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7C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29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4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1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4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95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4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C94F-1454-4625-B19A-ED604EC22467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6924-0429-4F18-BA2B-611EB8420E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26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" y="1160636"/>
            <a:ext cx="5838092" cy="24757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85" y="1909402"/>
            <a:ext cx="841407" cy="1474466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>
            <a:off x="939519" y="1253445"/>
            <a:ext cx="5576836" cy="2290084"/>
            <a:chOff x="1185704" y="2481942"/>
            <a:chExt cx="5576836" cy="2290084"/>
          </a:xfrm>
        </p:grpSpPr>
        <p:sp>
          <p:nvSpPr>
            <p:cNvPr id="13" name="正方形/長方形 12"/>
            <p:cNvSpPr/>
            <p:nvPr/>
          </p:nvSpPr>
          <p:spPr>
            <a:xfrm>
              <a:off x="1185705" y="2481942"/>
              <a:ext cx="5576835" cy="622997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213860" y="3840144"/>
              <a:ext cx="2548679" cy="782098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695950" y="4625943"/>
              <a:ext cx="1066590" cy="146083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85704" y="3104133"/>
              <a:ext cx="646271" cy="372492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85705" y="3840144"/>
              <a:ext cx="1847056" cy="782098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938463" y="3104133"/>
              <a:ext cx="1107757" cy="372492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013074" y="3476625"/>
              <a:ext cx="1107757" cy="372492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166219" y="3104133"/>
              <a:ext cx="1596320" cy="372492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240830" y="3478240"/>
              <a:ext cx="1521709" cy="358203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85704" y="3483003"/>
              <a:ext cx="707371" cy="353440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032761" y="3842202"/>
              <a:ext cx="1181098" cy="369628"/>
            </a:xfrm>
            <a:prstGeom prst="rect">
              <a:avLst/>
            </a:prstGeom>
            <a:solidFill>
              <a:srgbClr val="BFBFB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4" y="3759322"/>
            <a:ext cx="2612990" cy="2275463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0" y="90983"/>
            <a:ext cx="9144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 今回の課題に限り、ゲーム操作の入力はキーボードの以下のキー（</a:t>
            </a:r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Q, W, E, A, S, D, U, I, O, J, K, L, Space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</a:t>
            </a:r>
            <a:endParaRPr lang="en-US" altLang="ja-JP" sz="105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マウス（</a:t>
            </a:r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ボタン＋ホイール＋</a:t>
            </a:r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x, y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位置）のみに限定する。準拠しない場合は、減点もしくは評価しない（評価＝０）。</a:t>
            </a:r>
            <a:endParaRPr lang="en-US" altLang="ja-JP" sz="105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105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それぞれのキーは下記のアサインに倣って割り当てること。また、ゲーム中で操作説明を行うこと。</a:t>
            </a:r>
            <a:endParaRPr lang="en-US" altLang="ja-JP" sz="105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</a:p>
        </p:txBody>
      </p:sp>
      <p:sp>
        <p:nvSpPr>
          <p:cNvPr id="36" name="下矢印 35"/>
          <p:cNvSpPr/>
          <p:nvPr/>
        </p:nvSpPr>
        <p:spPr>
          <a:xfrm>
            <a:off x="2073652" y="2474545"/>
            <a:ext cx="263927" cy="29178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2001683" y="1617617"/>
            <a:ext cx="263927" cy="29178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6200000">
            <a:off x="2615048" y="2317850"/>
            <a:ext cx="263927" cy="29178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/>
          <p:cNvSpPr/>
          <p:nvPr/>
        </p:nvSpPr>
        <p:spPr>
          <a:xfrm rot="5400000">
            <a:off x="1420635" y="2324406"/>
            <a:ext cx="263927" cy="29178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>
            <a:off x="4226703" y="1676088"/>
            <a:ext cx="248775" cy="220433"/>
          </a:xfrm>
          <a:prstGeom prst="triangle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727937" y="2345002"/>
            <a:ext cx="178904" cy="168965"/>
          </a:xfrm>
          <a:prstGeom prst="rect">
            <a:avLst/>
          </a:prstGeom>
          <a:solidFill>
            <a:schemeClr val="tx1"/>
          </a:solidFill>
          <a:ln w="28575">
            <a:solidFill>
              <a:srgbClr val="E587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815740" y="2345002"/>
            <a:ext cx="178905" cy="178905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加算記号 43"/>
          <p:cNvSpPr/>
          <p:nvPr/>
        </p:nvSpPr>
        <p:spPr>
          <a:xfrm rot="2755265">
            <a:off x="4252642" y="2422758"/>
            <a:ext cx="347869" cy="374730"/>
          </a:xfrm>
          <a:prstGeom prst="mathPlus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46834" y="4029339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キーボード　</a:t>
            </a:r>
            <a:r>
              <a:rPr kumimoji="1"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Q, E, U, O</a:t>
            </a:r>
            <a:r>
              <a:rPr kumimoji="1"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マウス</a:t>
            </a:r>
            <a:r>
              <a:rPr kumimoji="1"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については、</a:t>
            </a:r>
            <a:endParaRPr kumimoji="1"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ゲームにふさわしい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割り振りを各自で考えてＯＫ。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ただし、使用するキーの数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は最低限にし、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操作自体もできるだけ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シンプル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な方が好ましい。</a:t>
            </a:r>
            <a:endParaRPr kumimoji="1"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7877" y="3014536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26CB8C6968C904F9DBF96684D1C6194" ma:contentTypeVersion="19" ma:contentTypeDescription="新しいドキュメントを作成します。" ma:contentTypeScope="" ma:versionID="7d32f3352846913dc07f8652440d18a7">
  <xsd:schema xmlns:xsd="http://www.w3.org/2001/XMLSchema" xmlns:xs="http://www.w3.org/2001/XMLSchema" xmlns:p="http://schemas.microsoft.com/office/2006/metadata/properties" xmlns:ns2="52801ccf-b025-40a5-bb2d-5fc5cb528cef" xmlns:ns3="214516ad-30b3-4e82-9e31-d9abf9a085e8" targetNamespace="http://schemas.microsoft.com/office/2006/metadata/properties" ma:root="true" ma:fieldsID="1c8ed7f6b4e82012f93973e0c3dfd7d4" ns2:_="" ns3:_="">
    <xsd:import namespace="52801ccf-b025-40a5-bb2d-5fc5cb528cef"/>
    <xsd:import namespace="214516ad-30b3-4e82-9e31-d9abf9a085e8"/>
    <xsd:element name="properties">
      <xsd:complexType>
        <xsd:sequence>
          <xsd:element name="documentManagement">
            <xsd:complexType>
              <xsd:all>
                <xsd:element ref="ns2:_x30bf__x30b0_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_x5b66__x5e74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01ccf-b025-40a5-bb2d-5fc5cb528cef" elementFormDefault="qualified">
    <xsd:import namespace="http://schemas.microsoft.com/office/2006/documentManagement/types"/>
    <xsd:import namespace="http://schemas.microsoft.com/office/infopath/2007/PartnerControls"/>
    <xsd:element name="_x30bf__x30b0_" ma:index="3" nillable="true" ma:displayName="タグ" ma:format="Dropdown" ma:internalName="_x30bf__x30b0_" ma:readOnly="false">
      <xsd:simpleType>
        <xsd:union memberTypes="dms:Text">
          <xsd:simpleType>
            <xsd:restriction base="dms:Choice">
              <xsd:enumeration value="4‐1"/>
              <xsd:enumeration value="4‐2"/>
              <xsd:enumeration value="4‐3"/>
              <xsd:enumeration value="4-4"/>
            </xsd:restriction>
          </xsd:simpleType>
        </xsd:un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hidden="true" ma:internalName="MediaServiceAutoTags" ma:readOnly="true">
      <xsd:simpleType>
        <xsd:restriction base="dms:Text"/>
      </xsd:simpleType>
    </xsd:element>
    <xsd:element name="MediaServiceOCR" ma:index="14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19" nillable="true" ma:displayName="Length (seconds)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hidden="true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a86adb34-9094-409a-90b9-a7c5bc646e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x5b66__x5e74_" ma:index="25" nillable="true" ma:displayName="学年" ma:format="Dropdown" ma:hidden="true" ma:internalName="_x5b66__x5e74_" ma:readOnly="false">
      <xsd:simpleType>
        <xsd:restriction base="dms:Choice">
          <xsd:enumeration value="4-1"/>
          <xsd:enumeration value="4-2"/>
          <xsd:enumeration value="4-3"/>
          <xsd:enumeration value="4-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516ad-30b3-4e82-9e31-d9abf9a08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78d07b43-79cd-44ee-a89d-90bdce4c3f70}" ma:internalName="TaxCatchAll" ma:readOnly="false" ma:showField="CatchAllData" ma:web="214516ad-30b3-4e82-9e31-d9abf9a08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コンテンツ タイプ"/>
        <xsd:element ref="dc:title" minOccurs="0" maxOccurs="1" ma:index="1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4516ad-30b3-4e82-9e31-d9abf9a085e8" xsi:nil="true"/>
    <lcf76f155ced4ddcb4097134ff3c332f xmlns="52801ccf-b025-40a5-bb2d-5fc5cb528cef">
      <Terms xmlns="http://schemas.microsoft.com/office/infopath/2007/PartnerControls"/>
    </lcf76f155ced4ddcb4097134ff3c332f>
    <_x5b66__x5e74_ xmlns="52801ccf-b025-40a5-bb2d-5fc5cb528cef" xsi:nil="true"/>
    <_x30bf__x30b0_ xmlns="52801ccf-b025-40a5-bb2d-5fc5cb528cef" xsi:nil="true"/>
  </documentManagement>
</p:properties>
</file>

<file path=customXml/itemProps1.xml><?xml version="1.0" encoding="utf-8"?>
<ds:datastoreItem xmlns:ds="http://schemas.openxmlformats.org/officeDocument/2006/customXml" ds:itemID="{7A4165C4-FF1C-4482-A291-B8A394F6EDC0}"/>
</file>

<file path=customXml/itemProps2.xml><?xml version="1.0" encoding="utf-8"?>
<ds:datastoreItem xmlns:ds="http://schemas.openxmlformats.org/officeDocument/2006/customXml" ds:itemID="{AEDCDBAE-FE37-407A-BDE4-798F09F63245}"/>
</file>

<file path=customXml/itemProps3.xml><?xml version="1.0" encoding="utf-8"?>
<ds:datastoreItem xmlns:ds="http://schemas.openxmlformats.org/officeDocument/2006/customXml" ds:itemID="{07DF3EE1-7EC2-4D6C-805A-4760C1859FD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47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HG丸ｺﾞｼｯｸM-PRO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高木慶介</dc:creator>
  <cp:lastModifiedBy>高木慶介</cp:lastModifiedBy>
  <cp:revision>9</cp:revision>
  <dcterms:created xsi:type="dcterms:W3CDTF">2015-06-25T04:41:04Z</dcterms:created>
  <dcterms:modified xsi:type="dcterms:W3CDTF">2015-06-25T06:01:21Z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0x010100226CB8C6968C904F9DBF96684D1C6194</vt:lpwstr>
  </property>
  <property fmtid="{D5CDD505-2E9C-101B-9397-08002B2CF9AE}" pid="3" name="MediaServiceImageTags">
    <vt:lpwstr/>
  </property>
</Properties>
</file>