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DFF"/>
    <a:srgbClr val="26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DF11-E07C-D325-9F50-FB9D25FE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D0823-D54A-B72F-40A1-634BD5D6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D5D3-3244-1582-A143-85BC9B08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F58D-A881-A178-D857-3114618B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80B7-C442-FB82-339E-D5C354E7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13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3C46-2482-BDBD-C44C-5C4B8FF5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06F4-C001-2B32-ED69-EF59E4A2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AAFC-7DC7-4048-717A-AD818049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67D1-F69A-287A-F0AE-801203A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AF9D-773F-73AE-D335-41540497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7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0A875-FE08-C607-BEDA-D96C2C6C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7C6AF-623D-32BF-E48A-C716C9A3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DC7-F29A-D402-D50D-E63D51AF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52C2-48EA-6974-6BA3-3F07B01A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79A9-7BAC-3977-76F3-699ECFC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C0F9-F262-1F6B-9EFE-08D07C1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6931-FED9-E02F-8691-A3A77AE0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F409-4EA9-6B51-48D8-10B89D90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6730-3C61-6375-D5FE-345CCBC2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2AE1-7B72-084A-46D0-AB65DC7D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0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FFD8-8200-9A22-11FE-E16B685E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7189-45B9-B574-7926-379684B9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57CE-33F7-373F-B3AC-5E638387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6F32-7F8A-FD0B-A2DA-CCCE2B5F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05F0-EBB6-2109-6BC8-185F728A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5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7AB-11DA-9013-ADD1-B36742A3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EAD-7BBD-68F9-C368-14157E3CC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A5CD-F02F-F860-AC4A-302917A8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CDFB-86DE-6013-44C9-4DD0183C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423D3-6701-D1DD-F400-70A2B4FF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66CD-9B90-3C6B-3EDE-3966AD9C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2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290E-478E-9B1D-CC78-7B57A811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400C-BA6F-5B50-BC24-4753D2F6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8839E-96E1-75B2-508C-A6559F69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1D61-F70B-595A-684D-2EDC0A86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45C4-0FA7-0A2C-B1E6-51EB4A2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F0DC2-9BBB-148E-6331-2A69A316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E78CB-8316-6EE5-6C79-2D5CAD8C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FFDC-AB57-D988-D2B3-915AFE9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FBA7-F585-6769-4FE9-2003180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EA0BD-08C9-1C73-F75B-C38A2111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3C05-0BC9-2077-6A5B-C339BDCC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BB2-23D6-D43B-BBCD-C9A31D9A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4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2EEE8-AA6C-7CB0-E81C-E3FA3049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9B370-7449-A3EE-3ABF-686F2BC6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4EA0-76AB-6362-33F4-2122315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503C-F5F8-AE61-4086-E931258A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3CD-46D8-D10D-BF52-1669ECBD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2B7E7-DFB3-3F55-5268-F6E1138E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26ED-473E-B6DF-5F1C-A2C56E06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B8A-6332-D491-39B6-B9F80A5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5CC4-8944-771E-B995-D37E8EF3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670C-704D-2173-F586-7038B215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C7BE-B9EB-3C83-D82A-6869A84DD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CC01-47DA-3C44-B403-D1467ACE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DAFAE-9307-C788-9792-1E8D0DE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627C-2979-C87F-1023-02E9698E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C07B-8B17-13D4-1623-E674791A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D83F6-0D7D-70CF-1B12-287421D5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BCD8-2CA0-4B3F-369D-11FB9F0F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C4E-9D9D-98E4-8621-61A55A233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7DAC-91FA-48EF-B581-FB075F43D83D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3074-7939-5E33-A5F5-6C387F56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56FE-706E-0A1F-F732-5312E19B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344A-C64E-4C59-8A49-1A957C8C1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3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CDAFA5-2A73-2691-A616-84FA87FB02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1000" y="447675"/>
            <a:ext cx="6867525" cy="6334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71958-5138-1648-B099-C6D6A9223D09}"/>
              </a:ext>
            </a:extLst>
          </p:cNvPr>
          <p:cNvSpPr/>
          <p:nvPr/>
        </p:nvSpPr>
        <p:spPr>
          <a:xfrm>
            <a:off x="7529026" y="-666750"/>
            <a:ext cx="4413380" cy="4198776"/>
          </a:xfrm>
          <a:prstGeom prst="roundRect">
            <a:avLst>
              <a:gd name="adj" fmla="val 382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C3A378-D814-2670-E6A7-5F4605C64FB4}"/>
              </a:ext>
            </a:extLst>
          </p:cNvPr>
          <p:cNvSpPr/>
          <p:nvPr/>
        </p:nvSpPr>
        <p:spPr>
          <a:xfrm>
            <a:off x="11547215" y="0"/>
            <a:ext cx="4603102" cy="4198776"/>
          </a:xfrm>
          <a:custGeom>
            <a:avLst/>
            <a:gdLst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  <a:gd name="connsiteX0" fmla="*/ 0 w 7514252"/>
              <a:gd name="connsiteY0" fmla="*/ 275798 h 721568"/>
              <a:gd name="connsiteX1" fmla="*/ 275798 w 7514252"/>
              <a:gd name="connsiteY1" fmla="*/ 0 h 721568"/>
              <a:gd name="connsiteX2" fmla="*/ 7238454 w 7514252"/>
              <a:gd name="connsiteY2" fmla="*/ 0 h 721568"/>
              <a:gd name="connsiteX3" fmla="*/ 7514252 w 7514252"/>
              <a:gd name="connsiteY3" fmla="*/ 275798 h 721568"/>
              <a:gd name="connsiteX4" fmla="*/ 7514252 w 7514252"/>
              <a:gd name="connsiteY4" fmla="*/ 445770 h 721568"/>
              <a:gd name="connsiteX5" fmla="*/ 7238454 w 7514252"/>
              <a:gd name="connsiteY5" fmla="*/ 721568 h 721568"/>
              <a:gd name="connsiteX6" fmla="*/ 275798 w 7514252"/>
              <a:gd name="connsiteY6" fmla="*/ 721568 h 721568"/>
              <a:gd name="connsiteX7" fmla="*/ 0 w 7514252"/>
              <a:gd name="connsiteY7" fmla="*/ 445770 h 721568"/>
              <a:gd name="connsiteX8" fmla="*/ 0 w 7514252"/>
              <a:gd name="connsiteY8" fmla="*/ 275798 h 72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14252" h="721568">
                <a:moveTo>
                  <a:pt x="0" y="275798"/>
                </a:moveTo>
                <a:cubicBezTo>
                  <a:pt x="0" y="123479"/>
                  <a:pt x="123479" y="0"/>
                  <a:pt x="275798" y="0"/>
                </a:cubicBezTo>
                <a:cubicBezTo>
                  <a:pt x="3874977" y="195943"/>
                  <a:pt x="4003169" y="111968"/>
                  <a:pt x="7238454" y="0"/>
                </a:cubicBezTo>
                <a:cubicBezTo>
                  <a:pt x="7390773" y="0"/>
                  <a:pt x="7514252" y="123479"/>
                  <a:pt x="7514252" y="275798"/>
                </a:cubicBezTo>
                <a:lnTo>
                  <a:pt x="7514252" y="445770"/>
                </a:lnTo>
                <a:cubicBezTo>
                  <a:pt x="7514252" y="598089"/>
                  <a:pt x="7390773" y="721568"/>
                  <a:pt x="7238454" y="721568"/>
                </a:cubicBezTo>
                <a:cubicBezTo>
                  <a:pt x="3891202" y="590940"/>
                  <a:pt x="3809663" y="534955"/>
                  <a:pt x="275798" y="721568"/>
                </a:cubicBezTo>
                <a:cubicBezTo>
                  <a:pt x="123479" y="721568"/>
                  <a:pt x="0" y="598089"/>
                  <a:pt x="0" y="445770"/>
                </a:cubicBezTo>
                <a:lnTo>
                  <a:pt x="0" y="27579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ABC929-8116-88B0-67DA-91191C9FF0A9}"/>
              </a:ext>
            </a:extLst>
          </p:cNvPr>
          <p:cNvSpPr/>
          <p:nvPr/>
        </p:nvSpPr>
        <p:spPr>
          <a:xfrm>
            <a:off x="1682620" y="1451688"/>
            <a:ext cx="4413380" cy="4198776"/>
          </a:xfrm>
          <a:prstGeom prst="roundRect">
            <a:avLst>
              <a:gd name="adj" fmla="val 3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34C1E-F18A-5863-CAEA-C5F07B93D41E}"/>
              </a:ext>
            </a:extLst>
          </p:cNvPr>
          <p:cNvSpPr/>
          <p:nvPr/>
        </p:nvSpPr>
        <p:spPr>
          <a:xfrm>
            <a:off x="1936685" y="1267895"/>
            <a:ext cx="3905250" cy="225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206E1-15E3-151A-97DD-DCBB94928653}"/>
              </a:ext>
            </a:extLst>
          </p:cNvPr>
          <p:cNvSpPr/>
          <p:nvPr/>
        </p:nvSpPr>
        <p:spPr>
          <a:xfrm>
            <a:off x="1936685" y="5608476"/>
            <a:ext cx="3905250" cy="225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5B261D-5661-E14A-409B-4B162DDFEAED}"/>
              </a:ext>
            </a:extLst>
          </p:cNvPr>
          <p:cNvGrpSpPr/>
          <p:nvPr/>
        </p:nvGrpSpPr>
        <p:grpSpPr>
          <a:xfrm>
            <a:off x="2096423" y="661500"/>
            <a:ext cx="4832918" cy="5038534"/>
            <a:chOff x="1670519" y="746447"/>
            <a:chExt cx="4832918" cy="50385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950F76-EB77-2054-2FE8-E1E07C87D446}"/>
                </a:ext>
              </a:extLst>
            </p:cNvPr>
            <p:cNvSpPr/>
            <p:nvPr/>
          </p:nvSpPr>
          <p:spPr>
            <a:xfrm>
              <a:off x="1670519" y="746447"/>
              <a:ext cx="4832918" cy="503853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89817F-79CE-0052-DD6D-783F07D87E76}"/>
                </a:ext>
              </a:extLst>
            </p:cNvPr>
            <p:cNvSpPr/>
            <p:nvPr/>
          </p:nvSpPr>
          <p:spPr>
            <a:xfrm>
              <a:off x="1941107" y="1073019"/>
              <a:ext cx="4291742" cy="4385390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Heart 1">
              <a:extLst>
                <a:ext uri="{FF2B5EF4-FFF2-40B4-BE49-F238E27FC236}">
                  <a16:creationId xmlns:a16="http://schemas.microsoft.com/office/drawing/2014/main" id="{557FBB7E-5EE0-6F23-E060-376A4E63CCA8}"/>
                </a:ext>
              </a:extLst>
            </p:cNvPr>
            <p:cNvSpPr/>
            <p:nvPr/>
          </p:nvSpPr>
          <p:spPr>
            <a:xfrm>
              <a:off x="2388689" y="1887091"/>
              <a:ext cx="3396577" cy="3083817"/>
            </a:xfrm>
            <a:custGeom>
              <a:avLst/>
              <a:gdLst>
                <a:gd name="connsiteX0" fmla="*/ 2052735 w 4105470"/>
                <a:gd name="connsiteY0" fmla="*/ 867747 h 3470988"/>
                <a:gd name="connsiteX1" fmla="*/ 2052735 w 4105470"/>
                <a:gd name="connsiteY1" fmla="*/ 3470988 h 3470988"/>
                <a:gd name="connsiteX2" fmla="*/ 2052735 w 4105470"/>
                <a:gd name="connsiteY2" fmla="*/ 867747 h 3470988"/>
                <a:gd name="connsiteX0" fmla="*/ 2208114 w 4275815"/>
                <a:gd name="connsiteY0" fmla="*/ 824748 h 3427989"/>
                <a:gd name="connsiteX1" fmla="*/ 2208114 w 4275815"/>
                <a:gd name="connsiteY1" fmla="*/ 3427989 h 3427989"/>
                <a:gd name="connsiteX2" fmla="*/ 2208114 w 4275815"/>
                <a:gd name="connsiteY2" fmla="*/ 824748 h 3427989"/>
                <a:gd name="connsiteX0" fmla="*/ 2208114 w 4392878"/>
                <a:gd name="connsiteY0" fmla="*/ 577104 h 3180345"/>
                <a:gd name="connsiteX1" fmla="*/ 2208114 w 4392878"/>
                <a:gd name="connsiteY1" fmla="*/ 3180345 h 3180345"/>
                <a:gd name="connsiteX2" fmla="*/ 2208114 w 4392878"/>
                <a:gd name="connsiteY2" fmla="*/ 577104 h 3180345"/>
                <a:gd name="connsiteX0" fmla="*/ 2342218 w 4526982"/>
                <a:gd name="connsiteY0" fmla="*/ 577104 h 3180345"/>
                <a:gd name="connsiteX1" fmla="*/ 2342218 w 4526982"/>
                <a:gd name="connsiteY1" fmla="*/ 3180345 h 3180345"/>
                <a:gd name="connsiteX2" fmla="*/ 2342218 w 4526982"/>
                <a:gd name="connsiteY2" fmla="*/ 577104 h 3180345"/>
                <a:gd name="connsiteX0" fmla="*/ 2342218 w 4628792"/>
                <a:gd name="connsiteY0" fmla="*/ 480576 h 3083817"/>
                <a:gd name="connsiteX1" fmla="*/ 2342218 w 4628792"/>
                <a:gd name="connsiteY1" fmla="*/ 3083817 h 3083817"/>
                <a:gd name="connsiteX2" fmla="*/ 2342218 w 4628792"/>
                <a:gd name="connsiteY2" fmla="*/ 480576 h 308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8792" h="3083817">
                  <a:moveTo>
                    <a:pt x="2342218" y="480576"/>
                  </a:moveTo>
                  <a:cubicBezTo>
                    <a:pt x="3636063" y="-974999"/>
                    <a:pt x="6766484" y="1161711"/>
                    <a:pt x="2342218" y="3083817"/>
                  </a:cubicBezTo>
                  <a:cubicBezTo>
                    <a:pt x="-2156694" y="1143050"/>
                    <a:pt x="964398" y="-909685"/>
                    <a:pt x="2342218" y="480576"/>
                  </a:cubicBezTo>
                  <a:close/>
                </a:path>
              </a:pathLst>
            </a:custGeom>
            <a:pattFill prst="smCheck">
              <a:fgClr>
                <a:schemeClr val="tx1"/>
              </a:fgClr>
              <a:bgClr>
                <a:srgbClr val="705DFF"/>
              </a:bgClr>
            </a:patt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6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DB39919-1847-40DB-E419-06088BE003D2}"/>
              </a:ext>
            </a:extLst>
          </p:cNvPr>
          <p:cNvGrpSpPr/>
          <p:nvPr/>
        </p:nvGrpSpPr>
        <p:grpSpPr>
          <a:xfrm>
            <a:off x="5119687" y="3700459"/>
            <a:ext cx="2895600" cy="771526"/>
            <a:chOff x="5119687" y="3700459"/>
            <a:chExt cx="2895600" cy="771526"/>
          </a:xfrm>
        </p:grpSpPr>
        <p:pic>
          <p:nvPicPr>
            <p:cNvPr id="4" name="Picture 3" descr="A black and white logo&#10;&#10;Description automatically generated">
              <a:extLst>
                <a:ext uri="{FF2B5EF4-FFF2-40B4-BE49-F238E27FC236}">
                  <a16:creationId xmlns:a16="http://schemas.microsoft.com/office/drawing/2014/main" id="{8DEC5027-1EBE-797C-F89F-3F76600B5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412" y="3700460"/>
              <a:ext cx="2809875" cy="771525"/>
            </a:xfrm>
            <a:prstGeom prst="rect">
              <a:avLst/>
            </a:prstGeom>
            <a:noFill/>
          </p:spPr>
        </p:pic>
        <p:pic>
          <p:nvPicPr>
            <p:cNvPr id="3" name="Picture 2" descr="A black and white logo&#10;&#10;Description automatically generated">
              <a:extLst>
                <a:ext uri="{FF2B5EF4-FFF2-40B4-BE49-F238E27FC236}">
                  <a16:creationId xmlns:a16="http://schemas.microsoft.com/office/drawing/2014/main" id="{8FF3BF4D-F086-05FA-F5D9-3E95319F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687" y="3700459"/>
              <a:ext cx="2809875" cy="77152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BC082D-4D32-2ADB-5D3A-E6C9F8CA6099}"/>
              </a:ext>
            </a:extLst>
          </p:cNvPr>
          <p:cNvGrpSpPr/>
          <p:nvPr/>
        </p:nvGrpSpPr>
        <p:grpSpPr>
          <a:xfrm>
            <a:off x="2343150" y="2538411"/>
            <a:ext cx="5476875" cy="771525"/>
            <a:chOff x="2343150" y="2538411"/>
            <a:chExt cx="5476875" cy="771525"/>
          </a:xfrm>
        </p:grpSpPr>
        <p:pic>
          <p:nvPicPr>
            <p:cNvPr id="8" name="Picture 7" descr="A black and white logo&#10;&#10;Description automatically generated">
              <a:extLst>
                <a:ext uri="{FF2B5EF4-FFF2-40B4-BE49-F238E27FC236}">
                  <a16:creationId xmlns:a16="http://schemas.microsoft.com/office/drawing/2014/main" id="{7FCBA01B-13C0-ADAD-71F0-09E5FC1D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75" y="2538411"/>
              <a:ext cx="5391150" cy="771525"/>
            </a:xfrm>
            <a:prstGeom prst="rect">
              <a:avLst/>
            </a:prstGeom>
          </p:spPr>
        </p:pic>
        <p:pic>
          <p:nvPicPr>
            <p:cNvPr id="7" name="Picture 6" descr="A black and white logo&#10;&#10;Description automatically generated">
              <a:extLst>
                <a:ext uri="{FF2B5EF4-FFF2-40B4-BE49-F238E27FC236}">
                  <a16:creationId xmlns:a16="http://schemas.microsoft.com/office/drawing/2014/main" id="{477477E9-89FF-BD9C-F1DC-1D8CB44B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2538411"/>
              <a:ext cx="5391150" cy="7715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493D7D3-B67D-32CF-8C54-CF2F726A768C}"/>
              </a:ext>
            </a:extLst>
          </p:cNvPr>
          <p:cNvGrpSpPr/>
          <p:nvPr/>
        </p:nvGrpSpPr>
        <p:grpSpPr>
          <a:xfrm>
            <a:off x="3962399" y="1071562"/>
            <a:ext cx="2552700" cy="771525"/>
            <a:chOff x="3962399" y="1071562"/>
            <a:chExt cx="2552700" cy="771525"/>
          </a:xfrm>
        </p:grpSpPr>
        <p:pic>
          <p:nvPicPr>
            <p:cNvPr id="12" name="Picture 11" descr="A white letter with black background&#10;&#10;Description automatically generated">
              <a:extLst>
                <a:ext uri="{FF2B5EF4-FFF2-40B4-BE49-F238E27FC236}">
                  <a16:creationId xmlns:a16="http://schemas.microsoft.com/office/drawing/2014/main" id="{CCF341D2-5980-1089-5555-FBE8493C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074" y="1071562"/>
              <a:ext cx="2486025" cy="771525"/>
            </a:xfrm>
            <a:prstGeom prst="rect">
              <a:avLst/>
            </a:prstGeom>
          </p:spPr>
        </p:pic>
        <p:pic>
          <p:nvPicPr>
            <p:cNvPr id="11" name="Picture 10" descr="A white letter with black background&#10;&#10;Description automatically generated">
              <a:extLst>
                <a:ext uri="{FF2B5EF4-FFF2-40B4-BE49-F238E27FC236}">
                  <a16:creationId xmlns:a16="http://schemas.microsoft.com/office/drawing/2014/main" id="{C6B577AF-CA02-E1F1-F2B7-748492877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399" y="1071562"/>
              <a:ext cx="24860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4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6A74EE5-9FDE-9A05-B6C6-5F4F79EC26AC}"/>
              </a:ext>
            </a:extLst>
          </p:cNvPr>
          <p:cNvSpPr/>
          <p:nvPr/>
        </p:nvSpPr>
        <p:spPr>
          <a:xfrm>
            <a:off x="1209675" y="-323850"/>
            <a:ext cx="6867525" cy="67246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318958-A8E9-C3E0-F228-1FE61DC1A6CD}"/>
              </a:ext>
            </a:extLst>
          </p:cNvPr>
          <p:cNvGrpSpPr/>
          <p:nvPr/>
        </p:nvGrpSpPr>
        <p:grpSpPr>
          <a:xfrm>
            <a:off x="3181350" y="819150"/>
            <a:ext cx="3609975" cy="3495675"/>
            <a:chOff x="3181350" y="819150"/>
            <a:chExt cx="3609975" cy="34956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5EEC199-B9F1-996A-EA1E-400668340145}"/>
                </a:ext>
              </a:extLst>
            </p:cNvPr>
            <p:cNvSpPr/>
            <p:nvPr/>
          </p:nvSpPr>
          <p:spPr>
            <a:xfrm>
              <a:off x="3181350" y="819150"/>
              <a:ext cx="3609975" cy="3495675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1C81A2A-06EA-4D88-1BA5-4E918018AD63}"/>
                </a:ext>
              </a:extLst>
            </p:cNvPr>
            <p:cNvSpPr/>
            <p:nvPr/>
          </p:nvSpPr>
          <p:spPr>
            <a:xfrm>
              <a:off x="3638549" y="1114423"/>
              <a:ext cx="2695576" cy="2695578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097280" rtlCol="0" anchor="t" anchorCtr="1"/>
            <a:lstStyle/>
            <a:p>
              <a:pPr algn="ctr"/>
              <a:r>
                <a:rPr kumimoji="1" lang="en-US" altLang="ja-JP" sz="11500" dirty="0">
                  <a:solidFill>
                    <a:sysClr val="windowText" lastClr="000000"/>
                  </a:solidFill>
                </a:rPr>
                <a:t>L</a:t>
              </a:r>
              <a:endParaRPr kumimoji="1" lang="ja-JP" altLang="en-US" sz="115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5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E9C193-8B2A-F53E-A180-D58CB37787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35260" y="1015870"/>
            <a:ext cx="2733869" cy="30782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98E07-2D84-4668-1B0C-474B700BF4D4}"/>
              </a:ext>
            </a:extLst>
          </p:cNvPr>
          <p:cNvGrpSpPr/>
          <p:nvPr/>
        </p:nvGrpSpPr>
        <p:grpSpPr>
          <a:xfrm>
            <a:off x="971550" y="1343025"/>
            <a:ext cx="3429000" cy="3429000"/>
            <a:chOff x="971550" y="1343025"/>
            <a:chExt cx="3429000" cy="3429000"/>
          </a:xfrm>
        </p:grpSpPr>
        <p:pic>
          <p:nvPicPr>
            <p:cNvPr id="3" name="Picture 2" descr="A black and grey gear&#10;&#10;Description automatically generated">
              <a:extLst>
                <a:ext uri="{FF2B5EF4-FFF2-40B4-BE49-F238E27FC236}">
                  <a16:creationId xmlns:a16="http://schemas.microsoft.com/office/drawing/2014/main" id="{EF11471C-484C-E068-5259-696E3EE13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50" y="1343025"/>
              <a:ext cx="3429000" cy="3429000"/>
            </a:xfrm>
            <a:prstGeom prst="rect">
              <a:avLst/>
            </a:prstGeom>
            <a:noFill/>
          </p:spPr>
        </p:pic>
        <p:pic>
          <p:nvPicPr>
            <p:cNvPr id="4" name="Picture 3" descr="A black and grey gear&#10;&#10;Description automatically generated">
              <a:extLst>
                <a:ext uri="{FF2B5EF4-FFF2-40B4-BE49-F238E27FC236}">
                  <a16:creationId xmlns:a16="http://schemas.microsoft.com/office/drawing/2014/main" id="{4C508C45-4E0E-AAEC-F25E-83657CEA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723" y="1682198"/>
              <a:ext cx="2750654" cy="2750654"/>
            </a:xfrm>
            <a:prstGeom prst="rect">
              <a:avLst/>
            </a:prstGeom>
            <a:noFill/>
          </p:spPr>
        </p:pic>
        <p:pic>
          <p:nvPicPr>
            <p:cNvPr id="5" name="Picture 4" descr="A black and grey gear&#10;&#10;Description automatically generated">
              <a:extLst>
                <a:ext uri="{FF2B5EF4-FFF2-40B4-BE49-F238E27FC236}">
                  <a16:creationId xmlns:a16="http://schemas.microsoft.com/office/drawing/2014/main" id="{21E9EB5A-A6A8-7909-D551-297531C1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827" y="2318302"/>
              <a:ext cx="1478446" cy="1478446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3747D-46AB-93F3-984F-F44CB36DF72E}"/>
              </a:ext>
            </a:extLst>
          </p:cNvPr>
          <p:cNvGrpSpPr/>
          <p:nvPr/>
        </p:nvGrpSpPr>
        <p:grpSpPr>
          <a:xfrm>
            <a:off x="5817910" y="1940212"/>
            <a:ext cx="914409" cy="912041"/>
            <a:chOff x="7057250" y="1908104"/>
            <a:chExt cx="990610" cy="9810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1D2949-6CD6-C8BC-8D39-1076FBED779C}"/>
                </a:ext>
              </a:extLst>
            </p:cNvPr>
            <p:cNvSpPr/>
            <p:nvPr/>
          </p:nvSpPr>
          <p:spPr>
            <a:xfrm>
              <a:off x="7133450" y="1908104"/>
              <a:ext cx="914410" cy="9144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4FA5B6-2A53-FBF0-1FF8-FBE11915FF9C}"/>
                </a:ext>
              </a:extLst>
            </p:cNvPr>
            <p:cNvSpPr/>
            <p:nvPr/>
          </p:nvSpPr>
          <p:spPr>
            <a:xfrm rot="19077469">
              <a:off x="7084013" y="1924385"/>
              <a:ext cx="101974" cy="1171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F6CF8-BA88-6475-CE71-D8198CF67E4A}"/>
                </a:ext>
              </a:extLst>
            </p:cNvPr>
            <p:cNvSpPr/>
            <p:nvPr/>
          </p:nvSpPr>
          <p:spPr>
            <a:xfrm rot="19077469">
              <a:off x="7920673" y="2753008"/>
              <a:ext cx="101974" cy="1171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A89CA7-20B1-F5EF-1624-CD5C46F99059}"/>
                </a:ext>
              </a:extLst>
            </p:cNvPr>
            <p:cNvSpPr/>
            <p:nvPr/>
          </p:nvSpPr>
          <p:spPr>
            <a:xfrm>
              <a:off x="7057250" y="1974779"/>
              <a:ext cx="914410" cy="914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74EFE98-ED05-16CE-F173-020D2F5FA99A}"/>
              </a:ext>
            </a:extLst>
          </p:cNvPr>
          <p:cNvGrpSpPr/>
          <p:nvPr/>
        </p:nvGrpSpPr>
        <p:grpSpPr>
          <a:xfrm>
            <a:off x="-19962571" y="-8079895"/>
            <a:ext cx="11142419" cy="7121037"/>
            <a:chOff x="-12037771" y="-2478902"/>
            <a:chExt cx="11142419" cy="71210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1BB713-5AEA-057A-9A72-140A70BF00AC}"/>
                </a:ext>
              </a:extLst>
            </p:cNvPr>
            <p:cNvGrpSpPr/>
            <p:nvPr/>
          </p:nvGrpSpPr>
          <p:grpSpPr>
            <a:xfrm>
              <a:off x="-8713730" y="-2478902"/>
              <a:ext cx="3609975" cy="3495675"/>
              <a:chOff x="3181350" y="819150"/>
              <a:chExt cx="3609975" cy="349567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D8BCDA1-255B-C1EC-95AF-3B72E0BEA8E0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99EAF1F-801E-59AA-A74E-5CDD4D05EE71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lang="en-US" altLang="ja-JP" sz="11500" dirty="0">
                    <a:solidFill>
                      <a:sysClr val="windowText" lastClr="000000"/>
                    </a:solidFill>
                  </a:rPr>
                  <a:t>W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AB9A1FE-EFCA-CEC0-9E6E-9A6EDADF2C94}"/>
                </a:ext>
              </a:extLst>
            </p:cNvPr>
            <p:cNvGrpSpPr/>
            <p:nvPr/>
          </p:nvGrpSpPr>
          <p:grpSpPr>
            <a:xfrm>
              <a:off x="-12037771" y="1107995"/>
              <a:ext cx="3609975" cy="3495675"/>
              <a:chOff x="3181350" y="819150"/>
              <a:chExt cx="3609975" cy="3495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5C749CD-052E-833A-7962-1764E906449D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82CBF9F-F320-C06B-9C1D-AED82DB6F416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kumimoji="1" lang="en-US" altLang="ja-JP" sz="11500" dirty="0">
                    <a:solidFill>
                      <a:sysClr val="windowText" lastClr="000000"/>
                    </a:solidFill>
                  </a:rPr>
                  <a:t>A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5DFAF8B-7809-52A5-E0A5-852B69E00ACC}"/>
                </a:ext>
              </a:extLst>
            </p:cNvPr>
            <p:cNvGrpSpPr/>
            <p:nvPr/>
          </p:nvGrpSpPr>
          <p:grpSpPr>
            <a:xfrm>
              <a:off x="-8280341" y="1146460"/>
              <a:ext cx="3609975" cy="3495675"/>
              <a:chOff x="3181350" y="819150"/>
              <a:chExt cx="3609975" cy="349567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79A259B-B1E6-6A6C-1C4B-0EC10F4FC208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323DD00-403A-8119-70B7-C5E870A807E7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kumimoji="1" lang="en-US" altLang="ja-JP" sz="11500" dirty="0">
                    <a:solidFill>
                      <a:sysClr val="windowText" lastClr="000000"/>
                    </a:solidFill>
                  </a:rPr>
                  <a:t>S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0C310D-D1F6-7BA3-02AF-CE94CCB7D8E9}"/>
                </a:ext>
              </a:extLst>
            </p:cNvPr>
            <p:cNvGrpSpPr/>
            <p:nvPr/>
          </p:nvGrpSpPr>
          <p:grpSpPr>
            <a:xfrm>
              <a:off x="-4505327" y="1138236"/>
              <a:ext cx="3609975" cy="3495675"/>
              <a:chOff x="3181350" y="819150"/>
              <a:chExt cx="3609975" cy="349567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F631E42-D748-5EB8-C463-E89B744F562A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CB6D120-7F8B-C389-2524-1A0A01B8D014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kumimoji="1" lang="en-US" altLang="ja-JP" sz="11500" dirty="0">
                    <a:solidFill>
                      <a:sysClr val="windowText" lastClr="000000"/>
                    </a:solidFill>
                  </a:rPr>
                  <a:t>D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BD4451-28C1-7059-5F8E-4F75E026941B}"/>
              </a:ext>
            </a:extLst>
          </p:cNvPr>
          <p:cNvGrpSpPr/>
          <p:nvPr/>
        </p:nvGrpSpPr>
        <p:grpSpPr>
          <a:xfrm>
            <a:off x="-514483" y="-6503433"/>
            <a:ext cx="16673467" cy="22334916"/>
            <a:chOff x="-514483" y="-6503433"/>
            <a:chExt cx="16673467" cy="223349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832EEE-D7A6-D24C-FD86-D8F25F971963}"/>
                </a:ext>
              </a:extLst>
            </p:cNvPr>
            <p:cNvGrpSpPr/>
            <p:nvPr/>
          </p:nvGrpSpPr>
          <p:grpSpPr>
            <a:xfrm>
              <a:off x="1138236" y="-1747839"/>
              <a:ext cx="3609975" cy="3495675"/>
              <a:chOff x="3181350" y="819150"/>
              <a:chExt cx="3609975" cy="349567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600E1B6-9AE6-327D-9675-E32212B45F0B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396543F-4BAD-2873-3AFE-D65B5C08498C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kumimoji="1" lang="en-US" altLang="ja-JP" sz="11500" dirty="0">
                    <a:solidFill>
                      <a:sysClr val="windowText" lastClr="000000"/>
                    </a:solidFill>
                  </a:rPr>
                  <a:t>J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31D20E-5FBE-6A45-99B5-731044937647}"/>
                </a:ext>
              </a:extLst>
            </p:cNvPr>
            <p:cNvGrpSpPr/>
            <p:nvPr/>
          </p:nvGrpSpPr>
          <p:grpSpPr>
            <a:xfrm>
              <a:off x="1138235" y="2043109"/>
              <a:ext cx="3609975" cy="3495675"/>
              <a:chOff x="3181350" y="819150"/>
              <a:chExt cx="3609975" cy="349567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348F4D-8AD9-032D-FB82-0FC07DB20D30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6526EA3-C00F-A936-558C-897E6DF0DF73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kumimoji="1" lang="en-US" altLang="ja-JP" sz="11500" dirty="0">
                    <a:solidFill>
                      <a:sysClr val="windowText" lastClr="000000"/>
                    </a:solidFill>
                  </a:rPr>
                  <a:t>K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619EB5-7494-00B9-3E18-6EC57B01040B}"/>
                </a:ext>
              </a:extLst>
            </p:cNvPr>
            <p:cNvSpPr/>
            <p:nvPr/>
          </p:nvSpPr>
          <p:spPr>
            <a:xfrm>
              <a:off x="4748210" y="-1107996"/>
              <a:ext cx="10578304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Left Punch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659350-9330-9CD7-09CE-F789C10EA9AF}"/>
                </a:ext>
              </a:extLst>
            </p:cNvPr>
            <p:cNvSpPr/>
            <p:nvPr/>
          </p:nvSpPr>
          <p:spPr>
            <a:xfrm>
              <a:off x="4748209" y="2578175"/>
              <a:ext cx="11124836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Right Punch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DA9FBF-415E-35A9-36A2-88C0D8F828DE}"/>
                </a:ext>
              </a:extLst>
            </p:cNvPr>
            <p:cNvGrpSpPr/>
            <p:nvPr/>
          </p:nvGrpSpPr>
          <p:grpSpPr>
            <a:xfrm>
              <a:off x="1138235" y="5834057"/>
              <a:ext cx="3609975" cy="3495675"/>
              <a:chOff x="3181350" y="819150"/>
              <a:chExt cx="3609975" cy="349567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1755936-9302-0D1B-3BA1-785FCC798FD6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BE34F86-D31C-D4CA-C024-632721FC6AB1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lang="en-US" altLang="ja-JP" sz="11500" dirty="0">
                    <a:solidFill>
                      <a:sysClr val="windowText" lastClr="000000"/>
                    </a:solidFill>
                  </a:rPr>
                  <a:t>L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19422-0542-282C-79AE-F6B41466EA3F}"/>
                </a:ext>
              </a:extLst>
            </p:cNvPr>
            <p:cNvSpPr/>
            <p:nvPr/>
          </p:nvSpPr>
          <p:spPr>
            <a:xfrm>
              <a:off x="4748209" y="6369123"/>
              <a:ext cx="11124836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Guard/Parry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8F2A1D-C0DD-BF8B-534B-064F0CC4DCAC}"/>
                </a:ext>
              </a:extLst>
            </p:cNvPr>
            <p:cNvGrpSpPr/>
            <p:nvPr/>
          </p:nvGrpSpPr>
          <p:grpSpPr>
            <a:xfrm>
              <a:off x="1138235" y="9625005"/>
              <a:ext cx="3609975" cy="3495675"/>
              <a:chOff x="3181350" y="819150"/>
              <a:chExt cx="3609975" cy="349567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6B1EE6D-E08B-B69F-B35E-C6A7E82F919A}"/>
                  </a:ext>
                </a:extLst>
              </p:cNvPr>
              <p:cNvSpPr/>
              <p:nvPr/>
            </p:nvSpPr>
            <p:spPr>
              <a:xfrm>
                <a:off x="3181350" y="819150"/>
                <a:ext cx="3609975" cy="3495675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D7A4B6B-0D76-4569-DB7B-670C729780F3}"/>
                  </a:ext>
                </a:extLst>
              </p:cNvPr>
              <p:cNvSpPr/>
              <p:nvPr/>
            </p:nvSpPr>
            <p:spPr>
              <a:xfrm>
                <a:off x="3638549" y="1114423"/>
                <a:ext cx="2695576" cy="2695578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1097280" rtlCol="0" anchor="t" anchorCtr="1"/>
              <a:lstStyle/>
              <a:p>
                <a:pPr algn="ctr"/>
                <a:r>
                  <a:rPr lang="en-US" altLang="ja-JP" sz="11500" dirty="0">
                    <a:solidFill>
                      <a:sysClr val="windowText" lastClr="000000"/>
                    </a:solidFill>
                  </a:rPr>
                  <a:t>I</a:t>
                </a:r>
                <a:endParaRPr kumimoji="1" lang="ja-JP" altLang="en-US" sz="115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868569-F532-D611-8280-9C37F2533A4F}"/>
                </a:ext>
              </a:extLst>
            </p:cNvPr>
            <p:cNvSpPr/>
            <p:nvPr/>
          </p:nvSpPr>
          <p:spPr>
            <a:xfrm>
              <a:off x="5034148" y="10160071"/>
              <a:ext cx="11124836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Dash</a:t>
              </a:r>
            </a:p>
          </p:txBody>
        </p:sp>
        <p:pic>
          <p:nvPicPr>
            <p:cNvPr id="36" name="Picture 35" descr="A group of white squares with letters on them&#10;&#10;Description automatically generated">
              <a:extLst>
                <a:ext uri="{FF2B5EF4-FFF2-40B4-BE49-F238E27FC236}">
                  <a16:creationId xmlns:a16="http://schemas.microsoft.com/office/drawing/2014/main" id="{59C99DEF-62B4-59AA-3E67-4DC2E7A9A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421" y="-6503433"/>
              <a:ext cx="6187286" cy="3968115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A7CFC7-6944-7DD0-FBB9-33B14674FF7E}"/>
                </a:ext>
              </a:extLst>
            </p:cNvPr>
            <p:cNvSpPr/>
            <p:nvPr/>
          </p:nvSpPr>
          <p:spPr>
            <a:xfrm>
              <a:off x="3721400" y="-5355789"/>
              <a:ext cx="10578304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Move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806A8E-7427-E08E-6D39-5279368A7D8D}"/>
                </a:ext>
              </a:extLst>
            </p:cNvPr>
            <p:cNvGrpSpPr/>
            <p:nvPr/>
          </p:nvGrpSpPr>
          <p:grpSpPr>
            <a:xfrm>
              <a:off x="-514483" y="13746820"/>
              <a:ext cx="7616323" cy="1897633"/>
              <a:chOff x="-12323705" y="6369123"/>
              <a:chExt cx="12323705" cy="349567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4AD87EA-40B1-DDFC-E71A-B9E8E42358AE}"/>
                  </a:ext>
                </a:extLst>
              </p:cNvPr>
              <p:cNvGrpSpPr/>
              <p:nvPr/>
            </p:nvGrpSpPr>
            <p:grpSpPr>
              <a:xfrm>
                <a:off x="-12323705" y="6369123"/>
                <a:ext cx="12323705" cy="3495675"/>
                <a:chOff x="3181350" y="819150"/>
                <a:chExt cx="3609975" cy="3495675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6B54F432-F313-16E4-0194-FA03714484F2}"/>
                    </a:ext>
                  </a:extLst>
                </p:cNvPr>
                <p:cNvSpPr/>
                <p:nvPr/>
              </p:nvSpPr>
              <p:spPr>
                <a:xfrm>
                  <a:off x="3181350" y="819150"/>
                  <a:ext cx="3609975" cy="3495675"/>
                </a:xfrm>
                <a:prstGeom prst="roundRect">
                  <a:avLst/>
                </a:prstGeom>
                <a:solidFill>
                  <a:schemeClr val="bg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D2E6473D-7A97-DE9C-9631-A730F308D558}"/>
                    </a:ext>
                  </a:extLst>
                </p:cNvPr>
                <p:cNvSpPr/>
                <p:nvPr/>
              </p:nvSpPr>
              <p:spPr>
                <a:xfrm>
                  <a:off x="3339461" y="1195310"/>
                  <a:ext cx="3273294" cy="2695578"/>
                </a:xfrm>
                <a:prstGeom prst="roundRect">
                  <a:avLst/>
                </a:prstGeom>
                <a:solidFill>
                  <a:schemeClr val="bg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1097280" rtlCol="0" anchor="ctr" anchorCtr="1"/>
                <a:lstStyle/>
                <a:p>
                  <a:pPr algn="r"/>
                  <a:endParaRPr kumimoji="1" lang="ja-JP" altLang="en-US" sz="115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429908-111D-E099-1AE0-CC7177C6664C}"/>
                  </a:ext>
                </a:extLst>
              </p:cNvPr>
              <p:cNvSpPr txBox="1"/>
              <p:nvPr/>
            </p:nvSpPr>
            <p:spPr>
              <a:xfrm>
                <a:off x="-10301972" y="7087419"/>
                <a:ext cx="8280237" cy="221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200" dirty="0"/>
                  <a:t>SPACE</a:t>
                </a:r>
                <a:endParaRPr kumimoji="1" lang="ja-JP" altLang="en-US" sz="7200" dirty="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A8A195-2DC4-A67F-9A71-6DAE8081D960}"/>
                </a:ext>
              </a:extLst>
            </p:cNvPr>
            <p:cNvSpPr/>
            <p:nvPr/>
          </p:nvSpPr>
          <p:spPr>
            <a:xfrm>
              <a:off x="5294741" y="13615492"/>
              <a:ext cx="10578304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3800" b="1" cap="none" spc="0" dirty="0">
                  <a:ln w="13462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dist="38100" dir="2700000" algn="bl" rotWithShape="0">
                      <a:schemeClr val="accent5"/>
                    </a:outerShdw>
                  </a:effectLst>
                </a:rPr>
                <a:t>Pause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4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B442C6-E274-8A13-4372-942426BE19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00808" y="783771"/>
            <a:ext cx="9629192" cy="53557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F30985-BFE8-92FF-1223-1ACAAAC0AA52}"/>
              </a:ext>
            </a:extLst>
          </p:cNvPr>
          <p:cNvGrpSpPr/>
          <p:nvPr/>
        </p:nvGrpSpPr>
        <p:grpSpPr>
          <a:xfrm>
            <a:off x="3899916" y="4127179"/>
            <a:ext cx="2895600" cy="771525"/>
            <a:chOff x="3899916" y="4127179"/>
            <a:chExt cx="2895600" cy="771525"/>
          </a:xfrm>
        </p:grpSpPr>
        <p:pic>
          <p:nvPicPr>
            <p:cNvPr id="17" name="Picture 16" descr="A black and grey letter&#10;&#10;Description automatically generated">
              <a:extLst>
                <a:ext uri="{FF2B5EF4-FFF2-40B4-BE49-F238E27FC236}">
                  <a16:creationId xmlns:a16="http://schemas.microsoft.com/office/drawing/2014/main" id="{68BA0C83-A7FA-184A-D334-C5162D6D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641" y="4127179"/>
              <a:ext cx="2809875" cy="771525"/>
            </a:xfrm>
            <a:prstGeom prst="rect">
              <a:avLst/>
            </a:prstGeom>
          </p:spPr>
        </p:pic>
        <p:pic>
          <p:nvPicPr>
            <p:cNvPr id="14" name="Picture 13" descr="A black and white logo&#10;&#10;Description automatically generated">
              <a:extLst>
                <a:ext uri="{FF2B5EF4-FFF2-40B4-BE49-F238E27FC236}">
                  <a16:creationId xmlns:a16="http://schemas.microsoft.com/office/drawing/2014/main" id="{9A3CA72A-4304-1BC8-8096-0D9EABE7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916" y="4127179"/>
              <a:ext cx="2809875" cy="7715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45EAB2-EB18-0789-6A33-C98C75658330}"/>
              </a:ext>
            </a:extLst>
          </p:cNvPr>
          <p:cNvGrpSpPr/>
          <p:nvPr/>
        </p:nvGrpSpPr>
        <p:grpSpPr>
          <a:xfrm>
            <a:off x="2181225" y="2803137"/>
            <a:ext cx="5476875" cy="772407"/>
            <a:chOff x="2181225" y="2803137"/>
            <a:chExt cx="5476875" cy="772407"/>
          </a:xfrm>
        </p:grpSpPr>
        <p:pic>
          <p:nvPicPr>
            <p:cNvPr id="26" name="Picture 25" descr="A black rectangular object with a black rectangle&#10;&#10;Description automatically generated">
              <a:extLst>
                <a:ext uri="{FF2B5EF4-FFF2-40B4-BE49-F238E27FC236}">
                  <a16:creationId xmlns:a16="http://schemas.microsoft.com/office/drawing/2014/main" id="{06B0605D-1285-090B-DD87-8FB6A5AD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950" y="2804019"/>
              <a:ext cx="5391150" cy="771525"/>
            </a:xfrm>
            <a:prstGeom prst="rect">
              <a:avLst/>
            </a:prstGeom>
          </p:spPr>
        </p:pic>
        <p:pic>
          <p:nvPicPr>
            <p:cNvPr id="21" name="Picture 20" descr="A black and white logo&#10;&#10;Description automatically generated">
              <a:extLst>
                <a:ext uri="{FF2B5EF4-FFF2-40B4-BE49-F238E27FC236}">
                  <a16:creationId xmlns:a16="http://schemas.microsoft.com/office/drawing/2014/main" id="{7E18E608-DD67-560F-5AAC-80A4B1ED1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225" y="2803137"/>
              <a:ext cx="5391150" cy="77152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B69CBA-F2EA-ECCA-F6A5-287D4B614F8C}"/>
              </a:ext>
            </a:extLst>
          </p:cNvPr>
          <p:cNvGrpSpPr/>
          <p:nvPr/>
        </p:nvGrpSpPr>
        <p:grpSpPr>
          <a:xfrm>
            <a:off x="3800474" y="1335406"/>
            <a:ext cx="2552700" cy="772407"/>
            <a:chOff x="3800474" y="1335406"/>
            <a:chExt cx="2552700" cy="772407"/>
          </a:xfrm>
        </p:grpSpPr>
        <p:pic>
          <p:nvPicPr>
            <p:cNvPr id="28" name="Picture 27" descr="A black letter with a few lines&#10;&#10;Description automatically generated with medium confidence">
              <a:extLst>
                <a:ext uri="{FF2B5EF4-FFF2-40B4-BE49-F238E27FC236}">
                  <a16:creationId xmlns:a16="http://schemas.microsoft.com/office/drawing/2014/main" id="{28D8E5E5-74ED-BA07-69D7-874CAFFE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149" y="1335406"/>
              <a:ext cx="2486025" cy="771525"/>
            </a:xfrm>
            <a:prstGeom prst="rect">
              <a:avLst/>
            </a:prstGeom>
          </p:spPr>
        </p:pic>
        <p:pic>
          <p:nvPicPr>
            <p:cNvPr id="24" name="Picture 23" descr="A white letter with black background&#10;&#10;Description automatically generated">
              <a:extLst>
                <a:ext uri="{FF2B5EF4-FFF2-40B4-BE49-F238E27FC236}">
                  <a16:creationId xmlns:a16="http://schemas.microsoft.com/office/drawing/2014/main" id="{464E9E1F-67C9-F7D1-6AC9-67CD2A2F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474" y="1336288"/>
              <a:ext cx="24860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0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36FD1A-9533-01EA-7008-1E8572949A50}"/>
              </a:ext>
            </a:extLst>
          </p:cNvPr>
          <p:cNvGrpSpPr/>
          <p:nvPr/>
        </p:nvGrpSpPr>
        <p:grpSpPr>
          <a:xfrm>
            <a:off x="1546683" y="174969"/>
            <a:ext cx="7326984" cy="5498412"/>
            <a:chOff x="1546683" y="174969"/>
            <a:chExt cx="7326984" cy="5498412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36A9055-26B3-320E-DD59-3135AC277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683" y="174969"/>
              <a:ext cx="7326984" cy="5498412"/>
            </a:xfrm>
            <a:prstGeom prst="rect">
              <a:avLst/>
            </a:prstGeom>
          </p:spPr>
        </p:pic>
        <p:pic>
          <p:nvPicPr>
            <p:cNvPr id="5" name="Picture 4" descr="Green lines in different directions&#10;&#10;Description automatically generated with medium confidence">
              <a:extLst>
                <a:ext uri="{FF2B5EF4-FFF2-40B4-BE49-F238E27FC236}">
                  <a16:creationId xmlns:a16="http://schemas.microsoft.com/office/drawing/2014/main" id="{D669D6CD-66D6-6BB2-E5FB-305ADA33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683" y="174969"/>
              <a:ext cx="7326984" cy="5498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THS22 シャシュワケタン</dc:creator>
  <cp:lastModifiedBy>THS22 シャシュワケタン</cp:lastModifiedBy>
  <cp:revision>14</cp:revision>
  <dcterms:created xsi:type="dcterms:W3CDTF">2023-09-05T11:30:29Z</dcterms:created>
  <dcterms:modified xsi:type="dcterms:W3CDTF">2023-09-08T04:10:53Z</dcterms:modified>
</cp:coreProperties>
</file>