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2B8916-EF62-4C5C-9E7B-FCC8F8614C2D}" v="62" dt="2022-06-25T06:48:22.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03975E-7173-4A7B-98BA-CE7F88CD7A4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EC40F3FF-731E-4ACC-881A-512454B3EA2B}">
      <dgm:prSet/>
      <dgm:spPr/>
      <dgm:t>
        <a:bodyPr/>
        <a:lstStyle/>
        <a:p>
          <a:r>
            <a:rPr lang="en-US"/>
            <a:t>When the moving or sliding surfaces are subjected to very high pressure and speed, heat is generated causing the following harmful effect</a:t>
          </a:r>
        </a:p>
      </dgm:t>
    </dgm:pt>
    <dgm:pt modelId="{3574C962-3942-4CD5-9D07-0D8042927D1B}" type="parTrans" cxnId="{7D0AA134-EDFE-41A3-9662-9D98582D532E}">
      <dgm:prSet/>
      <dgm:spPr/>
      <dgm:t>
        <a:bodyPr/>
        <a:lstStyle/>
        <a:p>
          <a:endParaRPr lang="en-US"/>
        </a:p>
      </dgm:t>
    </dgm:pt>
    <dgm:pt modelId="{580A4955-9BB4-498B-832C-797F158947D9}" type="sibTrans" cxnId="{7D0AA134-EDFE-41A3-9662-9D98582D532E}">
      <dgm:prSet/>
      <dgm:spPr/>
      <dgm:t>
        <a:bodyPr/>
        <a:lstStyle/>
        <a:p>
          <a:endParaRPr lang="en-US"/>
        </a:p>
      </dgm:t>
    </dgm:pt>
    <dgm:pt modelId="{E8EB58D2-AAF2-4D76-A21D-E53C5CEB2E46}">
      <dgm:prSet/>
      <dgm:spPr/>
      <dgm:t>
        <a:bodyPr/>
        <a:lstStyle/>
        <a:p>
          <a:r>
            <a:rPr lang="en-US"/>
            <a:t>(i) Local high temperature develops resulting in the formation of a welded junction and metal tearing</a:t>
          </a:r>
        </a:p>
      </dgm:t>
    </dgm:pt>
    <dgm:pt modelId="{004D1E67-ABEE-4E45-9A77-C72A99719C10}" type="parTrans" cxnId="{FC4351C1-AF39-4BDB-B63D-61320091949E}">
      <dgm:prSet/>
      <dgm:spPr/>
      <dgm:t>
        <a:bodyPr/>
        <a:lstStyle/>
        <a:p>
          <a:endParaRPr lang="en-US"/>
        </a:p>
      </dgm:t>
    </dgm:pt>
    <dgm:pt modelId="{093DC01E-03D1-41B5-8998-9737808E33E4}" type="sibTrans" cxnId="{FC4351C1-AF39-4BDB-B63D-61320091949E}">
      <dgm:prSet/>
      <dgm:spPr/>
      <dgm:t>
        <a:bodyPr/>
        <a:lstStyle/>
        <a:p>
          <a:endParaRPr lang="en-US"/>
        </a:p>
      </dgm:t>
    </dgm:pt>
    <dgm:pt modelId="{9341F254-EC98-4C64-BC0A-DDBBC6042D44}">
      <dgm:prSet/>
      <dgm:spPr/>
      <dgm:t>
        <a:bodyPr/>
        <a:lstStyle/>
        <a:p>
          <a:r>
            <a:rPr lang="en-US" dirty="0"/>
            <a:t>(ii) The lubricants fail to stick to the metal surface as result there is vaporization or decomposition of lubricating oil may occurs </a:t>
          </a:r>
        </a:p>
      </dgm:t>
    </dgm:pt>
    <dgm:pt modelId="{25ED1644-C534-4AE4-8787-DD4FCA99C8E2}" type="parTrans" cxnId="{6DCDB07C-5386-4ED1-8BE8-30261D054CEF}">
      <dgm:prSet/>
      <dgm:spPr/>
      <dgm:t>
        <a:bodyPr/>
        <a:lstStyle/>
        <a:p>
          <a:endParaRPr lang="en-US"/>
        </a:p>
      </dgm:t>
    </dgm:pt>
    <dgm:pt modelId="{3F1BB257-4A46-46F1-A474-0EEFE98CA649}" type="sibTrans" cxnId="{6DCDB07C-5386-4ED1-8BE8-30261D054CEF}">
      <dgm:prSet/>
      <dgm:spPr/>
      <dgm:t>
        <a:bodyPr/>
        <a:lstStyle/>
        <a:p>
          <a:endParaRPr lang="en-US"/>
        </a:p>
      </dgm:t>
    </dgm:pt>
    <dgm:pt modelId="{09BCDDC6-9CF9-4314-AD4C-6EE20F31EDD1}">
      <dgm:prSet/>
      <dgm:spPr/>
      <dgm:t>
        <a:bodyPr/>
        <a:lstStyle/>
        <a:p>
          <a:r>
            <a:rPr lang="en-US" dirty="0"/>
            <a:t>(iii) Surface deformation and seizure takes place. </a:t>
          </a:r>
        </a:p>
      </dgm:t>
    </dgm:pt>
    <dgm:pt modelId="{3B0A53C9-2FE5-4C63-9264-2CBCA920140D}" type="parTrans" cxnId="{0407E6FD-A914-447D-94F7-BD58BA156A45}">
      <dgm:prSet/>
      <dgm:spPr/>
      <dgm:t>
        <a:bodyPr/>
        <a:lstStyle/>
        <a:p>
          <a:endParaRPr lang="en-US"/>
        </a:p>
      </dgm:t>
    </dgm:pt>
    <dgm:pt modelId="{E77CCB3D-15E0-496F-A365-1AA8F3BC4D20}" type="sibTrans" cxnId="{0407E6FD-A914-447D-94F7-BD58BA156A45}">
      <dgm:prSet/>
      <dgm:spPr/>
      <dgm:t>
        <a:bodyPr/>
        <a:lstStyle/>
        <a:p>
          <a:endParaRPr lang="en-US"/>
        </a:p>
      </dgm:t>
    </dgm:pt>
    <dgm:pt modelId="{F7AEE098-A156-4428-A026-903AB5B4EB9C}" type="pres">
      <dgm:prSet presAssocID="{1C03975E-7173-4A7B-98BA-CE7F88CD7A4E}" presName="linear" presStyleCnt="0">
        <dgm:presLayoutVars>
          <dgm:animLvl val="lvl"/>
          <dgm:resizeHandles val="exact"/>
        </dgm:presLayoutVars>
      </dgm:prSet>
      <dgm:spPr/>
    </dgm:pt>
    <dgm:pt modelId="{D769C76D-767B-4327-BAEA-9E16E6AFE41C}" type="pres">
      <dgm:prSet presAssocID="{EC40F3FF-731E-4ACC-881A-512454B3EA2B}" presName="parentText" presStyleLbl="node1" presStyleIdx="0" presStyleCnt="4">
        <dgm:presLayoutVars>
          <dgm:chMax val="0"/>
          <dgm:bulletEnabled val="1"/>
        </dgm:presLayoutVars>
      </dgm:prSet>
      <dgm:spPr/>
    </dgm:pt>
    <dgm:pt modelId="{8E6DDD0B-4CDB-4505-B5F3-C96CDDF9C858}" type="pres">
      <dgm:prSet presAssocID="{580A4955-9BB4-498B-832C-797F158947D9}" presName="spacer" presStyleCnt="0"/>
      <dgm:spPr/>
    </dgm:pt>
    <dgm:pt modelId="{3035DEAB-F31E-40B9-8680-A62E2891F7EF}" type="pres">
      <dgm:prSet presAssocID="{E8EB58D2-AAF2-4D76-A21D-E53C5CEB2E46}" presName="parentText" presStyleLbl="node1" presStyleIdx="1" presStyleCnt="4">
        <dgm:presLayoutVars>
          <dgm:chMax val="0"/>
          <dgm:bulletEnabled val="1"/>
        </dgm:presLayoutVars>
      </dgm:prSet>
      <dgm:spPr/>
    </dgm:pt>
    <dgm:pt modelId="{6ED1956F-236A-4610-8917-471707872C5D}" type="pres">
      <dgm:prSet presAssocID="{093DC01E-03D1-41B5-8998-9737808E33E4}" presName="spacer" presStyleCnt="0"/>
      <dgm:spPr/>
    </dgm:pt>
    <dgm:pt modelId="{9E8AAC8E-2A03-4E27-AEF6-1297C5175FE4}" type="pres">
      <dgm:prSet presAssocID="{9341F254-EC98-4C64-BC0A-DDBBC6042D44}" presName="parentText" presStyleLbl="node1" presStyleIdx="2" presStyleCnt="4">
        <dgm:presLayoutVars>
          <dgm:chMax val="0"/>
          <dgm:bulletEnabled val="1"/>
        </dgm:presLayoutVars>
      </dgm:prSet>
      <dgm:spPr/>
    </dgm:pt>
    <dgm:pt modelId="{4D435A84-9D4E-418E-8F7A-6EB6FD25F4C1}" type="pres">
      <dgm:prSet presAssocID="{3F1BB257-4A46-46F1-A474-0EEFE98CA649}" presName="spacer" presStyleCnt="0"/>
      <dgm:spPr/>
    </dgm:pt>
    <dgm:pt modelId="{663CBBF1-BB66-4AE5-B504-6B2A14F66FCA}" type="pres">
      <dgm:prSet presAssocID="{09BCDDC6-9CF9-4314-AD4C-6EE20F31EDD1}" presName="parentText" presStyleLbl="node1" presStyleIdx="3" presStyleCnt="4">
        <dgm:presLayoutVars>
          <dgm:chMax val="0"/>
          <dgm:bulletEnabled val="1"/>
        </dgm:presLayoutVars>
      </dgm:prSet>
      <dgm:spPr/>
    </dgm:pt>
  </dgm:ptLst>
  <dgm:cxnLst>
    <dgm:cxn modelId="{7D0AA134-EDFE-41A3-9662-9D98582D532E}" srcId="{1C03975E-7173-4A7B-98BA-CE7F88CD7A4E}" destId="{EC40F3FF-731E-4ACC-881A-512454B3EA2B}" srcOrd="0" destOrd="0" parTransId="{3574C962-3942-4CD5-9D07-0D8042927D1B}" sibTransId="{580A4955-9BB4-498B-832C-797F158947D9}"/>
    <dgm:cxn modelId="{BFBECD39-D0BE-4ADD-85BF-B48DB57AEA36}" type="presOf" srcId="{EC40F3FF-731E-4ACC-881A-512454B3EA2B}" destId="{D769C76D-767B-4327-BAEA-9E16E6AFE41C}" srcOrd="0" destOrd="0" presId="urn:microsoft.com/office/officeart/2005/8/layout/vList2"/>
    <dgm:cxn modelId="{A495B140-D9DE-4F1A-BA9E-99FE08211AA0}" type="presOf" srcId="{9341F254-EC98-4C64-BC0A-DDBBC6042D44}" destId="{9E8AAC8E-2A03-4E27-AEF6-1297C5175FE4}" srcOrd="0" destOrd="0" presId="urn:microsoft.com/office/officeart/2005/8/layout/vList2"/>
    <dgm:cxn modelId="{0375A758-9C48-4B0B-BD49-274A79422A4B}" type="presOf" srcId="{09BCDDC6-9CF9-4314-AD4C-6EE20F31EDD1}" destId="{663CBBF1-BB66-4AE5-B504-6B2A14F66FCA}" srcOrd="0" destOrd="0" presId="urn:microsoft.com/office/officeart/2005/8/layout/vList2"/>
    <dgm:cxn modelId="{6DCDB07C-5386-4ED1-8BE8-30261D054CEF}" srcId="{1C03975E-7173-4A7B-98BA-CE7F88CD7A4E}" destId="{9341F254-EC98-4C64-BC0A-DDBBC6042D44}" srcOrd="2" destOrd="0" parTransId="{25ED1644-C534-4AE4-8787-DD4FCA99C8E2}" sibTransId="{3F1BB257-4A46-46F1-A474-0EEFE98CA649}"/>
    <dgm:cxn modelId="{6273A0A1-43FD-4D5C-A354-B7B0EABA18E7}" type="presOf" srcId="{1C03975E-7173-4A7B-98BA-CE7F88CD7A4E}" destId="{F7AEE098-A156-4428-A026-903AB5B4EB9C}" srcOrd="0" destOrd="0" presId="urn:microsoft.com/office/officeart/2005/8/layout/vList2"/>
    <dgm:cxn modelId="{FC4351C1-AF39-4BDB-B63D-61320091949E}" srcId="{1C03975E-7173-4A7B-98BA-CE7F88CD7A4E}" destId="{E8EB58D2-AAF2-4D76-A21D-E53C5CEB2E46}" srcOrd="1" destOrd="0" parTransId="{004D1E67-ABEE-4E45-9A77-C72A99719C10}" sibTransId="{093DC01E-03D1-41B5-8998-9737808E33E4}"/>
    <dgm:cxn modelId="{287B1DF4-7216-46A2-99C1-82EB045DB1C7}" type="presOf" srcId="{E8EB58D2-AAF2-4D76-A21D-E53C5CEB2E46}" destId="{3035DEAB-F31E-40B9-8680-A62E2891F7EF}" srcOrd="0" destOrd="0" presId="urn:microsoft.com/office/officeart/2005/8/layout/vList2"/>
    <dgm:cxn modelId="{0407E6FD-A914-447D-94F7-BD58BA156A45}" srcId="{1C03975E-7173-4A7B-98BA-CE7F88CD7A4E}" destId="{09BCDDC6-9CF9-4314-AD4C-6EE20F31EDD1}" srcOrd="3" destOrd="0" parTransId="{3B0A53C9-2FE5-4C63-9264-2CBCA920140D}" sibTransId="{E77CCB3D-15E0-496F-A365-1AA8F3BC4D20}"/>
    <dgm:cxn modelId="{AC7B0444-A6CC-40FE-ACAA-DB2F03EAF0D0}" type="presParOf" srcId="{F7AEE098-A156-4428-A026-903AB5B4EB9C}" destId="{D769C76D-767B-4327-BAEA-9E16E6AFE41C}" srcOrd="0" destOrd="0" presId="urn:microsoft.com/office/officeart/2005/8/layout/vList2"/>
    <dgm:cxn modelId="{6FB51808-6E10-493E-A222-1C0165316F31}" type="presParOf" srcId="{F7AEE098-A156-4428-A026-903AB5B4EB9C}" destId="{8E6DDD0B-4CDB-4505-B5F3-C96CDDF9C858}" srcOrd="1" destOrd="0" presId="urn:microsoft.com/office/officeart/2005/8/layout/vList2"/>
    <dgm:cxn modelId="{80B71474-48A1-4BD7-9F46-49A9C7CC673B}" type="presParOf" srcId="{F7AEE098-A156-4428-A026-903AB5B4EB9C}" destId="{3035DEAB-F31E-40B9-8680-A62E2891F7EF}" srcOrd="2" destOrd="0" presId="urn:microsoft.com/office/officeart/2005/8/layout/vList2"/>
    <dgm:cxn modelId="{0E25B856-5FD6-40D2-A774-0DEA8080B516}" type="presParOf" srcId="{F7AEE098-A156-4428-A026-903AB5B4EB9C}" destId="{6ED1956F-236A-4610-8917-471707872C5D}" srcOrd="3" destOrd="0" presId="urn:microsoft.com/office/officeart/2005/8/layout/vList2"/>
    <dgm:cxn modelId="{6EF06D2D-E30B-4DE1-94BC-EFEE5458EB83}" type="presParOf" srcId="{F7AEE098-A156-4428-A026-903AB5B4EB9C}" destId="{9E8AAC8E-2A03-4E27-AEF6-1297C5175FE4}" srcOrd="4" destOrd="0" presId="urn:microsoft.com/office/officeart/2005/8/layout/vList2"/>
    <dgm:cxn modelId="{0E73EA6A-BFF0-429E-8D32-40DBAE32E0D9}" type="presParOf" srcId="{F7AEE098-A156-4428-A026-903AB5B4EB9C}" destId="{4D435A84-9D4E-418E-8F7A-6EB6FD25F4C1}" srcOrd="5" destOrd="0" presId="urn:microsoft.com/office/officeart/2005/8/layout/vList2"/>
    <dgm:cxn modelId="{D5734546-1551-4E20-917C-94FB48B0074F}" type="presParOf" srcId="{F7AEE098-A156-4428-A026-903AB5B4EB9C}" destId="{663CBBF1-BB66-4AE5-B504-6B2A14F66FC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9C76D-767B-4327-BAEA-9E16E6AFE41C}">
      <dsp:nvSpPr>
        <dsp:cNvPr id="0" name=""/>
        <dsp:cNvSpPr/>
      </dsp:nvSpPr>
      <dsp:spPr>
        <a:xfrm>
          <a:off x="0" y="79271"/>
          <a:ext cx="10515600" cy="994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When the moving or sliding surfaces are subjected to very high pressure and speed, heat is generated causing the following harmful effect</a:t>
          </a:r>
        </a:p>
      </dsp:txBody>
      <dsp:txXfrm>
        <a:off x="48547" y="127818"/>
        <a:ext cx="10418506" cy="897406"/>
      </dsp:txXfrm>
    </dsp:sp>
    <dsp:sp modelId="{3035DEAB-F31E-40B9-8680-A62E2891F7EF}">
      <dsp:nvSpPr>
        <dsp:cNvPr id="0" name=""/>
        <dsp:cNvSpPr/>
      </dsp:nvSpPr>
      <dsp:spPr>
        <a:xfrm>
          <a:off x="0" y="1145772"/>
          <a:ext cx="10515600" cy="9945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 Local high temperature develops resulting in the formation of a welded junction and metal tearing</a:t>
          </a:r>
        </a:p>
      </dsp:txBody>
      <dsp:txXfrm>
        <a:off x="48547" y="1194319"/>
        <a:ext cx="10418506" cy="897406"/>
      </dsp:txXfrm>
    </dsp:sp>
    <dsp:sp modelId="{9E8AAC8E-2A03-4E27-AEF6-1297C5175FE4}">
      <dsp:nvSpPr>
        <dsp:cNvPr id="0" name=""/>
        <dsp:cNvSpPr/>
      </dsp:nvSpPr>
      <dsp:spPr>
        <a:xfrm>
          <a:off x="0" y="2212272"/>
          <a:ext cx="10515600" cy="9945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(ii) The lubricants fail to stick to the metal surface as result there is vaporization or decomposition of lubricating oil may occurs </a:t>
          </a:r>
        </a:p>
      </dsp:txBody>
      <dsp:txXfrm>
        <a:off x="48547" y="2260819"/>
        <a:ext cx="10418506" cy="897406"/>
      </dsp:txXfrm>
    </dsp:sp>
    <dsp:sp modelId="{663CBBF1-BB66-4AE5-B504-6B2A14F66FCA}">
      <dsp:nvSpPr>
        <dsp:cNvPr id="0" name=""/>
        <dsp:cNvSpPr/>
      </dsp:nvSpPr>
      <dsp:spPr>
        <a:xfrm>
          <a:off x="0" y="3278772"/>
          <a:ext cx="10515600" cy="9945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(iii) Surface deformation and seizure takes place. </a:t>
          </a:r>
        </a:p>
      </dsp:txBody>
      <dsp:txXfrm>
        <a:off x="48547" y="3327319"/>
        <a:ext cx="10418506" cy="8974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A24A-01FA-BF39-D1C6-9F04FACC9C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7204E6-4D90-4C34-48D8-00A71B401C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9FAD36-6B87-CF8E-9836-E3E46B06FD1E}"/>
              </a:ext>
            </a:extLst>
          </p:cNvPr>
          <p:cNvSpPr>
            <a:spLocks noGrp="1"/>
          </p:cNvSpPr>
          <p:nvPr>
            <p:ph type="dt" sz="half" idx="10"/>
          </p:nvPr>
        </p:nvSpPr>
        <p:spPr/>
        <p:txBody>
          <a:bodyPr/>
          <a:lstStyle/>
          <a:p>
            <a:fld id="{6EC2A75A-E6AB-429F-8973-BDB8CBAB28D2}" type="datetimeFigureOut">
              <a:rPr lang="en-IN" smtClean="0"/>
              <a:t>27-06-2022</a:t>
            </a:fld>
            <a:endParaRPr lang="en-IN"/>
          </a:p>
        </p:txBody>
      </p:sp>
      <p:sp>
        <p:nvSpPr>
          <p:cNvPr id="5" name="Footer Placeholder 4">
            <a:extLst>
              <a:ext uri="{FF2B5EF4-FFF2-40B4-BE49-F238E27FC236}">
                <a16:creationId xmlns:a16="http://schemas.microsoft.com/office/drawing/2014/main" id="{A2249B7F-EE19-C041-80CB-96EBFF92E1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191D6F-C796-36C3-BEFB-5EC05C16340C}"/>
              </a:ext>
            </a:extLst>
          </p:cNvPr>
          <p:cNvSpPr>
            <a:spLocks noGrp="1"/>
          </p:cNvSpPr>
          <p:nvPr>
            <p:ph type="sldNum" sz="quarter" idx="12"/>
          </p:nvPr>
        </p:nvSpPr>
        <p:spPr/>
        <p:txBody>
          <a:bodyPr/>
          <a:lstStyle/>
          <a:p>
            <a:fld id="{EEF989E3-B042-4EB0-90F4-E8651A3C4B3C}" type="slidenum">
              <a:rPr lang="en-IN" smtClean="0"/>
              <a:t>‹#›</a:t>
            </a:fld>
            <a:endParaRPr lang="en-IN"/>
          </a:p>
        </p:txBody>
      </p:sp>
    </p:spTree>
    <p:extLst>
      <p:ext uri="{BB962C8B-B14F-4D97-AF65-F5344CB8AC3E}">
        <p14:creationId xmlns:p14="http://schemas.microsoft.com/office/powerpoint/2010/main" val="236280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AD62-6A89-C758-CD8B-06F1EA0525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35C931-22F8-0635-4F92-FFE1632615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0F5347-93C8-1516-1829-87EBCE1BD586}"/>
              </a:ext>
            </a:extLst>
          </p:cNvPr>
          <p:cNvSpPr>
            <a:spLocks noGrp="1"/>
          </p:cNvSpPr>
          <p:nvPr>
            <p:ph type="dt" sz="half" idx="10"/>
          </p:nvPr>
        </p:nvSpPr>
        <p:spPr/>
        <p:txBody>
          <a:bodyPr/>
          <a:lstStyle/>
          <a:p>
            <a:fld id="{6EC2A75A-E6AB-429F-8973-BDB8CBAB28D2}" type="datetimeFigureOut">
              <a:rPr lang="en-IN" smtClean="0"/>
              <a:t>27-06-2022</a:t>
            </a:fld>
            <a:endParaRPr lang="en-IN"/>
          </a:p>
        </p:txBody>
      </p:sp>
      <p:sp>
        <p:nvSpPr>
          <p:cNvPr id="5" name="Footer Placeholder 4">
            <a:extLst>
              <a:ext uri="{FF2B5EF4-FFF2-40B4-BE49-F238E27FC236}">
                <a16:creationId xmlns:a16="http://schemas.microsoft.com/office/drawing/2014/main" id="{52CDF580-8196-3AB7-572A-300547E3C5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49AB29-5E91-EC35-1AC7-9B64DD1FD3E7}"/>
              </a:ext>
            </a:extLst>
          </p:cNvPr>
          <p:cNvSpPr>
            <a:spLocks noGrp="1"/>
          </p:cNvSpPr>
          <p:nvPr>
            <p:ph type="sldNum" sz="quarter" idx="12"/>
          </p:nvPr>
        </p:nvSpPr>
        <p:spPr/>
        <p:txBody>
          <a:bodyPr/>
          <a:lstStyle/>
          <a:p>
            <a:fld id="{EEF989E3-B042-4EB0-90F4-E8651A3C4B3C}" type="slidenum">
              <a:rPr lang="en-IN" smtClean="0"/>
              <a:t>‹#›</a:t>
            </a:fld>
            <a:endParaRPr lang="en-IN"/>
          </a:p>
        </p:txBody>
      </p:sp>
    </p:spTree>
    <p:extLst>
      <p:ext uri="{BB962C8B-B14F-4D97-AF65-F5344CB8AC3E}">
        <p14:creationId xmlns:p14="http://schemas.microsoft.com/office/powerpoint/2010/main" val="1031792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9F8785-04CA-882E-3DF2-97069599A4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C1DF31-765E-096B-F927-8B4B62AF3C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6C5837-4DA4-B9D7-A789-E4E0936E1D73}"/>
              </a:ext>
            </a:extLst>
          </p:cNvPr>
          <p:cNvSpPr>
            <a:spLocks noGrp="1"/>
          </p:cNvSpPr>
          <p:nvPr>
            <p:ph type="dt" sz="half" idx="10"/>
          </p:nvPr>
        </p:nvSpPr>
        <p:spPr/>
        <p:txBody>
          <a:bodyPr/>
          <a:lstStyle/>
          <a:p>
            <a:fld id="{6EC2A75A-E6AB-429F-8973-BDB8CBAB28D2}" type="datetimeFigureOut">
              <a:rPr lang="en-IN" smtClean="0"/>
              <a:t>27-06-2022</a:t>
            </a:fld>
            <a:endParaRPr lang="en-IN"/>
          </a:p>
        </p:txBody>
      </p:sp>
      <p:sp>
        <p:nvSpPr>
          <p:cNvPr id="5" name="Footer Placeholder 4">
            <a:extLst>
              <a:ext uri="{FF2B5EF4-FFF2-40B4-BE49-F238E27FC236}">
                <a16:creationId xmlns:a16="http://schemas.microsoft.com/office/drawing/2014/main" id="{E3CCD7D8-18A6-200A-4AAF-B82EC2DFCD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67977F-28D1-C797-370C-96DB5AEF4675}"/>
              </a:ext>
            </a:extLst>
          </p:cNvPr>
          <p:cNvSpPr>
            <a:spLocks noGrp="1"/>
          </p:cNvSpPr>
          <p:nvPr>
            <p:ph type="sldNum" sz="quarter" idx="12"/>
          </p:nvPr>
        </p:nvSpPr>
        <p:spPr/>
        <p:txBody>
          <a:bodyPr/>
          <a:lstStyle/>
          <a:p>
            <a:fld id="{EEF989E3-B042-4EB0-90F4-E8651A3C4B3C}" type="slidenum">
              <a:rPr lang="en-IN" smtClean="0"/>
              <a:t>‹#›</a:t>
            </a:fld>
            <a:endParaRPr lang="en-IN"/>
          </a:p>
        </p:txBody>
      </p:sp>
    </p:spTree>
    <p:extLst>
      <p:ext uri="{BB962C8B-B14F-4D97-AF65-F5344CB8AC3E}">
        <p14:creationId xmlns:p14="http://schemas.microsoft.com/office/powerpoint/2010/main" val="338048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3EEF-FA19-6E3E-33D2-B19DFD933A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9883FC-335D-D75E-0509-9F28B406A1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F430ED-877E-7183-2F90-A5691FF2EACE}"/>
              </a:ext>
            </a:extLst>
          </p:cNvPr>
          <p:cNvSpPr>
            <a:spLocks noGrp="1"/>
          </p:cNvSpPr>
          <p:nvPr>
            <p:ph type="dt" sz="half" idx="10"/>
          </p:nvPr>
        </p:nvSpPr>
        <p:spPr/>
        <p:txBody>
          <a:bodyPr/>
          <a:lstStyle/>
          <a:p>
            <a:fld id="{6EC2A75A-E6AB-429F-8973-BDB8CBAB28D2}" type="datetimeFigureOut">
              <a:rPr lang="en-IN" smtClean="0"/>
              <a:t>27-06-2022</a:t>
            </a:fld>
            <a:endParaRPr lang="en-IN"/>
          </a:p>
        </p:txBody>
      </p:sp>
      <p:sp>
        <p:nvSpPr>
          <p:cNvPr id="5" name="Footer Placeholder 4">
            <a:extLst>
              <a:ext uri="{FF2B5EF4-FFF2-40B4-BE49-F238E27FC236}">
                <a16:creationId xmlns:a16="http://schemas.microsoft.com/office/drawing/2014/main" id="{DB9ACC7C-8950-BBD5-2413-FBE3E6A7C3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4AE5D-C0C1-2F14-DAF0-79930C90C5B7}"/>
              </a:ext>
            </a:extLst>
          </p:cNvPr>
          <p:cNvSpPr>
            <a:spLocks noGrp="1"/>
          </p:cNvSpPr>
          <p:nvPr>
            <p:ph type="sldNum" sz="quarter" idx="12"/>
          </p:nvPr>
        </p:nvSpPr>
        <p:spPr/>
        <p:txBody>
          <a:bodyPr/>
          <a:lstStyle/>
          <a:p>
            <a:fld id="{EEF989E3-B042-4EB0-90F4-E8651A3C4B3C}" type="slidenum">
              <a:rPr lang="en-IN" smtClean="0"/>
              <a:t>‹#›</a:t>
            </a:fld>
            <a:endParaRPr lang="en-IN"/>
          </a:p>
        </p:txBody>
      </p:sp>
    </p:spTree>
    <p:extLst>
      <p:ext uri="{BB962C8B-B14F-4D97-AF65-F5344CB8AC3E}">
        <p14:creationId xmlns:p14="http://schemas.microsoft.com/office/powerpoint/2010/main" val="227446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F410-8A09-8FCC-4615-8317C86EAD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FFFC0A-CBFA-7062-1EEB-19A100F3D3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A9B5FD-188D-DE70-F859-D07D6F2F7C77}"/>
              </a:ext>
            </a:extLst>
          </p:cNvPr>
          <p:cNvSpPr>
            <a:spLocks noGrp="1"/>
          </p:cNvSpPr>
          <p:nvPr>
            <p:ph type="dt" sz="half" idx="10"/>
          </p:nvPr>
        </p:nvSpPr>
        <p:spPr/>
        <p:txBody>
          <a:bodyPr/>
          <a:lstStyle/>
          <a:p>
            <a:fld id="{6EC2A75A-E6AB-429F-8973-BDB8CBAB28D2}" type="datetimeFigureOut">
              <a:rPr lang="en-IN" smtClean="0"/>
              <a:t>27-06-2022</a:t>
            </a:fld>
            <a:endParaRPr lang="en-IN"/>
          </a:p>
        </p:txBody>
      </p:sp>
      <p:sp>
        <p:nvSpPr>
          <p:cNvPr id="5" name="Footer Placeholder 4">
            <a:extLst>
              <a:ext uri="{FF2B5EF4-FFF2-40B4-BE49-F238E27FC236}">
                <a16:creationId xmlns:a16="http://schemas.microsoft.com/office/drawing/2014/main" id="{9C108FCE-6BE3-4031-B100-F200634A9B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D727D-7AE7-8404-D5A5-818617996364}"/>
              </a:ext>
            </a:extLst>
          </p:cNvPr>
          <p:cNvSpPr>
            <a:spLocks noGrp="1"/>
          </p:cNvSpPr>
          <p:nvPr>
            <p:ph type="sldNum" sz="quarter" idx="12"/>
          </p:nvPr>
        </p:nvSpPr>
        <p:spPr/>
        <p:txBody>
          <a:bodyPr/>
          <a:lstStyle/>
          <a:p>
            <a:fld id="{EEF989E3-B042-4EB0-90F4-E8651A3C4B3C}" type="slidenum">
              <a:rPr lang="en-IN" smtClean="0"/>
              <a:t>‹#›</a:t>
            </a:fld>
            <a:endParaRPr lang="en-IN"/>
          </a:p>
        </p:txBody>
      </p:sp>
    </p:spTree>
    <p:extLst>
      <p:ext uri="{BB962C8B-B14F-4D97-AF65-F5344CB8AC3E}">
        <p14:creationId xmlns:p14="http://schemas.microsoft.com/office/powerpoint/2010/main" val="3430442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02F4-DA13-AE78-C7A1-AEA3D988C7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046FDC-05CC-BCDE-2937-003D10ABD8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A4772B-1DCB-2FB2-2871-0820AB567A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E0EF15-8738-7799-438A-7D402C5AEC33}"/>
              </a:ext>
            </a:extLst>
          </p:cNvPr>
          <p:cNvSpPr>
            <a:spLocks noGrp="1"/>
          </p:cNvSpPr>
          <p:nvPr>
            <p:ph type="dt" sz="half" idx="10"/>
          </p:nvPr>
        </p:nvSpPr>
        <p:spPr/>
        <p:txBody>
          <a:bodyPr/>
          <a:lstStyle/>
          <a:p>
            <a:fld id="{6EC2A75A-E6AB-429F-8973-BDB8CBAB28D2}" type="datetimeFigureOut">
              <a:rPr lang="en-IN" smtClean="0"/>
              <a:t>27-06-2022</a:t>
            </a:fld>
            <a:endParaRPr lang="en-IN"/>
          </a:p>
        </p:txBody>
      </p:sp>
      <p:sp>
        <p:nvSpPr>
          <p:cNvPr id="6" name="Footer Placeholder 5">
            <a:extLst>
              <a:ext uri="{FF2B5EF4-FFF2-40B4-BE49-F238E27FC236}">
                <a16:creationId xmlns:a16="http://schemas.microsoft.com/office/drawing/2014/main" id="{D884A428-1C6C-B12C-B0D1-B44B5C1B85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B9070D-161E-617A-D5EE-280975F2BC95}"/>
              </a:ext>
            </a:extLst>
          </p:cNvPr>
          <p:cNvSpPr>
            <a:spLocks noGrp="1"/>
          </p:cNvSpPr>
          <p:nvPr>
            <p:ph type="sldNum" sz="quarter" idx="12"/>
          </p:nvPr>
        </p:nvSpPr>
        <p:spPr/>
        <p:txBody>
          <a:bodyPr/>
          <a:lstStyle/>
          <a:p>
            <a:fld id="{EEF989E3-B042-4EB0-90F4-E8651A3C4B3C}" type="slidenum">
              <a:rPr lang="en-IN" smtClean="0"/>
              <a:t>‹#›</a:t>
            </a:fld>
            <a:endParaRPr lang="en-IN"/>
          </a:p>
        </p:txBody>
      </p:sp>
    </p:spTree>
    <p:extLst>
      <p:ext uri="{BB962C8B-B14F-4D97-AF65-F5344CB8AC3E}">
        <p14:creationId xmlns:p14="http://schemas.microsoft.com/office/powerpoint/2010/main" val="293383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8E44-B327-BBB1-1106-BF2812B6D6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33B721-B48C-EB0D-D48E-6B8884438B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8D521E-EE48-F636-3297-1C9161C5F7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2D6FB1-EAF5-4AF9-166D-CD2428212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B6BC1-3F2C-22DC-3168-F7E5E99D5F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3A039A-46E7-65C5-D708-E77B6A3410E8}"/>
              </a:ext>
            </a:extLst>
          </p:cNvPr>
          <p:cNvSpPr>
            <a:spLocks noGrp="1"/>
          </p:cNvSpPr>
          <p:nvPr>
            <p:ph type="dt" sz="half" idx="10"/>
          </p:nvPr>
        </p:nvSpPr>
        <p:spPr/>
        <p:txBody>
          <a:bodyPr/>
          <a:lstStyle/>
          <a:p>
            <a:fld id="{6EC2A75A-E6AB-429F-8973-BDB8CBAB28D2}" type="datetimeFigureOut">
              <a:rPr lang="en-IN" smtClean="0"/>
              <a:t>27-06-2022</a:t>
            </a:fld>
            <a:endParaRPr lang="en-IN"/>
          </a:p>
        </p:txBody>
      </p:sp>
      <p:sp>
        <p:nvSpPr>
          <p:cNvPr id="8" name="Footer Placeholder 7">
            <a:extLst>
              <a:ext uri="{FF2B5EF4-FFF2-40B4-BE49-F238E27FC236}">
                <a16:creationId xmlns:a16="http://schemas.microsoft.com/office/drawing/2014/main" id="{0E440602-AC89-7075-90CE-15265EF9AB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611F06-AAB0-AE2D-CFC7-B18C166C3BF3}"/>
              </a:ext>
            </a:extLst>
          </p:cNvPr>
          <p:cNvSpPr>
            <a:spLocks noGrp="1"/>
          </p:cNvSpPr>
          <p:nvPr>
            <p:ph type="sldNum" sz="quarter" idx="12"/>
          </p:nvPr>
        </p:nvSpPr>
        <p:spPr/>
        <p:txBody>
          <a:bodyPr/>
          <a:lstStyle/>
          <a:p>
            <a:fld id="{EEF989E3-B042-4EB0-90F4-E8651A3C4B3C}" type="slidenum">
              <a:rPr lang="en-IN" smtClean="0"/>
              <a:t>‹#›</a:t>
            </a:fld>
            <a:endParaRPr lang="en-IN"/>
          </a:p>
        </p:txBody>
      </p:sp>
    </p:spTree>
    <p:extLst>
      <p:ext uri="{BB962C8B-B14F-4D97-AF65-F5344CB8AC3E}">
        <p14:creationId xmlns:p14="http://schemas.microsoft.com/office/powerpoint/2010/main" val="269434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273B-83B3-017B-DD12-132DD237AA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096965-CB8B-52F2-0E36-1F72AD182DA3}"/>
              </a:ext>
            </a:extLst>
          </p:cNvPr>
          <p:cNvSpPr>
            <a:spLocks noGrp="1"/>
          </p:cNvSpPr>
          <p:nvPr>
            <p:ph type="dt" sz="half" idx="10"/>
          </p:nvPr>
        </p:nvSpPr>
        <p:spPr/>
        <p:txBody>
          <a:bodyPr/>
          <a:lstStyle/>
          <a:p>
            <a:fld id="{6EC2A75A-E6AB-429F-8973-BDB8CBAB28D2}" type="datetimeFigureOut">
              <a:rPr lang="en-IN" smtClean="0"/>
              <a:t>27-06-2022</a:t>
            </a:fld>
            <a:endParaRPr lang="en-IN"/>
          </a:p>
        </p:txBody>
      </p:sp>
      <p:sp>
        <p:nvSpPr>
          <p:cNvPr id="4" name="Footer Placeholder 3">
            <a:extLst>
              <a:ext uri="{FF2B5EF4-FFF2-40B4-BE49-F238E27FC236}">
                <a16:creationId xmlns:a16="http://schemas.microsoft.com/office/drawing/2014/main" id="{48BF53DB-8980-9384-80F1-4BCEDAFBCA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502C6D-4E16-0DD1-6BB1-15C791EC40CA}"/>
              </a:ext>
            </a:extLst>
          </p:cNvPr>
          <p:cNvSpPr>
            <a:spLocks noGrp="1"/>
          </p:cNvSpPr>
          <p:nvPr>
            <p:ph type="sldNum" sz="quarter" idx="12"/>
          </p:nvPr>
        </p:nvSpPr>
        <p:spPr/>
        <p:txBody>
          <a:bodyPr/>
          <a:lstStyle/>
          <a:p>
            <a:fld id="{EEF989E3-B042-4EB0-90F4-E8651A3C4B3C}" type="slidenum">
              <a:rPr lang="en-IN" smtClean="0"/>
              <a:t>‹#›</a:t>
            </a:fld>
            <a:endParaRPr lang="en-IN"/>
          </a:p>
        </p:txBody>
      </p:sp>
    </p:spTree>
    <p:extLst>
      <p:ext uri="{BB962C8B-B14F-4D97-AF65-F5344CB8AC3E}">
        <p14:creationId xmlns:p14="http://schemas.microsoft.com/office/powerpoint/2010/main" val="49624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14F5-EA92-97EF-713B-A8FF6295B1A8}"/>
              </a:ext>
            </a:extLst>
          </p:cNvPr>
          <p:cNvSpPr>
            <a:spLocks noGrp="1"/>
          </p:cNvSpPr>
          <p:nvPr>
            <p:ph type="dt" sz="half" idx="10"/>
          </p:nvPr>
        </p:nvSpPr>
        <p:spPr/>
        <p:txBody>
          <a:bodyPr/>
          <a:lstStyle/>
          <a:p>
            <a:fld id="{6EC2A75A-E6AB-429F-8973-BDB8CBAB28D2}" type="datetimeFigureOut">
              <a:rPr lang="en-IN" smtClean="0"/>
              <a:t>27-06-2022</a:t>
            </a:fld>
            <a:endParaRPr lang="en-IN"/>
          </a:p>
        </p:txBody>
      </p:sp>
      <p:sp>
        <p:nvSpPr>
          <p:cNvPr id="3" name="Footer Placeholder 2">
            <a:extLst>
              <a:ext uri="{FF2B5EF4-FFF2-40B4-BE49-F238E27FC236}">
                <a16:creationId xmlns:a16="http://schemas.microsoft.com/office/drawing/2014/main" id="{C847A69E-8673-B974-2DDE-BFBD957F4F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E6D969-648D-2E64-4CC7-BA03CB465A73}"/>
              </a:ext>
            </a:extLst>
          </p:cNvPr>
          <p:cNvSpPr>
            <a:spLocks noGrp="1"/>
          </p:cNvSpPr>
          <p:nvPr>
            <p:ph type="sldNum" sz="quarter" idx="12"/>
          </p:nvPr>
        </p:nvSpPr>
        <p:spPr/>
        <p:txBody>
          <a:bodyPr/>
          <a:lstStyle/>
          <a:p>
            <a:fld id="{EEF989E3-B042-4EB0-90F4-E8651A3C4B3C}" type="slidenum">
              <a:rPr lang="en-IN" smtClean="0"/>
              <a:t>‹#›</a:t>
            </a:fld>
            <a:endParaRPr lang="en-IN"/>
          </a:p>
        </p:txBody>
      </p:sp>
    </p:spTree>
    <p:extLst>
      <p:ext uri="{BB962C8B-B14F-4D97-AF65-F5344CB8AC3E}">
        <p14:creationId xmlns:p14="http://schemas.microsoft.com/office/powerpoint/2010/main" val="242618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43FD-1658-4C76-D6EC-33DA24541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7AEDD4-F94C-00C1-C314-4402254FD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16B95C-DDE7-B911-969D-238588D41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D3A38-52AB-1F4E-42A3-05FA3A6DF480}"/>
              </a:ext>
            </a:extLst>
          </p:cNvPr>
          <p:cNvSpPr>
            <a:spLocks noGrp="1"/>
          </p:cNvSpPr>
          <p:nvPr>
            <p:ph type="dt" sz="half" idx="10"/>
          </p:nvPr>
        </p:nvSpPr>
        <p:spPr/>
        <p:txBody>
          <a:bodyPr/>
          <a:lstStyle/>
          <a:p>
            <a:fld id="{6EC2A75A-E6AB-429F-8973-BDB8CBAB28D2}" type="datetimeFigureOut">
              <a:rPr lang="en-IN" smtClean="0"/>
              <a:t>27-06-2022</a:t>
            </a:fld>
            <a:endParaRPr lang="en-IN"/>
          </a:p>
        </p:txBody>
      </p:sp>
      <p:sp>
        <p:nvSpPr>
          <p:cNvPr id="6" name="Footer Placeholder 5">
            <a:extLst>
              <a:ext uri="{FF2B5EF4-FFF2-40B4-BE49-F238E27FC236}">
                <a16:creationId xmlns:a16="http://schemas.microsoft.com/office/drawing/2014/main" id="{2769B38E-8F85-26CA-23A5-205AFC86B9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FD53B5-AE6C-051A-B7EA-1A37DFFA9EBD}"/>
              </a:ext>
            </a:extLst>
          </p:cNvPr>
          <p:cNvSpPr>
            <a:spLocks noGrp="1"/>
          </p:cNvSpPr>
          <p:nvPr>
            <p:ph type="sldNum" sz="quarter" idx="12"/>
          </p:nvPr>
        </p:nvSpPr>
        <p:spPr/>
        <p:txBody>
          <a:bodyPr/>
          <a:lstStyle/>
          <a:p>
            <a:fld id="{EEF989E3-B042-4EB0-90F4-E8651A3C4B3C}" type="slidenum">
              <a:rPr lang="en-IN" smtClean="0"/>
              <a:t>‹#›</a:t>
            </a:fld>
            <a:endParaRPr lang="en-IN"/>
          </a:p>
        </p:txBody>
      </p:sp>
    </p:spTree>
    <p:extLst>
      <p:ext uri="{BB962C8B-B14F-4D97-AF65-F5344CB8AC3E}">
        <p14:creationId xmlns:p14="http://schemas.microsoft.com/office/powerpoint/2010/main" val="306095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A4FD-D582-58A5-AF08-430459024F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C93DC2-8E1A-B181-CF3B-26846DFA6E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4FEFFA-858C-17B3-37D2-057455940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B5814E-1309-7578-5E87-ACE4000119F5}"/>
              </a:ext>
            </a:extLst>
          </p:cNvPr>
          <p:cNvSpPr>
            <a:spLocks noGrp="1"/>
          </p:cNvSpPr>
          <p:nvPr>
            <p:ph type="dt" sz="half" idx="10"/>
          </p:nvPr>
        </p:nvSpPr>
        <p:spPr/>
        <p:txBody>
          <a:bodyPr/>
          <a:lstStyle/>
          <a:p>
            <a:fld id="{6EC2A75A-E6AB-429F-8973-BDB8CBAB28D2}" type="datetimeFigureOut">
              <a:rPr lang="en-IN" smtClean="0"/>
              <a:t>27-06-2022</a:t>
            </a:fld>
            <a:endParaRPr lang="en-IN"/>
          </a:p>
        </p:txBody>
      </p:sp>
      <p:sp>
        <p:nvSpPr>
          <p:cNvPr id="6" name="Footer Placeholder 5">
            <a:extLst>
              <a:ext uri="{FF2B5EF4-FFF2-40B4-BE49-F238E27FC236}">
                <a16:creationId xmlns:a16="http://schemas.microsoft.com/office/drawing/2014/main" id="{00C73FE7-65AE-DFA8-A8A3-CFDBE6D030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A529B7-4FD2-13E4-147A-B7DE97EF80A1}"/>
              </a:ext>
            </a:extLst>
          </p:cNvPr>
          <p:cNvSpPr>
            <a:spLocks noGrp="1"/>
          </p:cNvSpPr>
          <p:nvPr>
            <p:ph type="sldNum" sz="quarter" idx="12"/>
          </p:nvPr>
        </p:nvSpPr>
        <p:spPr/>
        <p:txBody>
          <a:bodyPr/>
          <a:lstStyle/>
          <a:p>
            <a:fld id="{EEF989E3-B042-4EB0-90F4-E8651A3C4B3C}" type="slidenum">
              <a:rPr lang="en-IN" smtClean="0"/>
              <a:t>‹#›</a:t>
            </a:fld>
            <a:endParaRPr lang="en-IN"/>
          </a:p>
        </p:txBody>
      </p:sp>
    </p:spTree>
    <p:extLst>
      <p:ext uri="{BB962C8B-B14F-4D97-AF65-F5344CB8AC3E}">
        <p14:creationId xmlns:p14="http://schemas.microsoft.com/office/powerpoint/2010/main" val="416245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133D1-5E41-A97F-5734-65340D2FA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07051-2C5C-EAC5-D75F-EB02410C5D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C078FD-A3C4-3B08-4BDC-AB7E82546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2A75A-E6AB-429F-8973-BDB8CBAB28D2}" type="datetimeFigureOut">
              <a:rPr lang="en-IN" smtClean="0"/>
              <a:t>27-06-2022</a:t>
            </a:fld>
            <a:endParaRPr lang="en-IN"/>
          </a:p>
        </p:txBody>
      </p:sp>
      <p:sp>
        <p:nvSpPr>
          <p:cNvPr id="5" name="Footer Placeholder 4">
            <a:extLst>
              <a:ext uri="{FF2B5EF4-FFF2-40B4-BE49-F238E27FC236}">
                <a16:creationId xmlns:a16="http://schemas.microsoft.com/office/drawing/2014/main" id="{C61C6E08-C671-CD8D-2403-AE3F94251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1BAC27-568D-30B3-272B-B715103097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989E3-B042-4EB0-90F4-E8651A3C4B3C}" type="slidenum">
              <a:rPr lang="en-IN" smtClean="0"/>
              <a:t>‹#›</a:t>
            </a:fld>
            <a:endParaRPr lang="en-IN"/>
          </a:p>
        </p:txBody>
      </p:sp>
    </p:spTree>
    <p:extLst>
      <p:ext uri="{BB962C8B-B14F-4D97-AF65-F5344CB8AC3E}">
        <p14:creationId xmlns:p14="http://schemas.microsoft.com/office/powerpoint/2010/main" val="1516381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8"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91AEB97-750C-85BC-A7FC-B9D6E9E86265}"/>
              </a:ext>
            </a:extLst>
          </p:cNvPr>
          <p:cNvSpPr>
            <a:spLocks noGrp="1"/>
          </p:cNvSpPr>
          <p:nvPr>
            <p:ph type="title"/>
          </p:nvPr>
        </p:nvSpPr>
        <p:spPr>
          <a:xfrm>
            <a:off x="7280069" y="594580"/>
            <a:ext cx="4123738" cy="1433323"/>
          </a:xfrm>
        </p:spPr>
        <p:txBody>
          <a:bodyPr vert="horz" lIns="91440" tIns="45720" rIns="91440" bIns="45720" rtlCol="0" anchor="ctr">
            <a:normAutofit fontScale="90000"/>
          </a:bodyPr>
          <a:lstStyle/>
          <a:p>
            <a:r>
              <a:rPr lang="en-US" b="1" dirty="0">
                <a:latin typeface="Algerian" panose="04020705040A02060702" pitchFamily="82" charset="0"/>
              </a:rPr>
              <a:t>TOPIC- MECHANISM OF DIFFERENT TYPES OF LUBRICANTS </a:t>
            </a:r>
          </a:p>
        </p:txBody>
      </p:sp>
      <p:sp>
        <p:nvSpPr>
          <p:cNvPr id="40" name="Rectangle 39">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FDB33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picture containing indoor, chocolate, pan, silver&#10;&#10;Description automatically generated">
            <a:extLst>
              <a:ext uri="{FF2B5EF4-FFF2-40B4-BE49-F238E27FC236}">
                <a16:creationId xmlns:a16="http://schemas.microsoft.com/office/drawing/2014/main" id="{351BF978-AC0D-19F8-8D8B-DC3EC73CFC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312" r="16312"/>
          <a:stretch/>
        </p:blipFill>
        <p:spPr>
          <a:xfrm>
            <a:off x="972115" y="960214"/>
            <a:ext cx="5641848" cy="4919472"/>
          </a:xfrm>
          <a:prstGeom prst="rect">
            <a:avLst/>
          </a:prstGeom>
          <a:ln w="12700">
            <a:noFill/>
          </a:ln>
        </p:spPr>
      </p:pic>
      <p:sp>
        <p:nvSpPr>
          <p:cNvPr id="8" name="Text Placeholder 7">
            <a:extLst>
              <a:ext uri="{FF2B5EF4-FFF2-40B4-BE49-F238E27FC236}">
                <a16:creationId xmlns:a16="http://schemas.microsoft.com/office/drawing/2014/main" id="{D073DFC7-5164-B308-6D33-B91BD5203DBB}"/>
              </a:ext>
            </a:extLst>
          </p:cNvPr>
          <p:cNvSpPr>
            <a:spLocks noGrp="1"/>
          </p:cNvSpPr>
          <p:nvPr>
            <p:ph type="body" sz="half" idx="2"/>
          </p:nvPr>
        </p:nvSpPr>
        <p:spPr>
          <a:xfrm>
            <a:off x="7322391" y="4570125"/>
            <a:ext cx="5159816" cy="2094865"/>
          </a:xfrm>
        </p:spPr>
        <p:txBody>
          <a:bodyPr vert="horz" lIns="91440" tIns="45720" rIns="91440" bIns="45720" rtlCol="0" anchor="ctr">
            <a:normAutofit/>
          </a:bodyPr>
          <a:lstStyle/>
          <a:p>
            <a:pPr indent="-228600">
              <a:buClr>
                <a:srgbClr val="FDB33C"/>
              </a:buClr>
              <a:buFont typeface="Arial" panose="020B0604020202020204" pitchFamily="34" charset="0"/>
              <a:buChar char="•"/>
            </a:pPr>
            <a:r>
              <a:rPr lang="en-US" sz="1800" b="1" dirty="0">
                <a:latin typeface="Lucida Bright" panose="02040602050505020304" pitchFamily="18" charset="0"/>
              </a:rPr>
              <a:t>NAME- SHASHWAT SAROJ </a:t>
            </a:r>
          </a:p>
          <a:p>
            <a:pPr indent="-228600">
              <a:buClr>
                <a:srgbClr val="FDB33C"/>
              </a:buClr>
              <a:buFont typeface="Arial" panose="020B0604020202020204" pitchFamily="34" charset="0"/>
              <a:buChar char="•"/>
            </a:pPr>
            <a:r>
              <a:rPr lang="en-US" sz="1800" b="1" dirty="0">
                <a:latin typeface="Lucida Bright" panose="02040602050505020304" pitchFamily="18" charset="0"/>
              </a:rPr>
              <a:t>SECTION-C </a:t>
            </a:r>
          </a:p>
          <a:p>
            <a:pPr indent="-228600">
              <a:buClr>
                <a:srgbClr val="FDB33C"/>
              </a:buClr>
              <a:buFont typeface="Arial" panose="020B0604020202020204" pitchFamily="34" charset="0"/>
              <a:buChar char="•"/>
            </a:pPr>
            <a:r>
              <a:rPr lang="en-US" sz="1800" b="1" dirty="0">
                <a:latin typeface="Lucida Bright" panose="02040602050505020304" pitchFamily="18" charset="0"/>
              </a:rPr>
              <a:t>ENROLLMENT NO.-21UEE043</a:t>
            </a:r>
          </a:p>
          <a:p>
            <a:pPr indent="-228600">
              <a:buClr>
                <a:srgbClr val="FDB33C"/>
              </a:buClr>
              <a:buFont typeface="Arial" panose="020B0604020202020204" pitchFamily="34" charset="0"/>
              <a:buChar char="•"/>
            </a:pPr>
            <a:r>
              <a:rPr lang="en-US" sz="1800" b="1" dirty="0">
                <a:latin typeface="Lucida Bright" panose="02040602050505020304" pitchFamily="18" charset="0"/>
              </a:rPr>
              <a:t>REGISTRATION NO.-2113530</a:t>
            </a:r>
          </a:p>
          <a:p>
            <a:pPr indent="-228600">
              <a:buClr>
                <a:srgbClr val="FDB33C"/>
              </a:buClr>
              <a:buFont typeface="Arial" panose="020B0604020202020204" pitchFamily="34" charset="0"/>
              <a:buChar char="•"/>
            </a:pPr>
            <a:endParaRPr lang="en-US" sz="1800" dirty="0"/>
          </a:p>
        </p:txBody>
      </p:sp>
      <p:pic>
        <p:nvPicPr>
          <p:cNvPr id="3" name="Picture 8" descr="National Institute of Technology Agartala - Wikipedia">
            <a:extLst>
              <a:ext uri="{FF2B5EF4-FFF2-40B4-BE49-F238E27FC236}">
                <a16:creationId xmlns:a16="http://schemas.microsoft.com/office/drawing/2014/main" id="{2C5D37D2-CA5B-BAC6-C287-6384B6E40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1390" y="2225547"/>
            <a:ext cx="2423573" cy="2128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8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screw&#10;&#10;Description automatically generated with low confidence">
            <a:extLst>
              <a:ext uri="{FF2B5EF4-FFF2-40B4-BE49-F238E27FC236}">
                <a16:creationId xmlns:a16="http://schemas.microsoft.com/office/drawing/2014/main" id="{C916EDA3-04AE-B064-AF77-870CE5ABC505}"/>
              </a:ext>
            </a:extLst>
          </p:cNvPr>
          <p:cNvPicPr>
            <a:picLocks noChangeAspect="1"/>
          </p:cNvPicPr>
          <p:nvPr/>
        </p:nvPicPr>
        <p:blipFill rotWithShape="1">
          <a:blip r:embed="rId2">
            <a:extLst>
              <a:ext uri="{28A0092B-C50C-407E-A947-70E740481C1C}">
                <a14:useLocalDpi xmlns:a14="http://schemas.microsoft.com/office/drawing/2010/main" val="0"/>
              </a:ext>
            </a:extLst>
          </a:blip>
          <a:srcRect t="4826" b="4826"/>
          <a:stretch/>
        </p:blipFill>
        <p:spPr>
          <a:xfrm>
            <a:off x="2522356" y="10"/>
            <a:ext cx="9669642" cy="6857990"/>
          </a:xfrm>
          <a:prstGeom prst="rect">
            <a:avLst/>
          </a:prstGeom>
        </p:spPr>
      </p:pic>
      <p:sp>
        <p:nvSpPr>
          <p:cNvPr id="13"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B3CD82-353C-8CAF-5704-50CFE695CEE5}"/>
              </a:ext>
            </a:extLst>
          </p:cNvPr>
          <p:cNvSpPr>
            <a:spLocks noGrp="1"/>
          </p:cNvSpPr>
          <p:nvPr>
            <p:ph type="title"/>
          </p:nvPr>
        </p:nvSpPr>
        <p:spPr>
          <a:xfrm>
            <a:off x="838200" y="365125"/>
            <a:ext cx="5002161" cy="1899912"/>
          </a:xfrm>
        </p:spPr>
        <p:txBody>
          <a:bodyPr vert="horz" lIns="91440" tIns="45720" rIns="91440" bIns="45720" rtlCol="0" anchor="ctr">
            <a:noAutofit/>
          </a:bodyPr>
          <a:lstStyle/>
          <a:p>
            <a:r>
              <a:rPr lang="en-US" sz="2400" b="1" dirty="0">
                <a:latin typeface="Lucida Bright" panose="02040602050505020304" pitchFamily="18" charset="0"/>
              </a:rPr>
              <a:t>Lubricant</a:t>
            </a:r>
            <a:r>
              <a:rPr lang="en-US" sz="2400" dirty="0"/>
              <a:t>: A lubricant is defined as a substance introduced between two moving or sliding surfaces to reduces the frictional resistance between them. </a:t>
            </a:r>
          </a:p>
        </p:txBody>
      </p:sp>
      <p:sp>
        <p:nvSpPr>
          <p:cNvPr id="3" name="Subtitle 2">
            <a:extLst>
              <a:ext uri="{FF2B5EF4-FFF2-40B4-BE49-F238E27FC236}">
                <a16:creationId xmlns:a16="http://schemas.microsoft.com/office/drawing/2014/main" id="{2E08C2E0-FDA5-EEFF-AF8F-40192B06883E}"/>
              </a:ext>
            </a:extLst>
          </p:cNvPr>
          <p:cNvSpPr>
            <a:spLocks noGrp="1"/>
          </p:cNvSpPr>
          <p:nvPr>
            <p:ph idx="1"/>
          </p:nvPr>
        </p:nvSpPr>
        <p:spPr>
          <a:xfrm>
            <a:off x="838200" y="2750113"/>
            <a:ext cx="4874342" cy="3742762"/>
          </a:xfrm>
        </p:spPr>
        <p:txBody>
          <a:bodyPr vert="horz" lIns="91440" tIns="45720" rIns="91440" bIns="45720" rtlCol="0">
            <a:normAutofit/>
          </a:bodyPr>
          <a:lstStyle/>
          <a:p>
            <a:r>
              <a:rPr lang="en-US" sz="2400" b="1" dirty="0">
                <a:latin typeface="Lucida Bright" panose="02040602050505020304" pitchFamily="18" charset="0"/>
              </a:rPr>
              <a:t>Mechanism of lubricants</a:t>
            </a:r>
            <a:r>
              <a:rPr lang="en-US" sz="2400" dirty="0"/>
              <a:t>: There are mainly three types of mechanisms by which lubrication takes place. They are: </a:t>
            </a:r>
          </a:p>
          <a:p>
            <a:r>
              <a:rPr lang="en-US" sz="2400" dirty="0"/>
              <a:t>(</a:t>
            </a:r>
            <a:r>
              <a:rPr lang="en-US" sz="2400" dirty="0" err="1"/>
              <a:t>i</a:t>
            </a:r>
            <a:r>
              <a:rPr lang="en-US" sz="2400" dirty="0"/>
              <a:t>) Fluid film or thick film or     hydrodynamic lubrication</a:t>
            </a:r>
          </a:p>
          <a:p>
            <a:r>
              <a:rPr lang="en-US" sz="2400" dirty="0"/>
              <a:t> (ii) Boundary lubrication or thin film lubrication </a:t>
            </a:r>
          </a:p>
          <a:p>
            <a:r>
              <a:rPr lang="en-US" sz="2400" dirty="0"/>
              <a:t>(iii) Extreme pressure lubrication</a:t>
            </a:r>
          </a:p>
        </p:txBody>
      </p:sp>
    </p:spTree>
    <p:extLst>
      <p:ext uri="{BB962C8B-B14F-4D97-AF65-F5344CB8AC3E}">
        <p14:creationId xmlns:p14="http://schemas.microsoft.com/office/powerpoint/2010/main" val="296861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Title 7">
            <a:extLst>
              <a:ext uri="{FF2B5EF4-FFF2-40B4-BE49-F238E27FC236}">
                <a16:creationId xmlns:a16="http://schemas.microsoft.com/office/drawing/2014/main" id="{53E2D9BF-1020-431F-15EB-22E386DF57E1}"/>
              </a:ext>
            </a:extLst>
          </p:cNvPr>
          <p:cNvSpPr>
            <a:spLocks noGrp="1"/>
          </p:cNvSpPr>
          <p:nvPr>
            <p:ph type="title"/>
          </p:nvPr>
        </p:nvSpPr>
        <p:spPr>
          <a:xfrm>
            <a:off x="964760" y="804328"/>
            <a:ext cx="6552658" cy="1205821"/>
          </a:xfrm>
        </p:spPr>
        <p:txBody>
          <a:bodyPr vert="horz" lIns="91440" tIns="45720" rIns="91440" bIns="45720" rtlCol="0" anchor="ctr">
            <a:normAutofit/>
          </a:bodyPr>
          <a:lstStyle/>
          <a:p>
            <a:r>
              <a:rPr lang="en-US" dirty="0">
                <a:solidFill>
                  <a:srgbClr val="FEFFFF"/>
                </a:solidFill>
                <a:latin typeface="Algerian" panose="04020705040A02060702" pitchFamily="82" charset="0"/>
              </a:rPr>
              <a:t>Fluid film or thick film or hydrodynamic lubrication:</a:t>
            </a:r>
          </a:p>
        </p:txBody>
      </p:sp>
      <p:sp>
        <p:nvSpPr>
          <p:cNvPr id="18" name="Text Placeholder 17">
            <a:extLst>
              <a:ext uri="{FF2B5EF4-FFF2-40B4-BE49-F238E27FC236}">
                <a16:creationId xmlns:a16="http://schemas.microsoft.com/office/drawing/2014/main" id="{EEE1DF16-FCA7-9793-936E-E1EE292088B4}"/>
              </a:ext>
            </a:extLst>
          </p:cNvPr>
          <p:cNvSpPr>
            <a:spLocks noGrp="1"/>
          </p:cNvSpPr>
          <p:nvPr>
            <p:ph type="body" sz="half" idx="2"/>
          </p:nvPr>
        </p:nvSpPr>
        <p:spPr>
          <a:xfrm>
            <a:off x="1119322" y="2691168"/>
            <a:ext cx="6436130" cy="3563159"/>
          </a:xfrm>
        </p:spPr>
        <p:txBody>
          <a:bodyPr vert="horz" lIns="91440" tIns="45720" rIns="91440" bIns="45720" rtlCol="0">
            <a:normAutofit fontScale="92500"/>
          </a:bodyPr>
          <a:lstStyle/>
          <a:p>
            <a:pPr indent="-228600">
              <a:buFont typeface="Arial" panose="020B0604020202020204" pitchFamily="34" charset="0"/>
              <a:buChar char="•"/>
            </a:pPr>
            <a:r>
              <a:rPr lang="en-US" sz="2600" b="1" dirty="0"/>
              <a:t>Hydrodynamic lubrication: </a:t>
            </a:r>
            <a:r>
              <a:rPr lang="en-US" sz="2200" dirty="0"/>
              <a:t>means that the load carrying surfaces of the </a:t>
            </a:r>
            <a:r>
              <a:rPr lang="en-US" sz="2200" dirty="0" err="1"/>
              <a:t>bearingare</a:t>
            </a:r>
            <a:r>
              <a:rPr lang="en-US" sz="2200" dirty="0"/>
              <a:t> separated by a relatively thick film of the lubricant, so as to prevent metal  are separated by a relatively thick film of the lubricant, so as to prevent metal to metal contact, and that the stability thus obtained can be explained by the laws of fluid mechanics . Hydrodynamic lubrication also called full film or fluid lubrication. In such system friction depends on viscosity, thickness of lubricant, the relative velocity and area of the moving surfaces. </a:t>
            </a:r>
            <a:r>
              <a:rPr lang="en-US" sz="2200" b="1" dirty="0"/>
              <a:t>Example</a:t>
            </a:r>
            <a:r>
              <a:rPr lang="en-US" sz="2200" dirty="0"/>
              <a:t>s: Delicate instruments, light machines like watches, clocks, guns, sewing machines </a:t>
            </a:r>
            <a:r>
              <a:rPr lang="en-US" sz="2200" dirty="0" err="1"/>
              <a:t>etc</a:t>
            </a:r>
            <a:r>
              <a:rPr lang="en-US" sz="2200" dirty="0"/>
              <a:t> are provided with fluid film lubrication </a:t>
            </a:r>
          </a:p>
        </p:txBody>
      </p:sp>
      <p:pic>
        <p:nvPicPr>
          <p:cNvPr id="17" name="Content Placeholder 16" descr="Diagram&#10;&#10;Description automatically generated">
            <a:extLst>
              <a:ext uri="{FF2B5EF4-FFF2-40B4-BE49-F238E27FC236}">
                <a16:creationId xmlns:a16="http://schemas.microsoft.com/office/drawing/2014/main" id="{816EA967-980A-B79D-E4C3-BD4C8D4C824D}"/>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8024706" y="1020812"/>
            <a:ext cx="3343407" cy="1932712"/>
          </a:xfrm>
          <a:prstGeom prst="rect">
            <a:avLst/>
          </a:prstGeom>
        </p:spPr>
      </p:pic>
      <p:pic>
        <p:nvPicPr>
          <p:cNvPr id="34" name="Picture 33" descr="A picture containing text, antenna&#10;&#10;Description automatically generated">
            <a:extLst>
              <a:ext uri="{FF2B5EF4-FFF2-40B4-BE49-F238E27FC236}">
                <a16:creationId xmlns:a16="http://schemas.microsoft.com/office/drawing/2014/main" id="{4526127A-5E84-355B-13BE-0D3D9AD2D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1812" y="3230028"/>
            <a:ext cx="4102304" cy="3024299"/>
          </a:xfrm>
          <a:prstGeom prst="rect">
            <a:avLst/>
          </a:prstGeom>
        </p:spPr>
      </p:pic>
    </p:spTree>
    <p:extLst>
      <p:ext uri="{BB962C8B-B14F-4D97-AF65-F5344CB8AC3E}">
        <p14:creationId xmlns:p14="http://schemas.microsoft.com/office/powerpoint/2010/main" val="22918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6A2DD68A-4614-DB29-5777-C058AEF46C33}"/>
              </a:ext>
            </a:extLst>
          </p:cNvPr>
          <p:cNvSpPr>
            <a:spLocks noGrp="1"/>
          </p:cNvSpPr>
          <p:nvPr>
            <p:ph type="title"/>
          </p:nvPr>
        </p:nvSpPr>
        <p:spPr>
          <a:xfrm>
            <a:off x="4582115" y="443783"/>
            <a:ext cx="6771815" cy="1325563"/>
          </a:xfrm>
        </p:spPr>
        <p:txBody>
          <a:bodyPr vert="horz" lIns="91440" tIns="45720" rIns="91440" bIns="45720" rtlCol="0" anchor="ctr">
            <a:normAutofit/>
          </a:bodyPr>
          <a:lstStyle/>
          <a:p>
            <a:r>
              <a:rPr lang="en-US" sz="4000" b="1" kern="1200" dirty="0">
                <a:solidFill>
                  <a:schemeClr val="tx1"/>
                </a:solidFill>
                <a:latin typeface="Algerian" panose="04020705040A02060702" pitchFamily="82" charset="0"/>
              </a:rPr>
              <a:t>Boundary lubrication or thin-film lubrication</a:t>
            </a:r>
          </a:p>
        </p:txBody>
      </p:sp>
      <p:pic>
        <p:nvPicPr>
          <p:cNvPr id="23" name="Picture 22" descr="Text&#10;&#10;Description automatically generated">
            <a:extLst>
              <a:ext uri="{FF2B5EF4-FFF2-40B4-BE49-F238E27FC236}">
                <a16:creationId xmlns:a16="http://schemas.microsoft.com/office/drawing/2014/main" id="{1FB848CF-462E-F454-B4E6-F20D6EB47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1376272"/>
            <a:ext cx="3425957" cy="4104975"/>
          </a:xfrm>
          <a:prstGeom prst="rect">
            <a:avLst/>
          </a:prstGeom>
        </p:spPr>
      </p:pic>
      <p:sp>
        <p:nvSpPr>
          <p:cNvPr id="6" name="Content Placeholder 5">
            <a:extLst>
              <a:ext uri="{FF2B5EF4-FFF2-40B4-BE49-F238E27FC236}">
                <a16:creationId xmlns:a16="http://schemas.microsoft.com/office/drawing/2014/main" id="{644A3B9D-7C6D-9067-B12B-5BBA17EE6AF1}"/>
              </a:ext>
            </a:extLst>
          </p:cNvPr>
          <p:cNvSpPr>
            <a:spLocks noGrp="1"/>
          </p:cNvSpPr>
          <p:nvPr>
            <p:ph sz="half" idx="2"/>
          </p:nvPr>
        </p:nvSpPr>
        <p:spPr>
          <a:xfrm>
            <a:off x="4387515" y="2022601"/>
            <a:ext cx="7161017" cy="4154361"/>
          </a:xfrm>
        </p:spPr>
        <p:txBody>
          <a:bodyPr vert="horz" lIns="91440" tIns="45720" rIns="91440" bIns="45720" rtlCol="0">
            <a:normAutofit/>
          </a:bodyPr>
          <a:lstStyle/>
          <a:p>
            <a:pPr marL="0"/>
            <a:r>
              <a:rPr lang="en-US" sz="2000" dirty="0"/>
              <a:t> Long hydrocarbon chains which increases the lateral attraction between the chains (larger the hydrocarbon chain greater the van der Waals forces of attraction). (ii) Polar groups to promote wetting or spreading over the surface, lateral attraction between the chains (iii) Active functional groups which can form chemical bonds with metals or other surfaces, (v) High viscosity index (vi) Good oiliness or the capacity to stick to metal surface should be good (vii) resistance to heat and oxidation and (viii) low pour point. Solid lubricants, greases and oils with proper additives function as lubricants in this type of </a:t>
            </a:r>
            <a:r>
              <a:rPr lang="en-US" sz="2000" dirty="0" err="1"/>
              <a:t>lubrication.Graphite</a:t>
            </a:r>
            <a:r>
              <a:rPr lang="en-US" sz="2000" dirty="0"/>
              <a:t> and MoS2, vegetable and animal oils and their soaps are used for boundary lubrication. These materials form films on the metal surfaces having internal friction. So they can bear compression and high temperatures.</a:t>
            </a:r>
          </a:p>
        </p:txBody>
      </p:sp>
    </p:spTree>
    <p:extLst>
      <p:ext uri="{BB962C8B-B14F-4D97-AF65-F5344CB8AC3E}">
        <p14:creationId xmlns:p14="http://schemas.microsoft.com/office/powerpoint/2010/main" val="232217560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FE8F1-C232-647F-0360-ADAA30D10B79}"/>
              </a:ext>
            </a:extLst>
          </p:cNvPr>
          <p:cNvSpPr>
            <a:spLocks noGrp="1"/>
          </p:cNvSpPr>
          <p:nvPr>
            <p:ph type="title"/>
          </p:nvPr>
        </p:nvSpPr>
        <p:spPr>
          <a:xfrm>
            <a:off x="838200" y="557188"/>
            <a:ext cx="10515600" cy="1133499"/>
          </a:xfrm>
        </p:spPr>
        <p:txBody>
          <a:bodyPr>
            <a:normAutofit fontScale="90000"/>
          </a:bodyPr>
          <a:lstStyle/>
          <a:p>
            <a:pPr algn="ctr"/>
            <a:r>
              <a:rPr lang="en-IN" sz="5200">
                <a:latin typeface="Algerian" panose="04020705040A02060702" pitchFamily="82" charset="0"/>
              </a:rPr>
              <a:t>Extreme pressure lubrication</a:t>
            </a:r>
            <a:endParaRPr lang="en-IN" sz="5200" dirty="0">
              <a:latin typeface="Algerian" panose="04020705040A02060702" pitchFamily="82" charset="0"/>
            </a:endParaRPr>
          </a:p>
        </p:txBody>
      </p:sp>
      <p:graphicFrame>
        <p:nvGraphicFramePr>
          <p:cNvPr id="5" name="Content Placeholder 2">
            <a:extLst>
              <a:ext uri="{FF2B5EF4-FFF2-40B4-BE49-F238E27FC236}">
                <a16:creationId xmlns:a16="http://schemas.microsoft.com/office/drawing/2014/main" id="{77BC3F27-17E2-A346-19C2-8BF070579B21}"/>
              </a:ext>
            </a:extLst>
          </p:cNvPr>
          <p:cNvGraphicFramePr>
            <a:graphicFrameLocks noGrp="1"/>
          </p:cNvGraphicFramePr>
          <p:nvPr>
            <p:ph idx="1"/>
            <p:extLst>
              <p:ext uri="{D42A27DB-BD31-4B8C-83A1-F6EECF244321}">
                <p14:modId xmlns:p14="http://schemas.microsoft.com/office/powerpoint/2010/main" val="48340338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944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Content Placeholder 48">
            <a:extLst>
              <a:ext uri="{FF2B5EF4-FFF2-40B4-BE49-F238E27FC236}">
                <a16:creationId xmlns:a16="http://schemas.microsoft.com/office/drawing/2014/main" id="{B044969E-6904-9901-9BB3-164E8F4C3A11}"/>
              </a:ext>
            </a:extLst>
          </p:cNvPr>
          <p:cNvPicPr>
            <a:picLocks noChangeAspect="1"/>
          </p:cNvPicPr>
          <p:nvPr/>
        </p:nvPicPr>
        <p:blipFill rotWithShape="1">
          <a:blip r:embed="rId2">
            <a:extLst>
              <a:ext uri="{28A0092B-C50C-407E-A947-70E740481C1C}">
                <a14:useLocalDpi xmlns:a14="http://schemas.microsoft.com/office/drawing/2010/main" val="0"/>
              </a:ext>
            </a:extLst>
          </a:blip>
          <a:srcRect l="27077" r="13516" b="1"/>
          <a:stretch/>
        </p:blipFill>
        <p:spPr>
          <a:xfrm>
            <a:off x="3523488" y="10"/>
            <a:ext cx="8668512" cy="6857990"/>
          </a:xfrm>
          <a:prstGeom prst="rect">
            <a:avLst/>
          </a:prstGeom>
        </p:spPr>
      </p:pic>
      <p:sp>
        <p:nvSpPr>
          <p:cNvPr id="86" name="Rectangle 8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itle 44">
            <a:extLst>
              <a:ext uri="{FF2B5EF4-FFF2-40B4-BE49-F238E27FC236}">
                <a16:creationId xmlns:a16="http://schemas.microsoft.com/office/drawing/2014/main" id="{9EE46182-29D4-7891-F5BE-8F16BD814F47}"/>
              </a:ext>
            </a:extLst>
          </p:cNvPr>
          <p:cNvSpPr>
            <a:spLocks noGrp="1"/>
          </p:cNvSpPr>
          <p:nvPr>
            <p:ph type="title"/>
          </p:nvPr>
        </p:nvSpPr>
        <p:spPr>
          <a:xfrm>
            <a:off x="251839" y="1542288"/>
            <a:ext cx="6778226" cy="3247398"/>
          </a:xfrm>
        </p:spPr>
        <p:txBody>
          <a:bodyPr vert="horz" lIns="91440" tIns="45720" rIns="91440" bIns="45720" rtlCol="0" anchor="b">
            <a:noAutofit/>
          </a:bodyPr>
          <a:lstStyle/>
          <a:p>
            <a:r>
              <a:rPr lang="en-US" sz="2800" dirty="0">
                <a:effectLst/>
                <a:latin typeface="Aldhabi" panose="01000000000000000000" pitchFamily="2" charset="-78"/>
                <a:cs typeface="Aldhabi" panose="01000000000000000000" pitchFamily="2" charset="-78"/>
              </a:rPr>
              <a:t>These problems are minimized by adding special additives to mineral oils. These additives form durable films on metal surfaces which can withstand high loads and high temperatures. Important additives are organic esters as chlorinated esters, </a:t>
            </a:r>
            <a:r>
              <a:rPr lang="en-US" sz="2800" dirty="0" err="1">
                <a:effectLst/>
                <a:latin typeface="Aldhabi" panose="01000000000000000000" pitchFamily="2" charset="-78"/>
                <a:cs typeface="Aldhabi" panose="01000000000000000000" pitchFamily="2" charset="-78"/>
              </a:rPr>
              <a:t>sulphur</a:t>
            </a:r>
            <a:r>
              <a:rPr lang="en-US" sz="2800" dirty="0">
                <a:effectLst/>
                <a:latin typeface="Aldhabi" panose="01000000000000000000" pitchFamily="2" charset="-78"/>
                <a:cs typeface="Aldhabi" panose="01000000000000000000" pitchFamily="2" charset="-78"/>
              </a:rPr>
              <a:t> as in </a:t>
            </a:r>
            <a:r>
              <a:rPr lang="en-US" sz="2800" dirty="0" err="1">
                <a:effectLst/>
                <a:latin typeface="Aldhabi" panose="01000000000000000000" pitchFamily="2" charset="-78"/>
                <a:cs typeface="Aldhabi" panose="01000000000000000000" pitchFamily="2" charset="-78"/>
              </a:rPr>
              <a:t>sulphurised</a:t>
            </a:r>
            <a:r>
              <a:rPr lang="en-US" sz="2800" dirty="0">
                <a:effectLst/>
                <a:latin typeface="Aldhabi" panose="01000000000000000000" pitchFamily="2" charset="-78"/>
                <a:cs typeface="Aldhabi" panose="01000000000000000000" pitchFamily="2" charset="-78"/>
              </a:rPr>
              <a:t> oils or phosphorous as in </a:t>
            </a:r>
            <a:r>
              <a:rPr lang="en-US" sz="2800" dirty="0" err="1">
                <a:effectLst/>
                <a:latin typeface="Aldhabi" panose="01000000000000000000" pitchFamily="2" charset="-78"/>
                <a:cs typeface="Aldhabi" panose="01000000000000000000" pitchFamily="2" charset="-78"/>
              </a:rPr>
              <a:t>tricresyl</a:t>
            </a:r>
            <a:r>
              <a:rPr lang="en-US" sz="2800" dirty="0">
                <a:effectLst/>
                <a:latin typeface="Aldhabi" panose="01000000000000000000" pitchFamily="2" charset="-78"/>
                <a:cs typeface="Aldhabi" panose="01000000000000000000" pitchFamily="2" charset="-78"/>
              </a:rPr>
              <a:t> phosphate. These compounds react with metallic surfaces at high temperatures and form metallic chlorides, </a:t>
            </a:r>
            <a:r>
              <a:rPr lang="en-US" sz="2800" dirty="0" err="1">
                <a:effectLst/>
                <a:latin typeface="Aldhabi" panose="01000000000000000000" pitchFamily="2" charset="-78"/>
                <a:cs typeface="Aldhabi" panose="01000000000000000000" pitchFamily="2" charset="-78"/>
              </a:rPr>
              <a:t>sulphides</a:t>
            </a:r>
            <a:r>
              <a:rPr lang="en-US" sz="2800" dirty="0">
                <a:effectLst/>
                <a:latin typeface="Aldhabi" panose="01000000000000000000" pitchFamily="2" charset="-78"/>
                <a:cs typeface="Aldhabi" panose="01000000000000000000" pitchFamily="2" charset="-78"/>
              </a:rPr>
              <a:t> or phosphides. These metallic compounds possess high melting points and serve as good lubricants at high temperatures and high pressures</a:t>
            </a:r>
            <a:br>
              <a:rPr lang="en-US" sz="2800" dirty="0">
                <a:effectLst/>
                <a:latin typeface="Aldhabi" panose="01000000000000000000" pitchFamily="2" charset="-78"/>
                <a:cs typeface="Aldhabi" panose="01000000000000000000" pitchFamily="2" charset="-78"/>
              </a:rPr>
            </a:br>
            <a:endParaRPr lang="en-US" sz="2800" dirty="0">
              <a:latin typeface="Aldhabi" panose="01000000000000000000" pitchFamily="2" charset="-78"/>
              <a:cs typeface="Aldhabi" panose="01000000000000000000" pitchFamily="2" charset="-78"/>
            </a:endParaRPr>
          </a:p>
        </p:txBody>
      </p:sp>
      <p:sp>
        <p:nvSpPr>
          <p:cNvPr id="88" name="Rectangle 8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0" name="Rectangle 8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91443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5"/>
                                        </p:tgtEl>
                                        <p:attrNameLst>
                                          <p:attrName>style.visibility</p:attrName>
                                        </p:attrNameLst>
                                      </p:cBhvr>
                                      <p:to>
                                        <p:strVal val="visible"/>
                                      </p:to>
                                    </p:set>
                                    <p:animEffect transition="in" filter="fade">
                                      <p:cBhvr>
                                        <p:cTn id="7" dur="7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some ice&#10;&#10;Description automatically generated with medium confidence">
            <a:extLst>
              <a:ext uri="{FF2B5EF4-FFF2-40B4-BE49-F238E27FC236}">
                <a16:creationId xmlns:a16="http://schemas.microsoft.com/office/drawing/2014/main" id="{BE98D48A-EBA9-7E96-7F02-EEEBEA43C8A4}"/>
              </a:ext>
            </a:extLst>
          </p:cNvPr>
          <p:cNvPicPr>
            <a:picLocks noChangeAspect="1"/>
          </p:cNvPicPr>
          <p:nvPr/>
        </p:nvPicPr>
        <p:blipFill rotWithShape="1">
          <a:blip r:embed="rId2">
            <a:extLst>
              <a:ext uri="{28A0092B-C50C-407E-A947-70E740481C1C}">
                <a14:useLocalDpi xmlns:a14="http://schemas.microsoft.com/office/drawing/2010/main" val="0"/>
              </a:ext>
            </a:extLst>
          </a:blip>
          <a:srcRect l="5884" r="-1" b="-1"/>
          <a:stretch/>
        </p:blipFill>
        <p:spPr>
          <a:xfrm>
            <a:off x="1" y="10"/>
            <a:ext cx="9669642" cy="6857990"/>
          </a:xfrm>
          <a:prstGeom prst="rect">
            <a:avLst/>
          </a:prstGeom>
        </p:spPr>
      </p:pic>
      <p:sp>
        <p:nvSpPr>
          <p:cNvPr id="23"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2DB51983-4C84-63EB-C1DC-8E12D20326EF}"/>
              </a:ext>
            </a:extLst>
          </p:cNvPr>
          <p:cNvSpPr txBox="1"/>
          <p:nvPr/>
        </p:nvSpPr>
        <p:spPr>
          <a:xfrm>
            <a:off x="8180439" y="889843"/>
            <a:ext cx="3844414" cy="5078313"/>
          </a:xfrm>
          <a:prstGeom prst="rect">
            <a:avLst/>
          </a:prstGeom>
          <a:noFill/>
        </p:spPr>
        <p:txBody>
          <a:bodyPr wrap="square">
            <a:spAutoFit/>
          </a:bodyPr>
          <a:lstStyle/>
          <a:p>
            <a:r>
              <a:rPr lang="en-US" sz="1800" dirty="0">
                <a:latin typeface="Lucida Bright" panose="02040602050505020304" pitchFamily="18" charset="0"/>
              </a:rPr>
              <a:t>It is important that under extreme pressure condition the lubricant is not just a film or coating over the metal surface, it is a permanent modification of the metal surface. The surface compound is a few molecular layers thick. The coefficient of friction is 0.1 to 0.4 cm/s. The film is remain intact under high pressure and temperature and lubricate the surface. If by chance the film breaks due to the rubbing action of the moving parts, it is immediately replenished. Extreme pressure lubricants find in use in aircrafts and spacecrafts.</a:t>
            </a:r>
            <a:endParaRPr lang="en-IN" sz="1800" dirty="0">
              <a:latin typeface="Lucida Bright" panose="02040602050505020304" pitchFamily="18" charset="0"/>
            </a:endParaRPr>
          </a:p>
        </p:txBody>
      </p:sp>
    </p:spTree>
    <p:extLst>
      <p:ext uri="{BB962C8B-B14F-4D97-AF65-F5344CB8AC3E}">
        <p14:creationId xmlns:p14="http://schemas.microsoft.com/office/powerpoint/2010/main" val="195931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spider&#10;&#10;Description automatically generated with medium confidence">
            <a:extLst>
              <a:ext uri="{FF2B5EF4-FFF2-40B4-BE49-F238E27FC236}">
                <a16:creationId xmlns:a16="http://schemas.microsoft.com/office/drawing/2014/main" id="{8843E56A-DDCC-5A17-8D5F-EA35DB64A861}"/>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18676" r="-1" b="-1"/>
          <a:stretch/>
        </p:blipFill>
        <p:spPr>
          <a:xfrm>
            <a:off x="-170" y="10"/>
            <a:ext cx="8450317" cy="6857990"/>
          </a:xfrm>
          <a:prstGeom prst="rect">
            <a:avLst/>
          </a:prstGeom>
        </p:spPr>
      </p:pic>
      <p:sp>
        <p:nvSpPr>
          <p:cNvPr id="4" name="Title 3">
            <a:extLst>
              <a:ext uri="{FF2B5EF4-FFF2-40B4-BE49-F238E27FC236}">
                <a16:creationId xmlns:a16="http://schemas.microsoft.com/office/drawing/2014/main" id="{46C42779-8EBC-64E7-781E-85A31243CFA1}"/>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dirty="0">
                <a:solidFill>
                  <a:srgbClr val="FFFFFF"/>
                </a:solidFill>
                <a:latin typeface="Algerian" panose="04020705040A02060702" pitchFamily="82" charset="0"/>
              </a:rPr>
              <a:t>THANK</a:t>
            </a:r>
            <a:r>
              <a:rPr lang="en-US" kern="1200" dirty="0">
                <a:solidFill>
                  <a:srgbClr val="FFFFFF"/>
                </a:solidFill>
                <a:latin typeface="+mj-lt"/>
                <a:ea typeface="+mj-ea"/>
                <a:cs typeface="+mj-cs"/>
              </a:rPr>
              <a:t> </a:t>
            </a:r>
            <a:r>
              <a:rPr lang="en-US" kern="1200" dirty="0">
                <a:solidFill>
                  <a:srgbClr val="FFFFFF"/>
                </a:solidFill>
                <a:latin typeface="Algerian" panose="04020705040A02060702" pitchFamily="82" charset="0"/>
              </a:rPr>
              <a:t>YOU</a:t>
            </a:r>
          </a:p>
        </p:txBody>
      </p:sp>
      <p:pic>
        <p:nvPicPr>
          <p:cNvPr id="3" name="Picture 2" descr="A close-up of a faucet&#10;&#10;Description automatically generated with low confidence">
            <a:extLst>
              <a:ext uri="{FF2B5EF4-FFF2-40B4-BE49-F238E27FC236}">
                <a16:creationId xmlns:a16="http://schemas.microsoft.com/office/drawing/2014/main" id="{820FFA91-9724-E56A-D436-5CD55A1AB797}"/>
              </a:ext>
            </a:extLst>
          </p:cNvPr>
          <p:cNvPicPr>
            <a:picLocks noChangeAspect="1"/>
          </p:cNvPicPr>
          <p:nvPr/>
        </p:nvPicPr>
        <p:blipFill rotWithShape="1">
          <a:blip r:embed="rId3">
            <a:extLst>
              <a:ext uri="{28A0092B-C50C-407E-A947-70E740481C1C}">
                <a14:useLocalDpi xmlns:a14="http://schemas.microsoft.com/office/drawing/2010/main" val="0"/>
              </a:ext>
            </a:extLst>
          </a:blip>
          <a:srcRect l="4611" r="37352" b="-2"/>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96071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646</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Aldhabi</vt:lpstr>
      <vt:lpstr>Algerian</vt:lpstr>
      <vt:lpstr>Arial</vt:lpstr>
      <vt:lpstr>Calibri</vt:lpstr>
      <vt:lpstr>Calibri Light</vt:lpstr>
      <vt:lpstr>Lucida Bright</vt:lpstr>
      <vt:lpstr>Office Theme</vt:lpstr>
      <vt:lpstr>TOPIC- MECHANISM OF DIFFERENT TYPES OF LUBRICANTS </vt:lpstr>
      <vt:lpstr>Lubricant: A lubricant is defined as a substance introduced between two moving or sliding surfaces to reduces the frictional resistance between them. </vt:lpstr>
      <vt:lpstr>Fluid film or thick film or hydrodynamic lubrication:</vt:lpstr>
      <vt:lpstr>Boundary lubrication or thin-film lubrication</vt:lpstr>
      <vt:lpstr>Extreme pressure lubrication</vt:lpstr>
      <vt:lpstr>These problems are minimized by adding special additives to mineral oils. These additives form durable films on metal surfaces which can withstand high loads and high temperatures. Important additives are organic esters as chlorinated esters, sulphur as in sulphurised oils or phosphorous as in tricresyl phosphate. These compounds react with metallic surfaces at high temperatures and form metallic chlorides, sulphides or phosphides. These metallic compounds possess high melting points and serve as good lubricants at high temperatures and high pressures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MECHANISM OF DIFFERENT TYPES OF LUBRICANTS</dc:title>
  <dc:creator>Shashwat Saroj</dc:creator>
  <cp:lastModifiedBy>Shashwat Saroj</cp:lastModifiedBy>
  <cp:revision>3</cp:revision>
  <dcterms:created xsi:type="dcterms:W3CDTF">2022-06-24T16:38:08Z</dcterms:created>
  <dcterms:modified xsi:type="dcterms:W3CDTF">2022-06-27T13:12:11Z</dcterms:modified>
</cp:coreProperties>
</file>