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Kantumruy Pro Medium"/>
      <p:regular r:id="rId34"/>
      <p:bold r:id="rId35"/>
      <p:italic r:id="rId36"/>
      <p:boldItalic r:id="rId37"/>
    </p:embeddedFont>
    <p:embeddedFont>
      <p:font typeface="Kantumruy Pro"/>
      <p:regular r:id="rId38"/>
      <p:bold r:id="rId39"/>
      <p:italic r:id="rId40"/>
      <p:boldItalic r:id="rId41"/>
    </p:embeddedFont>
    <p:embeddedFont>
      <p:font typeface="Kantumruy Pro SemiBold"/>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KantumruyPro-italic.fntdata"/><Relationship Id="rId20" Type="http://schemas.openxmlformats.org/officeDocument/2006/relationships/slide" Target="slides/slide16.xml"/><Relationship Id="rId42" Type="http://schemas.openxmlformats.org/officeDocument/2006/relationships/font" Target="fonts/KantumruyProSemiBold-regular.fntdata"/><Relationship Id="rId41" Type="http://schemas.openxmlformats.org/officeDocument/2006/relationships/font" Target="fonts/KantumruyPro-boldItalic.fntdata"/><Relationship Id="rId22" Type="http://schemas.openxmlformats.org/officeDocument/2006/relationships/slide" Target="slides/slide18.xml"/><Relationship Id="rId44" Type="http://schemas.openxmlformats.org/officeDocument/2006/relationships/font" Target="fonts/KantumruyProSemiBold-italic.fntdata"/><Relationship Id="rId21" Type="http://schemas.openxmlformats.org/officeDocument/2006/relationships/slide" Target="slides/slide17.xml"/><Relationship Id="rId43" Type="http://schemas.openxmlformats.org/officeDocument/2006/relationships/font" Target="fonts/KantumruyProSemiBold-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KantumruyProSemiBol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KantumruyProMedium-bold.fntdata"/><Relationship Id="rId12" Type="http://schemas.openxmlformats.org/officeDocument/2006/relationships/slide" Target="slides/slide8.xml"/><Relationship Id="rId34" Type="http://schemas.openxmlformats.org/officeDocument/2006/relationships/font" Target="fonts/KantumruyProMedium-regular.fntdata"/><Relationship Id="rId15" Type="http://schemas.openxmlformats.org/officeDocument/2006/relationships/slide" Target="slides/slide11.xml"/><Relationship Id="rId37" Type="http://schemas.openxmlformats.org/officeDocument/2006/relationships/font" Target="fonts/KantumruyProMedium-boldItalic.fntdata"/><Relationship Id="rId14" Type="http://schemas.openxmlformats.org/officeDocument/2006/relationships/slide" Target="slides/slide10.xml"/><Relationship Id="rId36" Type="http://schemas.openxmlformats.org/officeDocument/2006/relationships/font" Target="fonts/KantumruyProMedium-italic.fntdata"/><Relationship Id="rId17" Type="http://schemas.openxmlformats.org/officeDocument/2006/relationships/slide" Target="slides/slide13.xml"/><Relationship Id="rId39" Type="http://schemas.openxmlformats.org/officeDocument/2006/relationships/font" Target="fonts/KantumruyPro-bold.fntdata"/><Relationship Id="rId16" Type="http://schemas.openxmlformats.org/officeDocument/2006/relationships/slide" Target="slides/slide12.xml"/><Relationship Id="rId38" Type="http://schemas.openxmlformats.org/officeDocument/2006/relationships/font" Target="fonts/KantumruyPr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9c9436ab0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9c9436ab0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26eace9af4c_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26eace9af4c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24a27ff2a65_1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24a27ff2a65_1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26eace9af4c_1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26eace9af4c_1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2cc832d59e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2cc832d59e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2711c6aead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2711c6aead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2cc832d59e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2cc832d59e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26eace8fa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26eace8fa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2711c6aead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2711c6aead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2cc832d59e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2cc832d59e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26f1e609e9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26f1e609e9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49c9436ab0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49c9436ab0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26eace8fa1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26eace8fa1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26f28bdbf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26f28bdbf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26f1e609e9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26f1e609e9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24a27ff2a65_1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24a27ff2a65_1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2711c6aea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2711c6aea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2711c6aead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2711c6aead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2711c6aead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2711c6aead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2711c6aead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2711c6aead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24a27ff2a65_1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24a27ff2a65_1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2711c6aead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2711c6aead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49c9436ab0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49c9436ab0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49c9436ab0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49c9436ab0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4a27ff2a65_1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4a27ff2a65_1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6eace9af4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6eace9af4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6eace8fa1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6eace8fa1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6eace9af4c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6eace9af4c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26eace9af4c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26eace9af4c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5100" y="839800"/>
            <a:ext cx="7713900" cy="15612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5100" y="2401000"/>
            <a:ext cx="7713900" cy="4440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600">
                <a:solidFill>
                  <a:srgbClr val="26316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37" name="Shape 37"/>
        <p:cNvGrpSpPr/>
        <p:nvPr/>
      </p:nvGrpSpPr>
      <p:grpSpPr>
        <a:xfrm>
          <a:off x="0" y="0"/>
          <a:ext cx="0" cy="0"/>
          <a:chOff x="0" y="0"/>
          <a:chExt cx="0" cy="0"/>
        </a:xfrm>
      </p:grpSpPr>
      <p:sp>
        <p:nvSpPr>
          <p:cNvPr id="38" name="Google Shape;38;p11"/>
          <p:cNvSpPr txBox="1"/>
          <p:nvPr>
            <p:ph hasCustomPrompt="1" type="title"/>
          </p:nvPr>
        </p:nvSpPr>
        <p:spPr>
          <a:xfrm>
            <a:off x="715100" y="646025"/>
            <a:ext cx="6576000" cy="15525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9000">
                <a:latin typeface="Kantumruy Pro SemiBold"/>
                <a:ea typeface="Kantumruy Pro SemiBold"/>
                <a:cs typeface="Kantumruy Pro SemiBold"/>
                <a:sym typeface="Kantumruy Pro SemiBold"/>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9" name="Google Shape;39;p11"/>
          <p:cNvSpPr txBox="1"/>
          <p:nvPr>
            <p:ph idx="1" type="subTitle"/>
          </p:nvPr>
        </p:nvSpPr>
        <p:spPr>
          <a:xfrm>
            <a:off x="715100" y="2198650"/>
            <a:ext cx="6576000" cy="440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dk1"/>
        </a:solidFill>
      </p:bgPr>
    </p:bg>
    <p:spTree>
      <p:nvGrpSpPr>
        <p:cNvPr id="41" name="Shape 41"/>
        <p:cNvGrpSpPr/>
        <p:nvPr/>
      </p:nvGrpSpPr>
      <p:grpSpPr>
        <a:xfrm>
          <a:off x="0" y="0"/>
          <a:ext cx="0" cy="0"/>
          <a:chOff x="0" y="0"/>
          <a:chExt cx="0" cy="0"/>
        </a:xfrm>
      </p:grpSpPr>
      <p:sp>
        <p:nvSpPr>
          <p:cNvPr id="42" name="Google Shape;42;p13"/>
          <p:cNvSpPr txBox="1"/>
          <p:nvPr>
            <p:ph hasCustomPrompt="1" type="title"/>
          </p:nvPr>
        </p:nvSpPr>
        <p:spPr>
          <a:xfrm>
            <a:off x="1430075" y="1248050"/>
            <a:ext cx="653100" cy="50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2200">
                <a:solidFill>
                  <a:schemeClr val="dk2"/>
                </a:solidFill>
                <a:latin typeface="Kantumruy Pro SemiBold"/>
                <a:ea typeface="Kantumruy Pro SemiBold"/>
                <a:cs typeface="Kantumruy Pro SemiBold"/>
                <a:sym typeface="Kantumruy Pro SemiBold"/>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r>
              <a:t>xx%</a:t>
            </a:r>
          </a:p>
        </p:txBody>
      </p:sp>
      <p:sp>
        <p:nvSpPr>
          <p:cNvPr id="43" name="Google Shape;43;p13"/>
          <p:cNvSpPr txBox="1"/>
          <p:nvPr>
            <p:ph idx="1" type="subTitle"/>
          </p:nvPr>
        </p:nvSpPr>
        <p:spPr>
          <a:xfrm>
            <a:off x="2083200" y="1673150"/>
            <a:ext cx="2336400" cy="68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44" name="Google Shape;44;p13"/>
          <p:cNvSpPr txBox="1"/>
          <p:nvPr>
            <p:ph idx="2" type="subTitle"/>
          </p:nvPr>
        </p:nvSpPr>
        <p:spPr>
          <a:xfrm>
            <a:off x="2083200" y="1248075"/>
            <a:ext cx="2336400" cy="501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400"/>
              <a:buNone/>
              <a:defRPr sz="2200">
                <a:solidFill>
                  <a:schemeClr val="dk2"/>
                </a:solidFill>
                <a:latin typeface="Kantumruy Pro SemiBold"/>
                <a:ea typeface="Kantumruy Pro SemiBold"/>
                <a:cs typeface="Kantumruy Pro SemiBold"/>
                <a:sym typeface="Kantumruy Pro SemiBold"/>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p:txBody>
      </p:sp>
      <p:sp>
        <p:nvSpPr>
          <p:cNvPr id="45" name="Google Shape;45;p13"/>
          <p:cNvSpPr txBox="1"/>
          <p:nvPr>
            <p:ph idx="3" type="title"/>
          </p:nvPr>
        </p:nvSpPr>
        <p:spPr>
          <a:xfrm>
            <a:off x="715100" y="535000"/>
            <a:ext cx="7713900" cy="649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2"/>
              </a:buClr>
              <a:buSzPts val="3500"/>
              <a:buFont typeface="Kantumruy Pro"/>
              <a:buNone/>
              <a:defRPr>
                <a:solidFill>
                  <a:schemeClr val="dk2"/>
                </a:solidFill>
                <a:latin typeface="Kantumruy Pro"/>
                <a:ea typeface="Kantumruy Pro"/>
                <a:cs typeface="Kantumruy Pro"/>
                <a:sym typeface="Kantumruy Pro"/>
              </a:defRPr>
            </a:lvl1pPr>
            <a:lvl2pPr lvl="1"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2pPr>
            <a:lvl3pPr lvl="2"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3pPr>
            <a:lvl4pPr lvl="3"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4pPr>
            <a:lvl5pPr lvl="4"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5pPr>
            <a:lvl6pPr lvl="5"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6pPr>
            <a:lvl7pPr lvl="6"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7pPr>
            <a:lvl8pPr lvl="7"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8pPr>
            <a:lvl9pPr lvl="8"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9pPr>
          </a:lstStyle>
          <a:p/>
        </p:txBody>
      </p:sp>
      <p:sp>
        <p:nvSpPr>
          <p:cNvPr id="46" name="Google Shape;46;p13"/>
          <p:cNvSpPr txBox="1"/>
          <p:nvPr>
            <p:ph hasCustomPrompt="1" idx="4" type="title"/>
          </p:nvPr>
        </p:nvSpPr>
        <p:spPr>
          <a:xfrm>
            <a:off x="1430075" y="2358350"/>
            <a:ext cx="653100" cy="50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2200">
                <a:solidFill>
                  <a:schemeClr val="dk2"/>
                </a:solidFill>
                <a:latin typeface="Kantumruy Pro SemiBold"/>
                <a:ea typeface="Kantumruy Pro SemiBold"/>
                <a:cs typeface="Kantumruy Pro SemiBold"/>
                <a:sym typeface="Kantumruy Pro SemiBold"/>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r>
              <a:t>xx%</a:t>
            </a:r>
          </a:p>
        </p:txBody>
      </p:sp>
      <p:sp>
        <p:nvSpPr>
          <p:cNvPr id="47" name="Google Shape;47;p13"/>
          <p:cNvSpPr txBox="1"/>
          <p:nvPr>
            <p:ph idx="5" type="subTitle"/>
          </p:nvPr>
        </p:nvSpPr>
        <p:spPr>
          <a:xfrm>
            <a:off x="2083200" y="2783450"/>
            <a:ext cx="2336400" cy="68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48" name="Google Shape;48;p13"/>
          <p:cNvSpPr txBox="1"/>
          <p:nvPr>
            <p:ph idx="6" type="subTitle"/>
          </p:nvPr>
        </p:nvSpPr>
        <p:spPr>
          <a:xfrm>
            <a:off x="2083200" y="2358350"/>
            <a:ext cx="2336400" cy="501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400"/>
              <a:buNone/>
              <a:defRPr sz="2200">
                <a:solidFill>
                  <a:schemeClr val="dk2"/>
                </a:solidFill>
                <a:latin typeface="Kantumruy Pro SemiBold"/>
                <a:ea typeface="Kantumruy Pro SemiBold"/>
                <a:cs typeface="Kantumruy Pro SemiBold"/>
                <a:sym typeface="Kantumruy Pro SemiBold"/>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p:txBody>
      </p:sp>
      <p:sp>
        <p:nvSpPr>
          <p:cNvPr id="49" name="Google Shape;49;p13"/>
          <p:cNvSpPr txBox="1"/>
          <p:nvPr>
            <p:ph hasCustomPrompt="1" idx="7" type="title"/>
          </p:nvPr>
        </p:nvSpPr>
        <p:spPr>
          <a:xfrm>
            <a:off x="1430075" y="3468650"/>
            <a:ext cx="653100" cy="50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2200">
                <a:solidFill>
                  <a:schemeClr val="dk2"/>
                </a:solidFill>
                <a:latin typeface="Kantumruy Pro SemiBold"/>
                <a:ea typeface="Kantumruy Pro SemiBold"/>
                <a:cs typeface="Kantumruy Pro SemiBold"/>
                <a:sym typeface="Kantumruy Pro SemiBold"/>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r>
              <a:t>xx%</a:t>
            </a:r>
          </a:p>
        </p:txBody>
      </p:sp>
      <p:sp>
        <p:nvSpPr>
          <p:cNvPr id="50" name="Google Shape;50;p13"/>
          <p:cNvSpPr txBox="1"/>
          <p:nvPr>
            <p:ph idx="8" type="subTitle"/>
          </p:nvPr>
        </p:nvSpPr>
        <p:spPr>
          <a:xfrm>
            <a:off x="2083200" y="3893750"/>
            <a:ext cx="2336400" cy="68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51" name="Google Shape;51;p13"/>
          <p:cNvSpPr txBox="1"/>
          <p:nvPr>
            <p:ph idx="9" type="subTitle"/>
          </p:nvPr>
        </p:nvSpPr>
        <p:spPr>
          <a:xfrm>
            <a:off x="2083200" y="3468650"/>
            <a:ext cx="2336400" cy="501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400"/>
              <a:buNone/>
              <a:defRPr sz="2200">
                <a:solidFill>
                  <a:schemeClr val="dk2"/>
                </a:solidFill>
                <a:latin typeface="Kantumruy Pro SemiBold"/>
                <a:ea typeface="Kantumruy Pro SemiBold"/>
                <a:cs typeface="Kantumruy Pro SemiBold"/>
                <a:sym typeface="Kantumruy Pro SemiBold"/>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p:txBody>
      </p:sp>
      <p:sp>
        <p:nvSpPr>
          <p:cNvPr id="52" name="Google Shape;52;p13"/>
          <p:cNvSpPr txBox="1"/>
          <p:nvPr>
            <p:ph hasCustomPrompt="1" idx="13" type="title"/>
          </p:nvPr>
        </p:nvSpPr>
        <p:spPr>
          <a:xfrm>
            <a:off x="4724400" y="1248050"/>
            <a:ext cx="653100" cy="50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2200">
                <a:solidFill>
                  <a:schemeClr val="dk2"/>
                </a:solidFill>
                <a:latin typeface="Kantumruy Pro SemiBold"/>
                <a:ea typeface="Kantumruy Pro SemiBold"/>
                <a:cs typeface="Kantumruy Pro SemiBold"/>
                <a:sym typeface="Kantumruy Pro SemiBold"/>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r>
              <a:t>xx%</a:t>
            </a:r>
          </a:p>
        </p:txBody>
      </p:sp>
      <p:sp>
        <p:nvSpPr>
          <p:cNvPr id="53" name="Google Shape;53;p13"/>
          <p:cNvSpPr txBox="1"/>
          <p:nvPr>
            <p:ph idx="14" type="subTitle"/>
          </p:nvPr>
        </p:nvSpPr>
        <p:spPr>
          <a:xfrm>
            <a:off x="5377525" y="1673150"/>
            <a:ext cx="2336400" cy="68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54" name="Google Shape;54;p13"/>
          <p:cNvSpPr txBox="1"/>
          <p:nvPr>
            <p:ph idx="15" type="subTitle"/>
          </p:nvPr>
        </p:nvSpPr>
        <p:spPr>
          <a:xfrm>
            <a:off x="5377525" y="1248075"/>
            <a:ext cx="2336400" cy="501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400"/>
              <a:buNone/>
              <a:defRPr sz="2200">
                <a:solidFill>
                  <a:schemeClr val="dk2"/>
                </a:solidFill>
                <a:latin typeface="Kantumruy Pro SemiBold"/>
                <a:ea typeface="Kantumruy Pro SemiBold"/>
                <a:cs typeface="Kantumruy Pro SemiBold"/>
                <a:sym typeface="Kantumruy Pro SemiBold"/>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p:txBody>
      </p:sp>
      <p:sp>
        <p:nvSpPr>
          <p:cNvPr id="55" name="Google Shape;55;p13"/>
          <p:cNvSpPr txBox="1"/>
          <p:nvPr>
            <p:ph hasCustomPrompt="1" idx="16" type="title"/>
          </p:nvPr>
        </p:nvSpPr>
        <p:spPr>
          <a:xfrm>
            <a:off x="4724400" y="2358350"/>
            <a:ext cx="653100" cy="50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2200">
                <a:solidFill>
                  <a:schemeClr val="dk2"/>
                </a:solidFill>
                <a:latin typeface="Kantumruy Pro SemiBold"/>
                <a:ea typeface="Kantumruy Pro SemiBold"/>
                <a:cs typeface="Kantumruy Pro SemiBold"/>
                <a:sym typeface="Kantumruy Pro SemiBold"/>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r>
              <a:t>xx%</a:t>
            </a:r>
          </a:p>
        </p:txBody>
      </p:sp>
      <p:sp>
        <p:nvSpPr>
          <p:cNvPr id="56" name="Google Shape;56;p13"/>
          <p:cNvSpPr txBox="1"/>
          <p:nvPr>
            <p:ph idx="17" type="subTitle"/>
          </p:nvPr>
        </p:nvSpPr>
        <p:spPr>
          <a:xfrm>
            <a:off x="5377525" y="2783450"/>
            <a:ext cx="2336400" cy="68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57" name="Google Shape;57;p13"/>
          <p:cNvSpPr txBox="1"/>
          <p:nvPr>
            <p:ph idx="18" type="subTitle"/>
          </p:nvPr>
        </p:nvSpPr>
        <p:spPr>
          <a:xfrm>
            <a:off x="5377525" y="2358350"/>
            <a:ext cx="2336400" cy="501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400"/>
              <a:buNone/>
              <a:defRPr sz="2200">
                <a:solidFill>
                  <a:schemeClr val="dk2"/>
                </a:solidFill>
                <a:latin typeface="Kantumruy Pro SemiBold"/>
                <a:ea typeface="Kantumruy Pro SemiBold"/>
                <a:cs typeface="Kantumruy Pro SemiBold"/>
                <a:sym typeface="Kantumruy Pro SemiBold"/>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p:txBody>
      </p:sp>
      <p:sp>
        <p:nvSpPr>
          <p:cNvPr id="58" name="Google Shape;58;p13"/>
          <p:cNvSpPr txBox="1"/>
          <p:nvPr>
            <p:ph hasCustomPrompt="1" idx="19" type="title"/>
          </p:nvPr>
        </p:nvSpPr>
        <p:spPr>
          <a:xfrm>
            <a:off x="4724400" y="3468650"/>
            <a:ext cx="653100" cy="50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2200">
                <a:solidFill>
                  <a:schemeClr val="dk2"/>
                </a:solidFill>
                <a:latin typeface="Kantumruy Pro SemiBold"/>
                <a:ea typeface="Kantumruy Pro SemiBold"/>
                <a:cs typeface="Kantumruy Pro SemiBold"/>
                <a:sym typeface="Kantumruy Pro SemiBold"/>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r>
              <a:t>xx%</a:t>
            </a:r>
          </a:p>
        </p:txBody>
      </p:sp>
      <p:sp>
        <p:nvSpPr>
          <p:cNvPr id="59" name="Google Shape;59;p13"/>
          <p:cNvSpPr txBox="1"/>
          <p:nvPr>
            <p:ph idx="20" type="subTitle"/>
          </p:nvPr>
        </p:nvSpPr>
        <p:spPr>
          <a:xfrm>
            <a:off x="5377525" y="3893750"/>
            <a:ext cx="2336400" cy="68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60" name="Google Shape;60;p13"/>
          <p:cNvSpPr txBox="1"/>
          <p:nvPr>
            <p:ph idx="21" type="subTitle"/>
          </p:nvPr>
        </p:nvSpPr>
        <p:spPr>
          <a:xfrm>
            <a:off x="5377525" y="3468650"/>
            <a:ext cx="2336400" cy="501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400"/>
              <a:buNone/>
              <a:defRPr sz="2200">
                <a:solidFill>
                  <a:schemeClr val="dk2"/>
                </a:solidFill>
                <a:latin typeface="Kantumruy Pro SemiBold"/>
                <a:ea typeface="Kantumruy Pro SemiBold"/>
                <a:cs typeface="Kantumruy Pro SemiBold"/>
                <a:sym typeface="Kantumruy Pro SemiBold"/>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61" name="Shape 61"/>
        <p:cNvGrpSpPr/>
        <p:nvPr/>
      </p:nvGrpSpPr>
      <p:grpSpPr>
        <a:xfrm>
          <a:off x="0" y="0"/>
          <a:ext cx="0" cy="0"/>
          <a:chOff x="0" y="0"/>
          <a:chExt cx="0" cy="0"/>
        </a:xfrm>
      </p:grpSpPr>
      <p:sp>
        <p:nvSpPr>
          <p:cNvPr id="62" name="Google Shape;62;p14"/>
          <p:cNvSpPr txBox="1"/>
          <p:nvPr>
            <p:ph idx="1" type="subTitle"/>
          </p:nvPr>
        </p:nvSpPr>
        <p:spPr>
          <a:xfrm>
            <a:off x="715100" y="880850"/>
            <a:ext cx="5768700" cy="199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6"/>
              </a:buClr>
              <a:buSzPts val="2500"/>
              <a:buNone/>
              <a:defRPr sz="3000">
                <a:solidFill>
                  <a:schemeClr val="dk2"/>
                </a:solidFill>
              </a:defRPr>
            </a:lvl1pPr>
            <a:lvl2pPr lvl="1" rtl="0" algn="ctr">
              <a:lnSpc>
                <a:spcPct val="100000"/>
              </a:lnSpc>
              <a:spcBef>
                <a:spcPts val="0"/>
              </a:spcBef>
              <a:spcAft>
                <a:spcPts val="0"/>
              </a:spcAft>
              <a:buClr>
                <a:schemeClr val="accent6"/>
              </a:buClr>
              <a:buSzPts val="2500"/>
              <a:buNone/>
              <a:defRPr sz="2500">
                <a:solidFill>
                  <a:schemeClr val="accent6"/>
                </a:solidFill>
              </a:defRPr>
            </a:lvl2pPr>
            <a:lvl3pPr lvl="2" rtl="0" algn="ctr">
              <a:lnSpc>
                <a:spcPct val="100000"/>
              </a:lnSpc>
              <a:spcBef>
                <a:spcPts val="0"/>
              </a:spcBef>
              <a:spcAft>
                <a:spcPts val="0"/>
              </a:spcAft>
              <a:buClr>
                <a:schemeClr val="accent6"/>
              </a:buClr>
              <a:buSzPts val="2500"/>
              <a:buNone/>
              <a:defRPr sz="2500">
                <a:solidFill>
                  <a:schemeClr val="accent6"/>
                </a:solidFill>
              </a:defRPr>
            </a:lvl3pPr>
            <a:lvl4pPr lvl="3" rtl="0" algn="ctr">
              <a:lnSpc>
                <a:spcPct val="100000"/>
              </a:lnSpc>
              <a:spcBef>
                <a:spcPts val="0"/>
              </a:spcBef>
              <a:spcAft>
                <a:spcPts val="0"/>
              </a:spcAft>
              <a:buClr>
                <a:schemeClr val="accent6"/>
              </a:buClr>
              <a:buSzPts val="2500"/>
              <a:buNone/>
              <a:defRPr sz="2500">
                <a:solidFill>
                  <a:schemeClr val="accent6"/>
                </a:solidFill>
              </a:defRPr>
            </a:lvl4pPr>
            <a:lvl5pPr lvl="4" rtl="0" algn="ctr">
              <a:lnSpc>
                <a:spcPct val="100000"/>
              </a:lnSpc>
              <a:spcBef>
                <a:spcPts val="0"/>
              </a:spcBef>
              <a:spcAft>
                <a:spcPts val="0"/>
              </a:spcAft>
              <a:buClr>
                <a:schemeClr val="accent6"/>
              </a:buClr>
              <a:buSzPts val="2500"/>
              <a:buNone/>
              <a:defRPr sz="2500">
                <a:solidFill>
                  <a:schemeClr val="accent6"/>
                </a:solidFill>
              </a:defRPr>
            </a:lvl5pPr>
            <a:lvl6pPr lvl="5" rtl="0" algn="ctr">
              <a:lnSpc>
                <a:spcPct val="100000"/>
              </a:lnSpc>
              <a:spcBef>
                <a:spcPts val="0"/>
              </a:spcBef>
              <a:spcAft>
                <a:spcPts val="0"/>
              </a:spcAft>
              <a:buClr>
                <a:schemeClr val="accent6"/>
              </a:buClr>
              <a:buSzPts val="2500"/>
              <a:buNone/>
              <a:defRPr sz="2500">
                <a:solidFill>
                  <a:schemeClr val="accent6"/>
                </a:solidFill>
              </a:defRPr>
            </a:lvl6pPr>
            <a:lvl7pPr lvl="6" rtl="0" algn="ctr">
              <a:lnSpc>
                <a:spcPct val="100000"/>
              </a:lnSpc>
              <a:spcBef>
                <a:spcPts val="0"/>
              </a:spcBef>
              <a:spcAft>
                <a:spcPts val="0"/>
              </a:spcAft>
              <a:buClr>
                <a:schemeClr val="accent6"/>
              </a:buClr>
              <a:buSzPts val="2500"/>
              <a:buNone/>
              <a:defRPr sz="2500">
                <a:solidFill>
                  <a:schemeClr val="accent6"/>
                </a:solidFill>
              </a:defRPr>
            </a:lvl7pPr>
            <a:lvl8pPr lvl="7" rtl="0" algn="ctr">
              <a:lnSpc>
                <a:spcPct val="100000"/>
              </a:lnSpc>
              <a:spcBef>
                <a:spcPts val="0"/>
              </a:spcBef>
              <a:spcAft>
                <a:spcPts val="0"/>
              </a:spcAft>
              <a:buClr>
                <a:schemeClr val="accent6"/>
              </a:buClr>
              <a:buSzPts val="2500"/>
              <a:buNone/>
              <a:defRPr sz="2500">
                <a:solidFill>
                  <a:schemeClr val="accent6"/>
                </a:solidFill>
              </a:defRPr>
            </a:lvl8pPr>
            <a:lvl9pPr lvl="8" rtl="0" algn="ctr">
              <a:lnSpc>
                <a:spcPct val="100000"/>
              </a:lnSpc>
              <a:spcBef>
                <a:spcPts val="0"/>
              </a:spcBef>
              <a:spcAft>
                <a:spcPts val="0"/>
              </a:spcAft>
              <a:buClr>
                <a:schemeClr val="accent6"/>
              </a:buClr>
              <a:buSzPts val="2500"/>
              <a:buNone/>
              <a:defRPr sz="2500">
                <a:solidFill>
                  <a:schemeClr val="accent6"/>
                </a:solidFill>
              </a:defRPr>
            </a:lvl9pPr>
          </a:lstStyle>
          <a:p/>
        </p:txBody>
      </p:sp>
      <p:sp>
        <p:nvSpPr>
          <p:cNvPr id="63" name="Google Shape;63;p14"/>
          <p:cNvSpPr txBox="1"/>
          <p:nvPr>
            <p:ph idx="2" type="subTitle"/>
          </p:nvPr>
        </p:nvSpPr>
        <p:spPr>
          <a:xfrm>
            <a:off x="715100" y="3027350"/>
            <a:ext cx="5768700" cy="543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400"/>
              <a:buNone/>
              <a:defRPr sz="2400">
                <a:solidFill>
                  <a:schemeClr val="dk2"/>
                </a:solidFill>
                <a:latin typeface="Kantumruy Pro SemiBold"/>
                <a:ea typeface="Kantumruy Pro SemiBold"/>
                <a:cs typeface="Kantumruy Pro SemiBold"/>
                <a:sym typeface="Kantumruy Pro SemiBold"/>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dk2"/>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715100" y="850625"/>
            <a:ext cx="3856800" cy="17745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1pPr>
            <a:lvl2pPr lvl="1"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2pPr>
            <a:lvl3pPr lvl="2"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3pPr>
            <a:lvl4pPr lvl="3"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4pPr>
            <a:lvl5pPr lvl="4"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5pPr>
            <a:lvl6pPr lvl="5"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6pPr>
            <a:lvl7pPr lvl="6"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7pPr>
            <a:lvl8pPr lvl="7"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8pPr>
            <a:lvl9pPr lvl="8"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9pPr>
          </a:lstStyle>
          <a:p/>
        </p:txBody>
      </p:sp>
      <p:sp>
        <p:nvSpPr>
          <p:cNvPr id="66" name="Google Shape;66;p15"/>
          <p:cNvSpPr txBox="1"/>
          <p:nvPr>
            <p:ph idx="1" type="body"/>
          </p:nvPr>
        </p:nvSpPr>
        <p:spPr>
          <a:xfrm>
            <a:off x="715100" y="2625125"/>
            <a:ext cx="3856800" cy="921600"/>
          </a:xfrm>
          <a:prstGeom prst="rect">
            <a:avLst/>
          </a:prstGeom>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1pPr>
            <a:lvl2pPr indent="-317500" lvl="1" marL="9144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2pPr>
            <a:lvl3pPr indent="-317500" lvl="2" marL="13716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3pPr>
            <a:lvl4pPr indent="-317500" lvl="3" marL="18288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4pPr>
            <a:lvl5pPr indent="-317500" lvl="4" marL="22860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5pPr>
            <a:lvl6pPr indent="-317500" lvl="5" marL="27432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6pPr>
            <a:lvl7pPr indent="-317500" lvl="6" marL="32004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7pPr>
            <a:lvl8pPr indent="-317500" lvl="7" marL="36576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8pPr>
            <a:lvl9pPr indent="-317500" lvl="8" marL="41148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9pPr>
          </a:lstStyle>
          <a:p/>
        </p:txBody>
      </p:sp>
      <p:sp>
        <p:nvSpPr>
          <p:cNvPr id="67" name="Google Shape;67;p15"/>
          <p:cNvSpPr/>
          <p:nvPr>
            <p:ph idx="2" type="pic"/>
          </p:nvPr>
        </p:nvSpPr>
        <p:spPr>
          <a:xfrm>
            <a:off x="5715025" y="100"/>
            <a:ext cx="3429000" cy="51435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dk2"/>
        </a:solidFill>
      </p:bgPr>
    </p:bg>
    <p:spTree>
      <p:nvGrpSpPr>
        <p:cNvPr id="68" name="Shape 68"/>
        <p:cNvGrpSpPr/>
        <p:nvPr/>
      </p:nvGrpSpPr>
      <p:grpSpPr>
        <a:xfrm>
          <a:off x="0" y="0"/>
          <a:ext cx="0" cy="0"/>
          <a:chOff x="0" y="0"/>
          <a:chExt cx="0" cy="0"/>
        </a:xfrm>
      </p:grpSpPr>
      <p:sp>
        <p:nvSpPr>
          <p:cNvPr id="69" name="Google Shape;69;p16"/>
          <p:cNvSpPr txBox="1"/>
          <p:nvPr>
            <p:ph type="title"/>
          </p:nvPr>
        </p:nvSpPr>
        <p:spPr>
          <a:xfrm>
            <a:off x="715100" y="853475"/>
            <a:ext cx="3012000" cy="6492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1pPr>
            <a:lvl2pPr lvl="1"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2pPr>
            <a:lvl3pPr lvl="2"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3pPr>
            <a:lvl4pPr lvl="3"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4pPr>
            <a:lvl5pPr lvl="4"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5pPr>
            <a:lvl6pPr lvl="5"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6pPr>
            <a:lvl7pPr lvl="6"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7pPr>
            <a:lvl8pPr lvl="7"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8pPr>
            <a:lvl9pPr lvl="8"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9pPr>
          </a:lstStyle>
          <a:p/>
        </p:txBody>
      </p:sp>
      <p:sp>
        <p:nvSpPr>
          <p:cNvPr id="70" name="Google Shape;70;p16"/>
          <p:cNvSpPr txBox="1"/>
          <p:nvPr>
            <p:ph idx="1" type="body"/>
          </p:nvPr>
        </p:nvSpPr>
        <p:spPr>
          <a:xfrm>
            <a:off x="715100" y="1502675"/>
            <a:ext cx="3012000" cy="1171500"/>
          </a:xfrm>
          <a:prstGeom prst="rect">
            <a:avLst/>
          </a:prstGeom>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1pPr>
            <a:lvl2pPr indent="-317500" lvl="1" marL="9144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2pPr>
            <a:lvl3pPr indent="-317500" lvl="2" marL="13716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3pPr>
            <a:lvl4pPr indent="-317500" lvl="3" marL="18288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4pPr>
            <a:lvl5pPr indent="-317500" lvl="4" marL="22860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5pPr>
            <a:lvl6pPr indent="-317500" lvl="5" marL="27432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6pPr>
            <a:lvl7pPr indent="-317500" lvl="6" marL="32004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7pPr>
            <a:lvl8pPr indent="-317500" lvl="7" marL="36576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8pPr>
            <a:lvl9pPr indent="-317500" lvl="8" marL="41148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2"/>
        </a:solidFill>
      </p:bgPr>
    </p:bg>
    <p:spTree>
      <p:nvGrpSpPr>
        <p:cNvPr id="71" name="Shape 71"/>
        <p:cNvGrpSpPr/>
        <p:nvPr/>
      </p:nvGrpSpPr>
      <p:grpSpPr>
        <a:xfrm>
          <a:off x="0" y="0"/>
          <a:ext cx="0" cy="0"/>
          <a:chOff x="0" y="0"/>
          <a:chExt cx="0" cy="0"/>
        </a:xfrm>
      </p:grpSpPr>
      <p:sp>
        <p:nvSpPr>
          <p:cNvPr id="72" name="Google Shape;72;p17"/>
          <p:cNvSpPr txBox="1"/>
          <p:nvPr>
            <p:ph type="title"/>
          </p:nvPr>
        </p:nvSpPr>
        <p:spPr>
          <a:xfrm>
            <a:off x="715100" y="535000"/>
            <a:ext cx="7713900" cy="649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Kantumruy Pro"/>
              <a:buNone/>
              <a:defRPr>
                <a:solidFill>
                  <a:schemeClr val="dk1"/>
                </a:solidFill>
                <a:latin typeface="Kantumruy Pro"/>
                <a:ea typeface="Kantumruy Pro"/>
                <a:cs typeface="Kantumruy Pro"/>
                <a:sym typeface="Kantumruy Pro"/>
              </a:defRPr>
            </a:lvl1pPr>
            <a:lvl2pPr lvl="1"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2pPr>
            <a:lvl3pPr lvl="2"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3pPr>
            <a:lvl4pPr lvl="3"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4pPr>
            <a:lvl5pPr lvl="4"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5pPr>
            <a:lvl6pPr lvl="5"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6pPr>
            <a:lvl7pPr lvl="6"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7pPr>
            <a:lvl8pPr lvl="7"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8pPr>
            <a:lvl9pPr lvl="8"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9pPr>
          </a:lstStyle>
          <a:p/>
        </p:txBody>
      </p:sp>
      <p:sp>
        <p:nvSpPr>
          <p:cNvPr id="73" name="Google Shape;73;p17"/>
          <p:cNvSpPr txBox="1"/>
          <p:nvPr>
            <p:ph idx="1" type="subTitle"/>
          </p:nvPr>
        </p:nvSpPr>
        <p:spPr>
          <a:xfrm>
            <a:off x="715100" y="1682900"/>
            <a:ext cx="7713900" cy="68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4" name="Google Shape;74;p17"/>
          <p:cNvSpPr txBox="1"/>
          <p:nvPr>
            <p:ph idx="2" type="subTitle"/>
          </p:nvPr>
        </p:nvSpPr>
        <p:spPr>
          <a:xfrm>
            <a:off x="715100" y="1248050"/>
            <a:ext cx="7713900" cy="511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75" name="Google Shape;75;p17"/>
          <p:cNvSpPr txBox="1"/>
          <p:nvPr>
            <p:ph idx="3" type="subTitle"/>
          </p:nvPr>
        </p:nvSpPr>
        <p:spPr>
          <a:xfrm>
            <a:off x="715100" y="2794155"/>
            <a:ext cx="7713900" cy="68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6" name="Google Shape;76;p17"/>
          <p:cNvSpPr txBox="1"/>
          <p:nvPr>
            <p:ph idx="4" type="subTitle"/>
          </p:nvPr>
        </p:nvSpPr>
        <p:spPr>
          <a:xfrm>
            <a:off x="715100" y="2368100"/>
            <a:ext cx="7713900" cy="511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77" name="Google Shape;77;p17"/>
          <p:cNvSpPr txBox="1"/>
          <p:nvPr>
            <p:ph idx="5" type="subTitle"/>
          </p:nvPr>
        </p:nvSpPr>
        <p:spPr>
          <a:xfrm>
            <a:off x="715100" y="3914355"/>
            <a:ext cx="7713900" cy="68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 name="Google Shape;78;p17"/>
          <p:cNvSpPr txBox="1"/>
          <p:nvPr>
            <p:ph idx="6" type="subTitle"/>
          </p:nvPr>
        </p:nvSpPr>
        <p:spPr>
          <a:xfrm>
            <a:off x="715100" y="3488300"/>
            <a:ext cx="7713900" cy="511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dk1"/>
        </a:solidFill>
      </p:bgPr>
    </p:bg>
    <p:spTree>
      <p:nvGrpSpPr>
        <p:cNvPr id="79" name="Shape 79"/>
        <p:cNvGrpSpPr/>
        <p:nvPr/>
      </p:nvGrpSpPr>
      <p:grpSpPr>
        <a:xfrm>
          <a:off x="0" y="0"/>
          <a:ext cx="0" cy="0"/>
          <a:chOff x="0" y="0"/>
          <a:chExt cx="0" cy="0"/>
        </a:xfrm>
      </p:grpSpPr>
      <p:sp>
        <p:nvSpPr>
          <p:cNvPr id="80" name="Google Shape;80;p18"/>
          <p:cNvSpPr txBox="1"/>
          <p:nvPr>
            <p:ph type="title"/>
          </p:nvPr>
        </p:nvSpPr>
        <p:spPr>
          <a:xfrm>
            <a:off x="715100" y="535000"/>
            <a:ext cx="7713900" cy="649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2"/>
              </a:buClr>
              <a:buSzPts val="3500"/>
              <a:buFont typeface="Kantumruy Pro"/>
              <a:buNone/>
              <a:defRPr>
                <a:solidFill>
                  <a:schemeClr val="dk2"/>
                </a:solidFill>
                <a:latin typeface="Kantumruy Pro"/>
                <a:ea typeface="Kantumruy Pro"/>
                <a:cs typeface="Kantumruy Pro"/>
                <a:sym typeface="Kantumruy Pro"/>
              </a:defRPr>
            </a:lvl1pPr>
            <a:lvl2pPr lvl="1"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2pPr>
            <a:lvl3pPr lvl="2"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3pPr>
            <a:lvl4pPr lvl="3"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4pPr>
            <a:lvl5pPr lvl="4"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5pPr>
            <a:lvl6pPr lvl="5"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6pPr>
            <a:lvl7pPr lvl="6"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7pPr>
            <a:lvl8pPr lvl="7"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8pPr>
            <a:lvl9pPr lvl="8" rtl="0">
              <a:spcBef>
                <a:spcPts val="0"/>
              </a:spcBef>
              <a:spcAft>
                <a:spcPts val="0"/>
              </a:spcAft>
              <a:buClr>
                <a:schemeClr val="dk2"/>
              </a:buClr>
              <a:buSzPts val="3500"/>
              <a:buFont typeface="Kantumruy Pro"/>
              <a:buNone/>
              <a:defRPr sz="3500">
                <a:solidFill>
                  <a:schemeClr val="dk2"/>
                </a:solidFill>
                <a:latin typeface="Kantumruy Pro"/>
                <a:ea typeface="Kantumruy Pro"/>
                <a:cs typeface="Kantumruy Pro"/>
                <a:sym typeface="Kantumruy Pro"/>
              </a:defRPr>
            </a:lvl9pPr>
          </a:lstStyle>
          <a:p/>
        </p:txBody>
      </p:sp>
      <p:sp>
        <p:nvSpPr>
          <p:cNvPr id="81" name="Google Shape;81;p18"/>
          <p:cNvSpPr txBox="1"/>
          <p:nvPr>
            <p:ph idx="1" type="subTitle"/>
          </p:nvPr>
        </p:nvSpPr>
        <p:spPr>
          <a:xfrm>
            <a:off x="715100" y="1682900"/>
            <a:ext cx="7713900" cy="68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82" name="Google Shape;82;p18"/>
          <p:cNvSpPr txBox="1"/>
          <p:nvPr>
            <p:ph idx="2" type="subTitle"/>
          </p:nvPr>
        </p:nvSpPr>
        <p:spPr>
          <a:xfrm>
            <a:off x="715100" y="1248050"/>
            <a:ext cx="7713900" cy="511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400"/>
              <a:buNone/>
              <a:defRPr sz="2200">
                <a:solidFill>
                  <a:schemeClr val="dk2"/>
                </a:solidFill>
                <a:latin typeface="Kantumruy Pro SemiBold"/>
                <a:ea typeface="Kantumruy Pro SemiBold"/>
                <a:cs typeface="Kantumruy Pro SemiBold"/>
                <a:sym typeface="Kantumruy Pro SemiBold"/>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p:txBody>
      </p:sp>
      <p:sp>
        <p:nvSpPr>
          <p:cNvPr id="83" name="Google Shape;83;p18"/>
          <p:cNvSpPr txBox="1"/>
          <p:nvPr>
            <p:ph idx="3" type="subTitle"/>
          </p:nvPr>
        </p:nvSpPr>
        <p:spPr>
          <a:xfrm>
            <a:off x="715100" y="2794155"/>
            <a:ext cx="7713900" cy="68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84" name="Google Shape;84;p18"/>
          <p:cNvSpPr txBox="1"/>
          <p:nvPr>
            <p:ph idx="4" type="subTitle"/>
          </p:nvPr>
        </p:nvSpPr>
        <p:spPr>
          <a:xfrm>
            <a:off x="715100" y="2368100"/>
            <a:ext cx="7713900" cy="511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400"/>
              <a:buNone/>
              <a:defRPr sz="2200">
                <a:solidFill>
                  <a:schemeClr val="dk2"/>
                </a:solidFill>
                <a:latin typeface="Kantumruy Pro SemiBold"/>
                <a:ea typeface="Kantumruy Pro SemiBold"/>
                <a:cs typeface="Kantumruy Pro SemiBold"/>
                <a:sym typeface="Kantumruy Pro SemiBold"/>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p:txBody>
      </p:sp>
      <p:sp>
        <p:nvSpPr>
          <p:cNvPr id="85" name="Google Shape;85;p18"/>
          <p:cNvSpPr txBox="1"/>
          <p:nvPr>
            <p:ph idx="5" type="subTitle"/>
          </p:nvPr>
        </p:nvSpPr>
        <p:spPr>
          <a:xfrm>
            <a:off x="715100" y="3914355"/>
            <a:ext cx="7713900" cy="68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86" name="Google Shape;86;p18"/>
          <p:cNvSpPr txBox="1"/>
          <p:nvPr>
            <p:ph idx="6" type="subTitle"/>
          </p:nvPr>
        </p:nvSpPr>
        <p:spPr>
          <a:xfrm>
            <a:off x="715100" y="3488300"/>
            <a:ext cx="7713900" cy="511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400"/>
              <a:buNone/>
              <a:defRPr sz="2200">
                <a:solidFill>
                  <a:schemeClr val="dk2"/>
                </a:solidFill>
                <a:latin typeface="Kantumruy Pro SemiBold"/>
                <a:ea typeface="Kantumruy Pro SemiBold"/>
                <a:cs typeface="Kantumruy Pro SemiBold"/>
                <a:sym typeface="Kantumruy Pro SemiBold"/>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2_1_1">
    <p:bg>
      <p:bgPr>
        <a:solidFill>
          <a:schemeClr val="dk2"/>
        </a:solidFill>
      </p:bgPr>
    </p:bg>
    <p:spTree>
      <p:nvGrpSpPr>
        <p:cNvPr id="87" name="Shape 87"/>
        <p:cNvGrpSpPr/>
        <p:nvPr/>
      </p:nvGrpSpPr>
      <p:grpSpPr>
        <a:xfrm>
          <a:off x="0" y="0"/>
          <a:ext cx="0" cy="0"/>
          <a:chOff x="0" y="0"/>
          <a:chExt cx="0" cy="0"/>
        </a:xfrm>
      </p:grpSpPr>
      <p:sp>
        <p:nvSpPr>
          <p:cNvPr id="88" name="Google Shape;88;p19"/>
          <p:cNvSpPr txBox="1"/>
          <p:nvPr>
            <p:ph idx="1" type="subTitle"/>
          </p:nvPr>
        </p:nvSpPr>
        <p:spPr>
          <a:xfrm>
            <a:off x="715100" y="2955125"/>
            <a:ext cx="2340900" cy="92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9" name="Google Shape;89;p19"/>
          <p:cNvSpPr txBox="1"/>
          <p:nvPr>
            <p:ph idx="2" type="subTitle"/>
          </p:nvPr>
        </p:nvSpPr>
        <p:spPr>
          <a:xfrm>
            <a:off x="715100" y="1846625"/>
            <a:ext cx="2340900" cy="118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90" name="Google Shape;90;p19"/>
          <p:cNvSpPr txBox="1"/>
          <p:nvPr>
            <p:ph type="title"/>
          </p:nvPr>
        </p:nvSpPr>
        <p:spPr>
          <a:xfrm>
            <a:off x="715100" y="535000"/>
            <a:ext cx="7713900" cy="649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500"/>
              <a:buFont typeface="Kantumruy Pro"/>
              <a:buNone/>
              <a:defRPr>
                <a:latin typeface="Kantumruy Pro"/>
                <a:ea typeface="Kantumruy Pro"/>
                <a:cs typeface="Kantumruy Pro"/>
                <a:sym typeface="Kantumruy Pro"/>
              </a:defRPr>
            </a:lvl1pPr>
            <a:lvl2pPr lvl="1" rtl="0">
              <a:spcBef>
                <a:spcPts val="0"/>
              </a:spcBef>
              <a:spcAft>
                <a:spcPts val="0"/>
              </a:spcAft>
              <a:buSzPts val="3500"/>
              <a:buFont typeface="Kantumruy Pro"/>
              <a:buNone/>
              <a:defRPr sz="3500">
                <a:latin typeface="Kantumruy Pro"/>
                <a:ea typeface="Kantumruy Pro"/>
                <a:cs typeface="Kantumruy Pro"/>
                <a:sym typeface="Kantumruy Pro"/>
              </a:defRPr>
            </a:lvl2pPr>
            <a:lvl3pPr lvl="2" rtl="0">
              <a:spcBef>
                <a:spcPts val="0"/>
              </a:spcBef>
              <a:spcAft>
                <a:spcPts val="0"/>
              </a:spcAft>
              <a:buSzPts val="3500"/>
              <a:buFont typeface="Kantumruy Pro"/>
              <a:buNone/>
              <a:defRPr sz="3500">
                <a:latin typeface="Kantumruy Pro"/>
                <a:ea typeface="Kantumruy Pro"/>
                <a:cs typeface="Kantumruy Pro"/>
                <a:sym typeface="Kantumruy Pro"/>
              </a:defRPr>
            </a:lvl3pPr>
            <a:lvl4pPr lvl="3" rtl="0">
              <a:spcBef>
                <a:spcPts val="0"/>
              </a:spcBef>
              <a:spcAft>
                <a:spcPts val="0"/>
              </a:spcAft>
              <a:buSzPts val="3500"/>
              <a:buFont typeface="Kantumruy Pro"/>
              <a:buNone/>
              <a:defRPr sz="3500">
                <a:latin typeface="Kantumruy Pro"/>
                <a:ea typeface="Kantumruy Pro"/>
                <a:cs typeface="Kantumruy Pro"/>
                <a:sym typeface="Kantumruy Pro"/>
              </a:defRPr>
            </a:lvl4pPr>
            <a:lvl5pPr lvl="4" rtl="0">
              <a:spcBef>
                <a:spcPts val="0"/>
              </a:spcBef>
              <a:spcAft>
                <a:spcPts val="0"/>
              </a:spcAft>
              <a:buSzPts val="3500"/>
              <a:buFont typeface="Kantumruy Pro"/>
              <a:buNone/>
              <a:defRPr sz="3500">
                <a:latin typeface="Kantumruy Pro"/>
                <a:ea typeface="Kantumruy Pro"/>
                <a:cs typeface="Kantumruy Pro"/>
                <a:sym typeface="Kantumruy Pro"/>
              </a:defRPr>
            </a:lvl5pPr>
            <a:lvl6pPr lvl="5" rtl="0">
              <a:spcBef>
                <a:spcPts val="0"/>
              </a:spcBef>
              <a:spcAft>
                <a:spcPts val="0"/>
              </a:spcAft>
              <a:buSzPts val="3500"/>
              <a:buFont typeface="Kantumruy Pro"/>
              <a:buNone/>
              <a:defRPr sz="3500">
                <a:latin typeface="Kantumruy Pro"/>
                <a:ea typeface="Kantumruy Pro"/>
                <a:cs typeface="Kantumruy Pro"/>
                <a:sym typeface="Kantumruy Pro"/>
              </a:defRPr>
            </a:lvl6pPr>
            <a:lvl7pPr lvl="6" rtl="0">
              <a:spcBef>
                <a:spcPts val="0"/>
              </a:spcBef>
              <a:spcAft>
                <a:spcPts val="0"/>
              </a:spcAft>
              <a:buSzPts val="3500"/>
              <a:buFont typeface="Kantumruy Pro"/>
              <a:buNone/>
              <a:defRPr sz="3500">
                <a:latin typeface="Kantumruy Pro"/>
                <a:ea typeface="Kantumruy Pro"/>
                <a:cs typeface="Kantumruy Pro"/>
                <a:sym typeface="Kantumruy Pro"/>
              </a:defRPr>
            </a:lvl7pPr>
            <a:lvl8pPr lvl="7" rtl="0">
              <a:spcBef>
                <a:spcPts val="0"/>
              </a:spcBef>
              <a:spcAft>
                <a:spcPts val="0"/>
              </a:spcAft>
              <a:buSzPts val="3500"/>
              <a:buFont typeface="Kantumruy Pro"/>
              <a:buNone/>
              <a:defRPr sz="3500">
                <a:latin typeface="Kantumruy Pro"/>
                <a:ea typeface="Kantumruy Pro"/>
                <a:cs typeface="Kantumruy Pro"/>
                <a:sym typeface="Kantumruy Pro"/>
              </a:defRPr>
            </a:lvl8pPr>
            <a:lvl9pPr lvl="8" rtl="0">
              <a:spcBef>
                <a:spcPts val="0"/>
              </a:spcBef>
              <a:spcAft>
                <a:spcPts val="0"/>
              </a:spcAft>
              <a:buSzPts val="3500"/>
              <a:buFont typeface="Kantumruy Pro"/>
              <a:buNone/>
              <a:defRPr sz="3500">
                <a:latin typeface="Kantumruy Pro"/>
                <a:ea typeface="Kantumruy Pro"/>
                <a:cs typeface="Kantumruy Pro"/>
                <a:sym typeface="Kantumruy Pro"/>
              </a:defRPr>
            </a:lvl9pPr>
          </a:lstStyle>
          <a:p/>
        </p:txBody>
      </p:sp>
      <p:sp>
        <p:nvSpPr>
          <p:cNvPr id="91" name="Google Shape;91;p19"/>
          <p:cNvSpPr txBox="1"/>
          <p:nvPr>
            <p:ph idx="3" type="subTitle"/>
          </p:nvPr>
        </p:nvSpPr>
        <p:spPr>
          <a:xfrm>
            <a:off x="3401548" y="2955125"/>
            <a:ext cx="2340900" cy="92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2" name="Google Shape;92;p19"/>
          <p:cNvSpPr txBox="1"/>
          <p:nvPr>
            <p:ph idx="4" type="subTitle"/>
          </p:nvPr>
        </p:nvSpPr>
        <p:spPr>
          <a:xfrm>
            <a:off x="3401548" y="1846625"/>
            <a:ext cx="2340900" cy="118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93" name="Google Shape;93;p19"/>
          <p:cNvSpPr txBox="1"/>
          <p:nvPr>
            <p:ph idx="5" type="subTitle"/>
          </p:nvPr>
        </p:nvSpPr>
        <p:spPr>
          <a:xfrm>
            <a:off x="6088001" y="2955125"/>
            <a:ext cx="2340900" cy="92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4" name="Google Shape;94;p19"/>
          <p:cNvSpPr txBox="1"/>
          <p:nvPr>
            <p:ph idx="6" type="subTitle"/>
          </p:nvPr>
        </p:nvSpPr>
        <p:spPr>
          <a:xfrm>
            <a:off x="6088001" y="1846625"/>
            <a:ext cx="2340900" cy="118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dk2"/>
        </a:solidFill>
      </p:bgPr>
    </p:bg>
    <p:spTree>
      <p:nvGrpSpPr>
        <p:cNvPr id="95" name="Shape 95"/>
        <p:cNvGrpSpPr/>
        <p:nvPr/>
      </p:nvGrpSpPr>
      <p:grpSpPr>
        <a:xfrm>
          <a:off x="0" y="0"/>
          <a:ext cx="0" cy="0"/>
          <a:chOff x="0" y="0"/>
          <a:chExt cx="0" cy="0"/>
        </a:xfrm>
      </p:grpSpPr>
      <p:sp>
        <p:nvSpPr>
          <p:cNvPr id="96" name="Google Shape;96;p20"/>
          <p:cNvSpPr txBox="1"/>
          <p:nvPr>
            <p:ph idx="1" type="subTitle"/>
          </p:nvPr>
        </p:nvSpPr>
        <p:spPr>
          <a:xfrm>
            <a:off x="1377050" y="2164500"/>
            <a:ext cx="2532900" cy="68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7" name="Google Shape;97;p20"/>
          <p:cNvSpPr txBox="1"/>
          <p:nvPr>
            <p:ph idx="2" type="subTitle"/>
          </p:nvPr>
        </p:nvSpPr>
        <p:spPr>
          <a:xfrm>
            <a:off x="1377050" y="1407926"/>
            <a:ext cx="2532900" cy="83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98" name="Google Shape;98;p20"/>
          <p:cNvSpPr txBox="1"/>
          <p:nvPr>
            <p:ph type="title"/>
          </p:nvPr>
        </p:nvSpPr>
        <p:spPr>
          <a:xfrm>
            <a:off x="715100" y="535000"/>
            <a:ext cx="7713900" cy="649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500"/>
              <a:buFont typeface="Kantumruy Pro"/>
              <a:buNone/>
              <a:defRPr>
                <a:latin typeface="Kantumruy Pro"/>
                <a:ea typeface="Kantumruy Pro"/>
                <a:cs typeface="Kantumruy Pro"/>
                <a:sym typeface="Kantumruy Pro"/>
              </a:defRPr>
            </a:lvl1pPr>
            <a:lvl2pPr lvl="1" rtl="0">
              <a:spcBef>
                <a:spcPts val="0"/>
              </a:spcBef>
              <a:spcAft>
                <a:spcPts val="0"/>
              </a:spcAft>
              <a:buSzPts val="3500"/>
              <a:buFont typeface="Kantumruy Pro"/>
              <a:buNone/>
              <a:defRPr sz="3500">
                <a:latin typeface="Kantumruy Pro"/>
                <a:ea typeface="Kantumruy Pro"/>
                <a:cs typeface="Kantumruy Pro"/>
                <a:sym typeface="Kantumruy Pro"/>
              </a:defRPr>
            </a:lvl2pPr>
            <a:lvl3pPr lvl="2" rtl="0">
              <a:spcBef>
                <a:spcPts val="0"/>
              </a:spcBef>
              <a:spcAft>
                <a:spcPts val="0"/>
              </a:spcAft>
              <a:buSzPts val="3500"/>
              <a:buFont typeface="Kantumruy Pro"/>
              <a:buNone/>
              <a:defRPr sz="3500">
                <a:latin typeface="Kantumruy Pro"/>
                <a:ea typeface="Kantumruy Pro"/>
                <a:cs typeface="Kantumruy Pro"/>
                <a:sym typeface="Kantumruy Pro"/>
              </a:defRPr>
            </a:lvl3pPr>
            <a:lvl4pPr lvl="3" rtl="0">
              <a:spcBef>
                <a:spcPts val="0"/>
              </a:spcBef>
              <a:spcAft>
                <a:spcPts val="0"/>
              </a:spcAft>
              <a:buSzPts val="3500"/>
              <a:buFont typeface="Kantumruy Pro"/>
              <a:buNone/>
              <a:defRPr sz="3500">
                <a:latin typeface="Kantumruy Pro"/>
                <a:ea typeface="Kantumruy Pro"/>
                <a:cs typeface="Kantumruy Pro"/>
                <a:sym typeface="Kantumruy Pro"/>
              </a:defRPr>
            </a:lvl4pPr>
            <a:lvl5pPr lvl="4" rtl="0">
              <a:spcBef>
                <a:spcPts val="0"/>
              </a:spcBef>
              <a:spcAft>
                <a:spcPts val="0"/>
              </a:spcAft>
              <a:buSzPts val="3500"/>
              <a:buFont typeface="Kantumruy Pro"/>
              <a:buNone/>
              <a:defRPr sz="3500">
                <a:latin typeface="Kantumruy Pro"/>
                <a:ea typeface="Kantumruy Pro"/>
                <a:cs typeface="Kantumruy Pro"/>
                <a:sym typeface="Kantumruy Pro"/>
              </a:defRPr>
            </a:lvl5pPr>
            <a:lvl6pPr lvl="5" rtl="0">
              <a:spcBef>
                <a:spcPts val="0"/>
              </a:spcBef>
              <a:spcAft>
                <a:spcPts val="0"/>
              </a:spcAft>
              <a:buSzPts val="3500"/>
              <a:buFont typeface="Kantumruy Pro"/>
              <a:buNone/>
              <a:defRPr sz="3500">
                <a:latin typeface="Kantumruy Pro"/>
                <a:ea typeface="Kantumruy Pro"/>
                <a:cs typeface="Kantumruy Pro"/>
                <a:sym typeface="Kantumruy Pro"/>
              </a:defRPr>
            </a:lvl6pPr>
            <a:lvl7pPr lvl="6" rtl="0">
              <a:spcBef>
                <a:spcPts val="0"/>
              </a:spcBef>
              <a:spcAft>
                <a:spcPts val="0"/>
              </a:spcAft>
              <a:buSzPts val="3500"/>
              <a:buFont typeface="Kantumruy Pro"/>
              <a:buNone/>
              <a:defRPr sz="3500">
                <a:latin typeface="Kantumruy Pro"/>
                <a:ea typeface="Kantumruy Pro"/>
                <a:cs typeface="Kantumruy Pro"/>
                <a:sym typeface="Kantumruy Pro"/>
              </a:defRPr>
            </a:lvl7pPr>
            <a:lvl8pPr lvl="7" rtl="0">
              <a:spcBef>
                <a:spcPts val="0"/>
              </a:spcBef>
              <a:spcAft>
                <a:spcPts val="0"/>
              </a:spcAft>
              <a:buSzPts val="3500"/>
              <a:buFont typeface="Kantumruy Pro"/>
              <a:buNone/>
              <a:defRPr sz="3500">
                <a:latin typeface="Kantumruy Pro"/>
                <a:ea typeface="Kantumruy Pro"/>
                <a:cs typeface="Kantumruy Pro"/>
                <a:sym typeface="Kantumruy Pro"/>
              </a:defRPr>
            </a:lvl8pPr>
            <a:lvl9pPr lvl="8" rtl="0">
              <a:spcBef>
                <a:spcPts val="0"/>
              </a:spcBef>
              <a:spcAft>
                <a:spcPts val="0"/>
              </a:spcAft>
              <a:buSzPts val="3500"/>
              <a:buFont typeface="Kantumruy Pro"/>
              <a:buNone/>
              <a:defRPr sz="3500">
                <a:latin typeface="Kantumruy Pro"/>
                <a:ea typeface="Kantumruy Pro"/>
                <a:cs typeface="Kantumruy Pro"/>
                <a:sym typeface="Kantumruy Pro"/>
              </a:defRPr>
            </a:lvl9pPr>
          </a:lstStyle>
          <a:p/>
        </p:txBody>
      </p:sp>
      <p:sp>
        <p:nvSpPr>
          <p:cNvPr id="99" name="Google Shape;99;p20"/>
          <p:cNvSpPr txBox="1"/>
          <p:nvPr>
            <p:ph idx="3" type="subTitle"/>
          </p:nvPr>
        </p:nvSpPr>
        <p:spPr>
          <a:xfrm>
            <a:off x="5233850" y="2164500"/>
            <a:ext cx="2532900" cy="68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0" name="Google Shape;100;p20"/>
          <p:cNvSpPr txBox="1"/>
          <p:nvPr>
            <p:ph idx="4" type="subTitle"/>
          </p:nvPr>
        </p:nvSpPr>
        <p:spPr>
          <a:xfrm>
            <a:off x="5233850" y="1407925"/>
            <a:ext cx="2532900" cy="83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01" name="Google Shape;101;p20"/>
          <p:cNvSpPr txBox="1"/>
          <p:nvPr>
            <p:ph idx="5" type="subTitle"/>
          </p:nvPr>
        </p:nvSpPr>
        <p:spPr>
          <a:xfrm>
            <a:off x="1377050" y="3758775"/>
            <a:ext cx="2532900" cy="68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20"/>
          <p:cNvSpPr txBox="1"/>
          <p:nvPr>
            <p:ph idx="6" type="subTitle"/>
          </p:nvPr>
        </p:nvSpPr>
        <p:spPr>
          <a:xfrm>
            <a:off x="1377050" y="3002100"/>
            <a:ext cx="2532900" cy="83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03" name="Google Shape;103;p20"/>
          <p:cNvSpPr txBox="1"/>
          <p:nvPr>
            <p:ph idx="7" type="subTitle"/>
          </p:nvPr>
        </p:nvSpPr>
        <p:spPr>
          <a:xfrm>
            <a:off x="5233850" y="3758775"/>
            <a:ext cx="2532900" cy="68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4" name="Google Shape;104;p20"/>
          <p:cNvSpPr txBox="1"/>
          <p:nvPr>
            <p:ph idx="8" type="subTitle"/>
          </p:nvPr>
        </p:nvSpPr>
        <p:spPr>
          <a:xfrm>
            <a:off x="5233850" y="3002100"/>
            <a:ext cx="2532900" cy="83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715100" y="1800825"/>
            <a:ext cx="4895400" cy="941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715100" y="775725"/>
            <a:ext cx="4895400" cy="10251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atin typeface="Kantumruy Pro SemiBold"/>
                <a:ea typeface="Kantumruy Pro SemiBold"/>
                <a:cs typeface="Kantumruy Pro SemiBold"/>
                <a:sym typeface="Kantumruy Pro SemiBol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 name="Google Shape;14;p3"/>
          <p:cNvSpPr txBox="1"/>
          <p:nvPr>
            <p:ph idx="1" type="subTitle"/>
          </p:nvPr>
        </p:nvSpPr>
        <p:spPr>
          <a:xfrm>
            <a:off x="715100" y="2742225"/>
            <a:ext cx="4895400" cy="43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2"/>
        </a:solidFill>
      </p:bgPr>
    </p:bg>
    <p:spTree>
      <p:nvGrpSpPr>
        <p:cNvPr id="105" name="Shape 105"/>
        <p:cNvGrpSpPr/>
        <p:nvPr/>
      </p:nvGrpSpPr>
      <p:grpSpPr>
        <a:xfrm>
          <a:off x="0" y="0"/>
          <a:ext cx="0" cy="0"/>
          <a:chOff x="0" y="0"/>
          <a:chExt cx="0" cy="0"/>
        </a:xfrm>
      </p:grpSpPr>
      <p:sp>
        <p:nvSpPr>
          <p:cNvPr id="106" name="Google Shape;106;p21"/>
          <p:cNvSpPr txBox="1"/>
          <p:nvPr>
            <p:ph idx="1" type="subTitle"/>
          </p:nvPr>
        </p:nvSpPr>
        <p:spPr>
          <a:xfrm>
            <a:off x="715100" y="2164500"/>
            <a:ext cx="2336400" cy="68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 name="Google Shape;107;p21"/>
          <p:cNvSpPr txBox="1"/>
          <p:nvPr>
            <p:ph idx="2" type="subTitle"/>
          </p:nvPr>
        </p:nvSpPr>
        <p:spPr>
          <a:xfrm>
            <a:off x="715100" y="1407926"/>
            <a:ext cx="2336400" cy="83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08" name="Google Shape;108;p21"/>
          <p:cNvSpPr txBox="1"/>
          <p:nvPr>
            <p:ph type="title"/>
          </p:nvPr>
        </p:nvSpPr>
        <p:spPr>
          <a:xfrm>
            <a:off x="715100" y="535000"/>
            <a:ext cx="7713900" cy="649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500"/>
              <a:buFont typeface="Kantumruy Pro"/>
              <a:buNone/>
              <a:defRPr>
                <a:latin typeface="Kantumruy Pro"/>
                <a:ea typeface="Kantumruy Pro"/>
                <a:cs typeface="Kantumruy Pro"/>
                <a:sym typeface="Kantumruy Pro"/>
              </a:defRPr>
            </a:lvl1pPr>
            <a:lvl2pPr lvl="1" rtl="0">
              <a:spcBef>
                <a:spcPts val="0"/>
              </a:spcBef>
              <a:spcAft>
                <a:spcPts val="0"/>
              </a:spcAft>
              <a:buSzPts val="3500"/>
              <a:buFont typeface="Kantumruy Pro"/>
              <a:buNone/>
              <a:defRPr sz="3500">
                <a:latin typeface="Kantumruy Pro"/>
                <a:ea typeface="Kantumruy Pro"/>
                <a:cs typeface="Kantumruy Pro"/>
                <a:sym typeface="Kantumruy Pro"/>
              </a:defRPr>
            </a:lvl2pPr>
            <a:lvl3pPr lvl="2" rtl="0">
              <a:spcBef>
                <a:spcPts val="0"/>
              </a:spcBef>
              <a:spcAft>
                <a:spcPts val="0"/>
              </a:spcAft>
              <a:buSzPts val="3500"/>
              <a:buFont typeface="Kantumruy Pro"/>
              <a:buNone/>
              <a:defRPr sz="3500">
                <a:latin typeface="Kantumruy Pro"/>
                <a:ea typeface="Kantumruy Pro"/>
                <a:cs typeface="Kantumruy Pro"/>
                <a:sym typeface="Kantumruy Pro"/>
              </a:defRPr>
            </a:lvl3pPr>
            <a:lvl4pPr lvl="3" rtl="0">
              <a:spcBef>
                <a:spcPts val="0"/>
              </a:spcBef>
              <a:spcAft>
                <a:spcPts val="0"/>
              </a:spcAft>
              <a:buSzPts val="3500"/>
              <a:buFont typeface="Kantumruy Pro"/>
              <a:buNone/>
              <a:defRPr sz="3500">
                <a:latin typeface="Kantumruy Pro"/>
                <a:ea typeface="Kantumruy Pro"/>
                <a:cs typeface="Kantumruy Pro"/>
                <a:sym typeface="Kantumruy Pro"/>
              </a:defRPr>
            </a:lvl4pPr>
            <a:lvl5pPr lvl="4" rtl="0">
              <a:spcBef>
                <a:spcPts val="0"/>
              </a:spcBef>
              <a:spcAft>
                <a:spcPts val="0"/>
              </a:spcAft>
              <a:buSzPts val="3500"/>
              <a:buFont typeface="Kantumruy Pro"/>
              <a:buNone/>
              <a:defRPr sz="3500">
                <a:latin typeface="Kantumruy Pro"/>
                <a:ea typeface="Kantumruy Pro"/>
                <a:cs typeface="Kantumruy Pro"/>
                <a:sym typeface="Kantumruy Pro"/>
              </a:defRPr>
            </a:lvl5pPr>
            <a:lvl6pPr lvl="5" rtl="0">
              <a:spcBef>
                <a:spcPts val="0"/>
              </a:spcBef>
              <a:spcAft>
                <a:spcPts val="0"/>
              </a:spcAft>
              <a:buSzPts val="3500"/>
              <a:buFont typeface="Kantumruy Pro"/>
              <a:buNone/>
              <a:defRPr sz="3500">
                <a:latin typeface="Kantumruy Pro"/>
                <a:ea typeface="Kantumruy Pro"/>
                <a:cs typeface="Kantumruy Pro"/>
                <a:sym typeface="Kantumruy Pro"/>
              </a:defRPr>
            </a:lvl6pPr>
            <a:lvl7pPr lvl="6" rtl="0">
              <a:spcBef>
                <a:spcPts val="0"/>
              </a:spcBef>
              <a:spcAft>
                <a:spcPts val="0"/>
              </a:spcAft>
              <a:buSzPts val="3500"/>
              <a:buFont typeface="Kantumruy Pro"/>
              <a:buNone/>
              <a:defRPr sz="3500">
                <a:latin typeface="Kantumruy Pro"/>
                <a:ea typeface="Kantumruy Pro"/>
                <a:cs typeface="Kantumruy Pro"/>
                <a:sym typeface="Kantumruy Pro"/>
              </a:defRPr>
            </a:lvl7pPr>
            <a:lvl8pPr lvl="7" rtl="0">
              <a:spcBef>
                <a:spcPts val="0"/>
              </a:spcBef>
              <a:spcAft>
                <a:spcPts val="0"/>
              </a:spcAft>
              <a:buSzPts val="3500"/>
              <a:buFont typeface="Kantumruy Pro"/>
              <a:buNone/>
              <a:defRPr sz="3500">
                <a:latin typeface="Kantumruy Pro"/>
                <a:ea typeface="Kantumruy Pro"/>
                <a:cs typeface="Kantumruy Pro"/>
                <a:sym typeface="Kantumruy Pro"/>
              </a:defRPr>
            </a:lvl8pPr>
            <a:lvl9pPr lvl="8" rtl="0">
              <a:spcBef>
                <a:spcPts val="0"/>
              </a:spcBef>
              <a:spcAft>
                <a:spcPts val="0"/>
              </a:spcAft>
              <a:buSzPts val="3500"/>
              <a:buFont typeface="Kantumruy Pro"/>
              <a:buNone/>
              <a:defRPr sz="3500">
                <a:latin typeface="Kantumruy Pro"/>
                <a:ea typeface="Kantumruy Pro"/>
                <a:cs typeface="Kantumruy Pro"/>
                <a:sym typeface="Kantumruy Pro"/>
              </a:defRPr>
            </a:lvl9pPr>
          </a:lstStyle>
          <a:p/>
        </p:txBody>
      </p:sp>
      <p:sp>
        <p:nvSpPr>
          <p:cNvPr id="109" name="Google Shape;109;p21"/>
          <p:cNvSpPr txBox="1"/>
          <p:nvPr>
            <p:ph idx="3" type="subTitle"/>
          </p:nvPr>
        </p:nvSpPr>
        <p:spPr>
          <a:xfrm>
            <a:off x="3403850" y="2164500"/>
            <a:ext cx="2336400" cy="68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0" name="Google Shape;110;p21"/>
          <p:cNvSpPr txBox="1"/>
          <p:nvPr>
            <p:ph idx="4" type="subTitle"/>
          </p:nvPr>
        </p:nvSpPr>
        <p:spPr>
          <a:xfrm>
            <a:off x="3403850" y="1407925"/>
            <a:ext cx="2336400" cy="83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11" name="Google Shape;111;p21"/>
          <p:cNvSpPr txBox="1"/>
          <p:nvPr>
            <p:ph idx="5" type="subTitle"/>
          </p:nvPr>
        </p:nvSpPr>
        <p:spPr>
          <a:xfrm>
            <a:off x="6092600" y="2164500"/>
            <a:ext cx="2336400" cy="68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2" name="Google Shape;112;p21"/>
          <p:cNvSpPr txBox="1"/>
          <p:nvPr>
            <p:ph idx="6" type="subTitle"/>
          </p:nvPr>
        </p:nvSpPr>
        <p:spPr>
          <a:xfrm>
            <a:off x="6092600" y="1407925"/>
            <a:ext cx="2336400" cy="83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13" name="Google Shape;113;p21"/>
          <p:cNvSpPr txBox="1"/>
          <p:nvPr>
            <p:ph idx="7" type="subTitle"/>
          </p:nvPr>
        </p:nvSpPr>
        <p:spPr>
          <a:xfrm>
            <a:off x="715100" y="3758775"/>
            <a:ext cx="2336400" cy="68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4" name="Google Shape;114;p21"/>
          <p:cNvSpPr txBox="1"/>
          <p:nvPr>
            <p:ph idx="8" type="subTitle"/>
          </p:nvPr>
        </p:nvSpPr>
        <p:spPr>
          <a:xfrm>
            <a:off x="715100" y="3002100"/>
            <a:ext cx="2336400" cy="83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15" name="Google Shape;115;p21"/>
          <p:cNvSpPr txBox="1"/>
          <p:nvPr>
            <p:ph idx="9" type="subTitle"/>
          </p:nvPr>
        </p:nvSpPr>
        <p:spPr>
          <a:xfrm>
            <a:off x="3403850" y="3758775"/>
            <a:ext cx="2336400" cy="68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6" name="Google Shape;116;p21"/>
          <p:cNvSpPr txBox="1"/>
          <p:nvPr>
            <p:ph idx="13" type="subTitle"/>
          </p:nvPr>
        </p:nvSpPr>
        <p:spPr>
          <a:xfrm>
            <a:off x="3403850" y="3002100"/>
            <a:ext cx="2336400" cy="83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17" name="Google Shape;117;p21"/>
          <p:cNvSpPr txBox="1"/>
          <p:nvPr>
            <p:ph idx="14" type="subTitle"/>
          </p:nvPr>
        </p:nvSpPr>
        <p:spPr>
          <a:xfrm>
            <a:off x="6092600" y="3758775"/>
            <a:ext cx="2336400" cy="685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 name="Google Shape;118;p21"/>
          <p:cNvSpPr txBox="1"/>
          <p:nvPr>
            <p:ph idx="15" type="subTitle"/>
          </p:nvPr>
        </p:nvSpPr>
        <p:spPr>
          <a:xfrm>
            <a:off x="6092600" y="3002100"/>
            <a:ext cx="2336400" cy="83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dk2"/>
        </a:solidFill>
      </p:bgPr>
    </p:bg>
    <p:spTree>
      <p:nvGrpSpPr>
        <p:cNvPr id="119" name="Shape 119"/>
        <p:cNvGrpSpPr/>
        <p:nvPr/>
      </p:nvGrpSpPr>
      <p:grpSpPr>
        <a:xfrm>
          <a:off x="0" y="0"/>
          <a:ext cx="0" cy="0"/>
          <a:chOff x="0" y="0"/>
          <a:chExt cx="0" cy="0"/>
        </a:xfrm>
      </p:grpSpPr>
      <p:sp>
        <p:nvSpPr>
          <p:cNvPr id="120" name="Google Shape;120;p22"/>
          <p:cNvSpPr txBox="1"/>
          <p:nvPr>
            <p:ph hasCustomPrompt="1" type="title"/>
          </p:nvPr>
        </p:nvSpPr>
        <p:spPr>
          <a:xfrm>
            <a:off x="715100" y="791650"/>
            <a:ext cx="4009200" cy="93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6200"/>
              <a:buNone/>
              <a:defRPr sz="5000">
                <a:latin typeface="Kantumruy Pro SemiBold"/>
                <a:ea typeface="Kantumruy Pro SemiBold"/>
                <a:cs typeface="Kantumruy Pro SemiBold"/>
                <a:sym typeface="Kantumruy Pro SemiBol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1" name="Google Shape;121;p22"/>
          <p:cNvSpPr txBox="1"/>
          <p:nvPr>
            <p:ph idx="1" type="subTitle"/>
          </p:nvPr>
        </p:nvSpPr>
        <p:spPr>
          <a:xfrm>
            <a:off x="715100" y="1651650"/>
            <a:ext cx="4009200" cy="409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22"/>
          <p:cNvSpPr txBox="1"/>
          <p:nvPr>
            <p:ph hasCustomPrompt="1" idx="2" type="title"/>
          </p:nvPr>
        </p:nvSpPr>
        <p:spPr>
          <a:xfrm>
            <a:off x="715100" y="2365650"/>
            <a:ext cx="4009200" cy="93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6200"/>
              <a:buNone/>
              <a:defRPr sz="5000">
                <a:latin typeface="Kantumruy Pro SemiBold"/>
                <a:ea typeface="Kantumruy Pro SemiBold"/>
                <a:cs typeface="Kantumruy Pro SemiBold"/>
                <a:sym typeface="Kantumruy Pro SemiBol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3" name="Google Shape;123;p22"/>
          <p:cNvSpPr txBox="1"/>
          <p:nvPr>
            <p:ph idx="3" type="subTitle"/>
          </p:nvPr>
        </p:nvSpPr>
        <p:spPr>
          <a:xfrm>
            <a:off x="715100" y="3225775"/>
            <a:ext cx="4009200" cy="409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solidFill>
          <a:schemeClr val="dk1"/>
        </a:solidFill>
      </p:bgPr>
    </p:bg>
    <p:spTree>
      <p:nvGrpSpPr>
        <p:cNvPr id="124" name="Shape 124"/>
        <p:cNvGrpSpPr/>
        <p:nvPr/>
      </p:nvGrpSpPr>
      <p:grpSpPr>
        <a:xfrm>
          <a:off x="0" y="0"/>
          <a:ext cx="0" cy="0"/>
          <a:chOff x="0" y="0"/>
          <a:chExt cx="0" cy="0"/>
        </a:xfrm>
      </p:grpSpPr>
      <p:sp>
        <p:nvSpPr>
          <p:cNvPr id="125" name="Google Shape;125;p23"/>
          <p:cNvSpPr txBox="1"/>
          <p:nvPr>
            <p:ph type="title"/>
          </p:nvPr>
        </p:nvSpPr>
        <p:spPr>
          <a:xfrm>
            <a:off x="715100" y="535000"/>
            <a:ext cx="7713900" cy="649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1pPr>
            <a:lvl2pPr lvl="1"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2pPr>
            <a:lvl3pPr lvl="2"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3pPr>
            <a:lvl4pPr lvl="3"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4pPr>
            <a:lvl5pPr lvl="4"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5pPr>
            <a:lvl6pPr lvl="5"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6pPr>
            <a:lvl7pPr lvl="6"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7pPr>
            <a:lvl8pPr lvl="7"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8pPr>
            <a:lvl9pPr lvl="8"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bg>
      <p:bgPr>
        <a:solidFill>
          <a:schemeClr val="lt1"/>
        </a:solidFill>
      </p:bgPr>
    </p:bg>
    <p:spTree>
      <p:nvGrpSpPr>
        <p:cNvPr id="126" name="Shape 126"/>
        <p:cNvGrpSpPr/>
        <p:nvPr/>
      </p:nvGrpSpPr>
      <p:grpSpPr>
        <a:xfrm>
          <a:off x="0" y="0"/>
          <a:ext cx="0" cy="0"/>
          <a:chOff x="0" y="0"/>
          <a:chExt cx="0" cy="0"/>
        </a:xfrm>
      </p:grpSpPr>
      <p:sp>
        <p:nvSpPr>
          <p:cNvPr id="127" name="Google Shape;127;p24"/>
          <p:cNvSpPr txBox="1"/>
          <p:nvPr>
            <p:ph type="title"/>
          </p:nvPr>
        </p:nvSpPr>
        <p:spPr>
          <a:xfrm>
            <a:off x="715100" y="535000"/>
            <a:ext cx="7713900" cy="649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Font typeface="Kantumruy Pro"/>
              <a:buNone/>
              <a:defRPr sz="3000">
                <a:latin typeface="Kantumruy Pro"/>
                <a:ea typeface="Kantumruy Pro"/>
                <a:cs typeface="Kantumruy Pro"/>
                <a:sym typeface="Kantumruy Pro"/>
              </a:defRPr>
            </a:lvl1pPr>
            <a:lvl2pPr lvl="1" rtl="0">
              <a:spcBef>
                <a:spcPts val="0"/>
              </a:spcBef>
              <a:spcAft>
                <a:spcPts val="0"/>
              </a:spcAft>
              <a:buSzPts val="3000"/>
              <a:buFont typeface="Kantumruy Pro"/>
              <a:buNone/>
              <a:defRPr sz="3000">
                <a:latin typeface="Kantumruy Pro"/>
                <a:ea typeface="Kantumruy Pro"/>
                <a:cs typeface="Kantumruy Pro"/>
                <a:sym typeface="Kantumruy Pro"/>
              </a:defRPr>
            </a:lvl2pPr>
            <a:lvl3pPr lvl="2" rtl="0">
              <a:spcBef>
                <a:spcPts val="0"/>
              </a:spcBef>
              <a:spcAft>
                <a:spcPts val="0"/>
              </a:spcAft>
              <a:buSzPts val="3000"/>
              <a:buFont typeface="Kantumruy Pro"/>
              <a:buNone/>
              <a:defRPr sz="3000">
                <a:latin typeface="Kantumruy Pro"/>
                <a:ea typeface="Kantumruy Pro"/>
                <a:cs typeface="Kantumruy Pro"/>
                <a:sym typeface="Kantumruy Pro"/>
              </a:defRPr>
            </a:lvl3pPr>
            <a:lvl4pPr lvl="3" rtl="0">
              <a:spcBef>
                <a:spcPts val="0"/>
              </a:spcBef>
              <a:spcAft>
                <a:spcPts val="0"/>
              </a:spcAft>
              <a:buSzPts val="3000"/>
              <a:buFont typeface="Kantumruy Pro"/>
              <a:buNone/>
              <a:defRPr sz="3000">
                <a:latin typeface="Kantumruy Pro"/>
                <a:ea typeface="Kantumruy Pro"/>
                <a:cs typeface="Kantumruy Pro"/>
                <a:sym typeface="Kantumruy Pro"/>
              </a:defRPr>
            </a:lvl4pPr>
            <a:lvl5pPr lvl="4" rtl="0">
              <a:spcBef>
                <a:spcPts val="0"/>
              </a:spcBef>
              <a:spcAft>
                <a:spcPts val="0"/>
              </a:spcAft>
              <a:buSzPts val="3000"/>
              <a:buFont typeface="Kantumruy Pro"/>
              <a:buNone/>
              <a:defRPr sz="3000">
                <a:latin typeface="Kantumruy Pro"/>
                <a:ea typeface="Kantumruy Pro"/>
                <a:cs typeface="Kantumruy Pro"/>
                <a:sym typeface="Kantumruy Pro"/>
              </a:defRPr>
            </a:lvl5pPr>
            <a:lvl6pPr lvl="5" rtl="0">
              <a:spcBef>
                <a:spcPts val="0"/>
              </a:spcBef>
              <a:spcAft>
                <a:spcPts val="0"/>
              </a:spcAft>
              <a:buSzPts val="3000"/>
              <a:buFont typeface="Kantumruy Pro"/>
              <a:buNone/>
              <a:defRPr sz="3000">
                <a:latin typeface="Kantumruy Pro"/>
                <a:ea typeface="Kantumruy Pro"/>
                <a:cs typeface="Kantumruy Pro"/>
                <a:sym typeface="Kantumruy Pro"/>
              </a:defRPr>
            </a:lvl6pPr>
            <a:lvl7pPr lvl="6" rtl="0">
              <a:spcBef>
                <a:spcPts val="0"/>
              </a:spcBef>
              <a:spcAft>
                <a:spcPts val="0"/>
              </a:spcAft>
              <a:buSzPts val="3000"/>
              <a:buFont typeface="Kantumruy Pro"/>
              <a:buNone/>
              <a:defRPr sz="3000">
                <a:latin typeface="Kantumruy Pro"/>
                <a:ea typeface="Kantumruy Pro"/>
                <a:cs typeface="Kantumruy Pro"/>
                <a:sym typeface="Kantumruy Pro"/>
              </a:defRPr>
            </a:lvl7pPr>
            <a:lvl8pPr lvl="7" rtl="0">
              <a:spcBef>
                <a:spcPts val="0"/>
              </a:spcBef>
              <a:spcAft>
                <a:spcPts val="0"/>
              </a:spcAft>
              <a:buSzPts val="3000"/>
              <a:buFont typeface="Kantumruy Pro"/>
              <a:buNone/>
              <a:defRPr sz="3000">
                <a:latin typeface="Kantumruy Pro"/>
                <a:ea typeface="Kantumruy Pro"/>
                <a:cs typeface="Kantumruy Pro"/>
                <a:sym typeface="Kantumruy Pro"/>
              </a:defRPr>
            </a:lvl8pPr>
            <a:lvl9pPr lvl="8" rtl="0">
              <a:spcBef>
                <a:spcPts val="0"/>
              </a:spcBef>
              <a:spcAft>
                <a:spcPts val="0"/>
              </a:spcAft>
              <a:buSzPts val="3000"/>
              <a:buFont typeface="Kantumruy Pro"/>
              <a:buNone/>
              <a:defRPr sz="3000">
                <a:latin typeface="Kantumruy Pro"/>
                <a:ea typeface="Kantumruy Pro"/>
                <a:cs typeface="Kantumruy Pro"/>
                <a:sym typeface="Kantumruy Pr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dk2"/>
        </a:solidFill>
      </p:bgPr>
    </p:bg>
    <p:spTree>
      <p:nvGrpSpPr>
        <p:cNvPr id="128" name="Shape 128"/>
        <p:cNvGrpSpPr/>
        <p:nvPr/>
      </p:nvGrpSpPr>
      <p:grpSpPr>
        <a:xfrm>
          <a:off x="0" y="0"/>
          <a:ext cx="0" cy="0"/>
          <a:chOff x="0" y="0"/>
          <a:chExt cx="0" cy="0"/>
        </a:xfrm>
      </p:grpSpPr>
      <p:sp>
        <p:nvSpPr>
          <p:cNvPr id="129" name="Google Shape;129;p25"/>
          <p:cNvSpPr txBox="1"/>
          <p:nvPr>
            <p:ph type="ctrTitle"/>
          </p:nvPr>
        </p:nvSpPr>
        <p:spPr>
          <a:xfrm>
            <a:off x="715100" y="709063"/>
            <a:ext cx="3036300" cy="9537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0" name="Google Shape;130;p25"/>
          <p:cNvSpPr txBox="1"/>
          <p:nvPr>
            <p:ph idx="1" type="subTitle"/>
          </p:nvPr>
        </p:nvSpPr>
        <p:spPr>
          <a:xfrm>
            <a:off x="715100" y="1586563"/>
            <a:ext cx="3036300" cy="14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1" name="Google Shape;131;p25"/>
          <p:cNvSpPr txBox="1"/>
          <p:nvPr/>
        </p:nvSpPr>
        <p:spPr>
          <a:xfrm>
            <a:off x="715100" y="3459438"/>
            <a:ext cx="3036300" cy="61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Kantumruy Pro Medium"/>
                <a:ea typeface="Kantumruy Pro Medium"/>
                <a:cs typeface="Kantumruy Pro Medium"/>
                <a:sym typeface="Kantumruy Pro Medium"/>
              </a:rPr>
              <a:t>CREDITS: This presentation template was created by </a:t>
            </a:r>
            <a:r>
              <a:rPr b="1" lang="en" sz="1000">
                <a:solidFill>
                  <a:schemeClr val="dk1"/>
                </a:solidFill>
                <a:uFill>
                  <a:noFill/>
                </a:uFill>
                <a:latin typeface="Kantumruy Pro"/>
                <a:ea typeface="Kantumruy Pro"/>
                <a:cs typeface="Kantumruy Pro"/>
                <a:sym typeface="Kantumruy Pro"/>
                <a:hlinkClick r:id="rId2">
                  <a:extLst>
                    <a:ext uri="{A12FA001-AC4F-418D-AE19-62706E023703}">
                      <ahyp:hlinkClr val="tx"/>
                    </a:ext>
                  </a:extLst>
                </a:hlinkClick>
              </a:rPr>
              <a:t>Slidesgo</a:t>
            </a:r>
            <a:r>
              <a:rPr lang="en" sz="1000">
                <a:solidFill>
                  <a:schemeClr val="dk1"/>
                </a:solidFill>
                <a:latin typeface="Kantumruy Pro Medium"/>
                <a:ea typeface="Kantumruy Pro Medium"/>
                <a:cs typeface="Kantumruy Pro Medium"/>
                <a:sym typeface="Kantumruy Pro Medium"/>
              </a:rPr>
              <a:t>, and includes icons by </a:t>
            </a:r>
            <a:r>
              <a:rPr b="1" lang="en" sz="1000">
                <a:solidFill>
                  <a:schemeClr val="dk1"/>
                </a:solidFill>
                <a:uFill>
                  <a:noFill/>
                </a:uFill>
                <a:latin typeface="Kantumruy Pro"/>
                <a:ea typeface="Kantumruy Pro"/>
                <a:cs typeface="Kantumruy Pro"/>
                <a:sym typeface="Kantumruy Pro"/>
                <a:hlinkClick r:id="rId3">
                  <a:extLst>
                    <a:ext uri="{A12FA001-AC4F-418D-AE19-62706E023703}">
                      <ahyp:hlinkClr val="tx"/>
                    </a:ext>
                  </a:extLst>
                </a:hlinkClick>
              </a:rPr>
              <a:t>Flaticon</a:t>
            </a:r>
            <a:r>
              <a:rPr lang="en" sz="1000">
                <a:solidFill>
                  <a:schemeClr val="dk1"/>
                </a:solidFill>
                <a:latin typeface="Kantumruy Pro Medium"/>
                <a:ea typeface="Kantumruy Pro Medium"/>
                <a:cs typeface="Kantumruy Pro Medium"/>
                <a:sym typeface="Kantumruy Pro Medium"/>
              </a:rPr>
              <a:t> and infographics &amp; images by </a:t>
            </a:r>
            <a:r>
              <a:rPr b="1" lang="en" sz="1000">
                <a:solidFill>
                  <a:schemeClr val="dk1"/>
                </a:solidFill>
                <a:uFill>
                  <a:noFill/>
                </a:uFill>
                <a:latin typeface="Kantumruy Pro"/>
                <a:ea typeface="Kantumruy Pro"/>
                <a:cs typeface="Kantumruy Pro"/>
                <a:sym typeface="Kantumruy Pro"/>
                <a:hlinkClick r:id="rId4">
                  <a:extLst>
                    <a:ext uri="{A12FA001-AC4F-418D-AE19-62706E023703}">
                      <ahyp:hlinkClr val="tx"/>
                    </a:ext>
                  </a:extLst>
                </a:hlinkClick>
              </a:rPr>
              <a:t>Freepik</a:t>
            </a:r>
            <a:endParaRPr b="1" sz="1000">
              <a:solidFill>
                <a:schemeClr val="dk1"/>
              </a:solidFill>
              <a:latin typeface="Kantumruy Pro"/>
              <a:ea typeface="Kantumruy Pro"/>
              <a:cs typeface="Kantumruy Pro"/>
              <a:sym typeface="Kantumruy Pr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dk2"/>
        </a:solidFill>
      </p:bgPr>
    </p:bg>
    <p:spTree>
      <p:nvGrpSpPr>
        <p:cNvPr id="132" name="Shape 132"/>
        <p:cNvGrpSpPr/>
        <p:nvPr/>
      </p:nvGrpSpPr>
      <p:grpSpPr>
        <a:xfrm>
          <a:off x="0" y="0"/>
          <a:ext cx="0" cy="0"/>
          <a:chOff x="0" y="0"/>
          <a:chExt cx="0" cy="0"/>
        </a:xfrm>
      </p:grpSpPr>
      <p:grpSp>
        <p:nvGrpSpPr>
          <p:cNvPr id="133" name="Google Shape;133;p26"/>
          <p:cNvGrpSpPr/>
          <p:nvPr/>
        </p:nvGrpSpPr>
        <p:grpSpPr>
          <a:xfrm>
            <a:off x="6605565" y="2082971"/>
            <a:ext cx="3157715" cy="3383114"/>
            <a:chOff x="6605565" y="2082971"/>
            <a:chExt cx="3157715" cy="3383114"/>
          </a:xfrm>
        </p:grpSpPr>
        <p:grpSp>
          <p:nvGrpSpPr>
            <p:cNvPr id="134" name="Google Shape;134;p26"/>
            <p:cNvGrpSpPr/>
            <p:nvPr/>
          </p:nvGrpSpPr>
          <p:grpSpPr>
            <a:xfrm>
              <a:off x="6718168" y="3060491"/>
              <a:ext cx="802799" cy="802799"/>
              <a:chOff x="353675" y="3417700"/>
              <a:chExt cx="527775" cy="527775"/>
            </a:xfrm>
          </p:grpSpPr>
          <p:sp>
            <p:nvSpPr>
              <p:cNvPr id="135" name="Google Shape;135;p26"/>
              <p:cNvSpPr/>
              <p:nvPr/>
            </p:nvSpPr>
            <p:spPr>
              <a:xfrm>
                <a:off x="444125" y="3731600"/>
                <a:ext cx="15050" cy="16050"/>
              </a:xfrm>
              <a:custGeom>
                <a:rect b="b" l="l" r="r" t="t"/>
                <a:pathLst>
                  <a:path extrusionOk="0" h="642" w="602">
                    <a:moveTo>
                      <a:pt x="432" y="0"/>
                    </a:moveTo>
                    <a:lnTo>
                      <a:pt x="1" y="144"/>
                    </a:lnTo>
                    <a:lnTo>
                      <a:pt x="52" y="297"/>
                    </a:lnTo>
                    <a:cubicBezTo>
                      <a:pt x="73" y="360"/>
                      <a:pt x="96" y="425"/>
                      <a:pt x="120" y="489"/>
                    </a:cubicBezTo>
                    <a:lnTo>
                      <a:pt x="174" y="641"/>
                    </a:lnTo>
                    <a:lnTo>
                      <a:pt x="602" y="486"/>
                    </a:lnTo>
                    <a:lnTo>
                      <a:pt x="546" y="332"/>
                    </a:lnTo>
                    <a:cubicBezTo>
                      <a:pt x="524" y="273"/>
                      <a:pt x="503" y="213"/>
                      <a:pt x="483" y="154"/>
                    </a:cubicBezTo>
                    <a:lnTo>
                      <a:pt x="4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6"/>
              <p:cNvSpPr/>
              <p:nvPr/>
            </p:nvSpPr>
            <p:spPr>
              <a:xfrm>
                <a:off x="438375" y="3708450"/>
                <a:ext cx="13700" cy="15025"/>
              </a:xfrm>
              <a:custGeom>
                <a:rect b="b" l="l" r="r" t="t"/>
                <a:pathLst>
                  <a:path extrusionOk="0" h="601" w="548">
                    <a:moveTo>
                      <a:pt x="447" y="1"/>
                    </a:moveTo>
                    <a:lnTo>
                      <a:pt x="1" y="83"/>
                    </a:lnTo>
                    <a:lnTo>
                      <a:pt x="29" y="242"/>
                    </a:lnTo>
                    <a:cubicBezTo>
                      <a:pt x="42" y="310"/>
                      <a:pt x="55" y="376"/>
                      <a:pt x="69" y="442"/>
                    </a:cubicBezTo>
                    <a:lnTo>
                      <a:pt x="103" y="601"/>
                    </a:lnTo>
                    <a:lnTo>
                      <a:pt x="548" y="505"/>
                    </a:lnTo>
                    <a:lnTo>
                      <a:pt x="513" y="346"/>
                    </a:lnTo>
                    <a:cubicBezTo>
                      <a:pt x="500" y="285"/>
                      <a:pt x="488" y="222"/>
                      <a:pt x="477" y="161"/>
                    </a:cubicBezTo>
                    <a:lnTo>
                      <a:pt x="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6"/>
              <p:cNvSpPr/>
              <p:nvPr/>
            </p:nvSpPr>
            <p:spPr>
              <a:xfrm>
                <a:off x="436125" y="3684825"/>
                <a:ext cx="12125" cy="13675"/>
              </a:xfrm>
              <a:custGeom>
                <a:rect b="b" l="l" r="r" t="t"/>
                <a:pathLst>
                  <a:path extrusionOk="0" h="547" w="485">
                    <a:moveTo>
                      <a:pt x="454" y="1"/>
                    </a:moveTo>
                    <a:lnTo>
                      <a:pt x="0" y="19"/>
                    </a:lnTo>
                    <a:lnTo>
                      <a:pt x="7" y="181"/>
                    </a:lnTo>
                    <a:cubicBezTo>
                      <a:pt x="10" y="249"/>
                      <a:pt x="13" y="316"/>
                      <a:pt x="18" y="384"/>
                    </a:cubicBezTo>
                    <a:lnTo>
                      <a:pt x="30" y="546"/>
                    </a:lnTo>
                    <a:lnTo>
                      <a:pt x="484" y="515"/>
                    </a:lnTo>
                    <a:lnTo>
                      <a:pt x="473" y="351"/>
                    </a:lnTo>
                    <a:lnTo>
                      <a:pt x="473" y="353"/>
                    </a:lnTo>
                    <a:cubicBezTo>
                      <a:pt x="468" y="290"/>
                      <a:pt x="464" y="226"/>
                      <a:pt x="461" y="163"/>
                    </a:cubicBezTo>
                    <a:lnTo>
                      <a:pt x="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6"/>
              <p:cNvSpPr/>
              <p:nvPr/>
            </p:nvSpPr>
            <p:spPr>
              <a:xfrm>
                <a:off x="436275" y="3660025"/>
                <a:ext cx="12425" cy="13925"/>
              </a:xfrm>
              <a:custGeom>
                <a:rect b="b" l="l" r="r" t="t"/>
                <a:pathLst>
                  <a:path extrusionOk="0" h="557" w="497">
                    <a:moveTo>
                      <a:pt x="44" y="0"/>
                    </a:moveTo>
                    <a:lnTo>
                      <a:pt x="29" y="162"/>
                    </a:lnTo>
                    <a:cubicBezTo>
                      <a:pt x="22" y="230"/>
                      <a:pt x="16" y="297"/>
                      <a:pt x="11" y="365"/>
                    </a:cubicBezTo>
                    <a:lnTo>
                      <a:pt x="1" y="527"/>
                    </a:lnTo>
                    <a:lnTo>
                      <a:pt x="453" y="557"/>
                    </a:lnTo>
                    <a:lnTo>
                      <a:pt x="465" y="395"/>
                    </a:lnTo>
                    <a:cubicBezTo>
                      <a:pt x="470" y="332"/>
                      <a:pt x="475" y="269"/>
                      <a:pt x="480" y="207"/>
                    </a:cubicBezTo>
                    <a:lnTo>
                      <a:pt x="496" y="45"/>
                    </a:lnTo>
                    <a:lnTo>
                      <a:pt x="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6"/>
              <p:cNvSpPr/>
              <p:nvPr/>
            </p:nvSpPr>
            <p:spPr>
              <a:xfrm>
                <a:off x="439175" y="3635150"/>
                <a:ext cx="13975" cy="15225"/>
              </a:xfrm>
              <a:custGeom>
                <a:rect b="b" l="l" r="r" t="t"/>
                <a:pathLst>
                  <a:path extrusionOk="0" h="609" w="559">
                    <a:moveTo>
                      <a:pt x="116" y="0"/>
                    </a:moveTo>
                    <a:lnTo>
                      <a:pt x="78" y="159"/>
                    </a:lnTo>
                    <a:cubicBezTo>
                      <a:pt x="63" y="223"/>
                      <a:pt x="48" y="290"/>
                      <a:pt x="33" y="356"/>
                    </a:cubicBezTo>
                    <a:lnTo>
                      <a:pt x="0" y="516"/>
                    </a:lnTo>
                    <a:lnTo>
                      <a:pt x="445" y="608"/>
                    </a:lnTo>
                    <a:lnTo>
                      <a:pt x="478" y="450"/>
                    </a:lnTo>
                    <a:lnTo>
                      <a:pt x="479" y="450"/>
                    </a:lnTo>
                    <a:cubicBezTo>
                      <a:pt x="491" y="389"/>
                      <a:pt x="506" y="326"/>
                      <a:pt x="521" y="265"/>
                    </a:cubicBezTo>
                    <a:lnTo>
                      <a:pt x="559" y="108"/>
                    </a:lnTo>
                    <a:lnTo>
                      <a:pt x="1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6"/>
              <p:cNvSpPr/>
              <p:nvPr/>
            </p:nvSpPr>
            <p:spPr>
              <a:xfrm>
                <a:off x="453250" y="3753725"/>
                <a:ext cx="16100" cy="16800"/>
              </a:xfrm>
              <a:custGeom>
                <a:rect b="b" l="l" r="r" t="t"/>
                <a:pathLst>
                  <a:path extrusionOk="0" h="672" w="644">
                    <a:moveTo>
                      <a:pt x="409" y="1"/>
                    </a:moveTo>
                    <a:lnTo>
                      <a:pt x="1" y="202"/>
                    </a:lnTo>
                    <a:lnTo>
                      <a:pt x="73" y="348"/>
                    </a:lnTo>
                    <a:cubicBezTo>
                      <a:pt x="105" y="409"/>
                      <a:pt x="134" y="468"/>
                      <a:pt x="166" y="528"/>
                    </a:cubicBezTo>
                    <a:lnTo>
                      <a:pt x="244" y="671"/>
                    </a:lnTo>
                    <a:lnTo>
                      <a:pt x="643" y="457"/>
                    </a:lnTo>
                    <a:lnTo>
                      <a:pt x="567" y="313"/>
                    </a:lnTo>
                    <a:cubicBezTo>
                      <a:pt x="538" y="258"/>
                      <a:pt x="510" y="202"/>
                      <a:pt x="480" y="144"/>
                    </a:cubicBezTo>
                    <a:lnTo>
                      <a:pt x="4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6"/>
              <p:cNvSpPr/>
              <p:nvPr/>
            </p:nvSpPr>
            <p:spPr>
              <a:xfrm>
                <a:off x="498850" y="3810100"/>
                <a:ext cx="17300" cy="17050"/>
              </a:xfrm>
              <a:custGeom>
                <a:rect b="b" l="l" r="r" t="t"/>
                <a:pathLst>
                  <a:path extrusionOk="0" h="682" w="692">
                    <a:moveTo>
                      <a:pt x="291" y="1"/>
                    </a:moveTo>
                    <a:lnTo>
                      <a:pt x="1" y="351"/>
                    </a:lnTo>
                    <a:lnTo>
                      <a:pt x="126" y="455"/>
                    </a:lnTo>
                    <a:cubicBezTo>
                      <a:pt x="177" y="498"/>
                      <a:pt x="230" y="539"/>
                      <a:pt x="285" y="581"/>
                    </a:cubicBezTo>
                    <a:lnTo>
                      <a:pt x="412" y="681"/>
                    </a:lnTo>
                    <a:lnTo>
                      <a:pt x="691" y="323"/>
                    </a:lnTo>
                    <a:lnTo>
                      <a:pt x="564" y="224"/>
                    </a:lnTo>
                    <a:cubicBezTo>
                      <a:pt x="514" y="184"/>
                      <a:pt x="465" y="144"/>
                      <a:pt x="415" y="103"/>
                    </a:cubicBezTo>
                    <a:lnTo>
                      <a:pt x="415" y="105"/>
                    </a:lnTo>
                    <a:lnTo>
                      <a:pt x="2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6"/>
              <p:cNvSpPr/>
              <p:nvPr/>
            </p:nvSpPr>
            <p:spPr>
              <a:xfrm>
                <a:off x="502475" y="3533250"/>
                <a:ext cx="17300" cy="16925"/>
              </a:xfrm>
              <a:custGeom>
                <a:rect b="b" l="l" r="r" t="t"/>
                <a:pathLst>
                  <a:path extrusionOk="0" h="677" w="692">
                    <a:moveTo>
                      <a:pt x="421" y="1"/>
                    </a:moveTo>
                    <a:lnTo>
                      <a:pt x="290" y="97"/>
                    </a:lnTo>
                    <a:cubicBezTo>
                      <a:pt x="236" y="136"/>
                      <a:pt x="183" y="178"/>
                      <a:pt x="130" y="219"/>
                    </a:cubicBezTo>
                    <a:lnTo>
                      <a:pt x="1" y="320"/>
                    </a:lnTo>
                    <a:lnTo>
                      <a:pt x="282" y="676"/>
                    </a:lnTo>
                    <a:lnTo>
                      <a:pt x="409" y="577"/>
                    </a:lnTo>
                    <a:cubicBezTo>
                      <a:pt x="460" y="538"/>
                      <a:pt x="510" y="500"/>
                      <a:pt x="561" y="462"/>
                    </a:cubicBezTo>
                    <a:lnTo>
                      <a:pt x="692" y="366"/>
                    </a:lnTo>
                    <a:lnTo>
                      <a:pt x="4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6"/>
              <p:cNvSpPr/>
              <p:nvPr/>
            </p:nvSpPr>
            <p:spPr>
              <a:xfrm>
                <a:off x="465650" y="3774425"/>
                <a:ext cx="16800" cy="17200"/>
              </a:xfrm>
              <a:custGeom>
                <a:rect b="b" l="l" r="r" t="t"/>
                <a:pathLst>
                  <a:path extrusionOk="0" h="688" w="672">
                    <a:moveTo>
                      <a:pt x="374" y="0"/>
                    </a:moveTo>
                    <a:lnTo>
                      <a:pt x="0" y="258"/>
                    </a:lnTo>
                    <a:lnTo>
                      <a:pt x="91" y="392"/>
                    </a:lnTo>
                    <a:cubicBezTo>
                      <a:pt x="129" y="446"/>
                      <a:pt x="169" y="502"/>
                      <a:pt x="208" y="557"/>
                    </a:cubicBezTo>
                    <a:lnTo>
                      <a:pt x="304" y="688"/>
                    </a:lnTo>
                    <a:lnTo>
                      <a:pt x="671" y="420"/>
                    </a:lnTo>
                    <a:lnTo>
                      <a:pt x="575" y="289"/>
                    </a:lnTo>
                    <a:cubicBezTo>
                      <a:pt x="539" y="238"/>
                      <a:pt x="503" y="187"/>
                      <a:pt x="466" y="134"/>
                    </a:cubicBezTo>
                    <a:lnTo>
                      <a:pt x="3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6"/>
              <p:cNvSpPr/>
              <p:nvPr/>
            </p:nvSpPr>
            <p:spPr>
              <a:xfrm>
                <a:off x="480925" y="3793325"/>
                <a:ext cx="17200" cy="17300"/>
              </a:xfrm>
              <a:custGeom>
                <a:rect b="b" l="l" r="r" t="t"/>
                <a:pathLst>
                  <a:path extrusionOk="0" h="692" w="688">
                    <a:moveTo>
                      <a:pt x="336" y="1"/>
                    </a:moveTo>
                    <a:lnTo>
                      <a:pt x="1" y="308"/>
                    </a:lnTo>
                    <a:lnTo>
                      <a:pt x="110" y="427"/>
                    </a:lnTo>
                    <a:cubicBezTo>
                      <a:pt x="156" y="477"/>
                      <a:pt x="202" y="526"/>
                      <a:pt x="248" y="576"/>
                    </a:cubicBezTo>
                    <a:lnTo>
                      <a:pt x="362" y="691"/>
                    </a:lnTo>
                    <a:lnTo>
                      <a:pt x="688" y="376"/>
                    </a:lnTo>
                    <a:lnTo>
                      <a:pt x="575" y="259"/>
                    </a:lnTo>
                    <a:cubicBezTo>
                      <a:pt x="531" y="214"/>
                      <a:pt x="488" y="168"/>
                      <a:pt x="445" y="122"/>
                    </a:cubicBezTo>
                    <a:lnTo>
                      <a:pt x="3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6"/>
              <p:cNvSpPr/>
              <p:nvPr/>
            </p:nvSpPr>
            <p:spPr>
              <a:xfrm>
                <a:off x="519125" y="3824400"/>
                <a:ext cx="17050" cy="16450"/>
              </a:xfrm>
              <a:custGeom>
                <a:rect b="b" l="l" r="r" t="t"/>
                <a:pathLst>
                  <a:path extrusionOk="0" h="658" w="682">
                    <a:moveTo>
                      <a:pt x="239" y="0"/>
                    </a:moveTo>
                    <a:lnTo>
                      <a:pt x="1" y="387"/>
                    </a:lnTo>
                    <a:lnTo>
                      <a:pt x="138" y="473"/>
                    </a:lnTo>
                    <a:cubicBezTo>
                      <a:pt x="196" y="507"/>
                      <a:pt x="254" y="542"/>
                      <a:pt x="313" y="575"/>
                    </a:cubicBezTo>
                    <a:lnTo>
                      <a:pt x="453" y="658"/>
                    </a:lnTo>
                    <a:lnTo>
                      <a:pt x="681" y="263"/>
                    </a:lnTo>
                    <a:lnTo>
                      <a:pt x="539" y="182"/>
                    </a:lnTo>
                    <a:cubicBezTo>
                      <a:pt x="485" y="151"/>
                      <a:pt x="430" y="118"/>
                      <a:pt x="377" y="85"/>
                    </a:cubicBezTo>
                    <a:lnTo>
                      <a:pt x="376" y="85"/>
                    </a:lnTo>
                    <a:lnTo>
                      <a:pt x="2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p:nvPr/>
            </p:nvSpPr>
            <p:spPr>
              <a:xfrm>
                <a:off x="484100" y="3549250"/>
                <a:ext cx="17250" cy="17250"/>
              </a:xfrm>
              <a:custGeom>
                <a:rect b="b" l="l" r="r" t="t"/>
                <a:pathLst>
                  <a:path extrusionOk="0" h="690" w="690">
                    <a:moveTo>
                      <a:pt x="371" y="0"/>
                    </a:moveTo>
                    <a:lnTo>
                      <a:pt x="255" y="114"/>
                    </a:lnTo>
                    <a:cubicBezTo>
                      <a:pt x="207" y="160"/>
                      <a:pt x="159" y="208"/>
                      <a:pt x="113" y="258"/>
                    </a:cubicBezTo>
                    <a:lnTo>
                      <a:pt x="1" y="374"/>
                    </a:lnTo>
                    <a:lnTo>
                      <a:pt x="328" y="689"/>
                    </a:lnTo>
                    <a:lnTo>
                      <a:pt x="440" y="573"/>
                    </a:lnTo>
                    <a:cubicBezTo>
                      <a:pt x="485" y="527"/>
                      <a:pt x="529" y="483"/>
                      <a:pt x="574" y="438"/>
                    </a:cubicBezTo>
                    <a:lnTo>
                      <a:pt x="690" y="324"/>
                    </a:lnTo>
                    <a:lnTo>
                      <a:pt x="3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6"/>
              <p:cNvSpPr/>
              <p:nvPr/>
            </p:nvSpPr>
            <p:spPr>
              <a:xfrm>
                <a:off x="771200" y="3603750"/>
                <a:ext cx="15600" cy="16475"/>
              </a:xfrm>
              <a:custGeom>
                <a:rect b="b" l="l" r="r" t="t"/>
                <a:pathLst>
                  <a:path extrusionOk="0" h="659" w="624">
                    <a:moveTo>
                      <a:pt x="415" y="1"/>
                    </a:moveTo>
                    <a:lnTo>
                      <a:pt x="0" y="188"/>
                    </a:lnTo>
                    <a:lnTo>
                      <a:pt x="66" y="335"/>
                    </a:lnTo>
                    <a:cubicBezTo>
                      <a:pt x="93" y="392"/>
                      <a:pt x="118" y="450"/>
                      <a:pt x="142" y="508"/>
                    </a:cubicBezTo>
                    <a:lnTo>
                      <a:pt x="204" y="658"/>
                    </a:lnTo>
                    <a:lnTo>
                      <a:pt x="623" y="485"/>
                    </a:lnTo>
                    <a:lnTo>
                      <a:pt x="562" y="335"/>
                    </a:lnTo>
                    <a:cubicBezTo>
                      <a:pt x="536" y="272"/>
                      <a:pt x="509" y="211"/>
                      <a:pt x="481" y="150"/>
                    </a:cubicBezTo>
                    <a:lnTo>
                      <a:pt x="4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6"/>
              <p:cNvSpPr/>
              <p:nvPr/>
            </p:nvSpPr>
            <p:spPr>
              <a:xfrm>
                <a:off x="759500" y="3581750"/>
                <a:ext cx="16525" cy="17025"/>
              </a:xfrm>
              <a:custGeom>
                <a:rect b="b" l="l" r="r" t="t"/>
                <a:pathLst>
                  <a:path extrusionOk="0" h="681" w="661">
                    <a:moveTo>
                      <a:pt x="386" y="0"/>
                    </a:moveTo>
                    <a:lnTo>
                      <a:pt x="1" y="242"/>
                    </a:lnTo>
                    <a:lnTo>
                      <a:pt x="87" y="379"/>
                    </a:lnTo>
                    <a:cubicBezTo>
                      <a:pt x="121" y="432"/>
                      <a:pt x="154" y="486"/>
                      <a:pt x="186" y="541"/>
                    </a:cubicBezTo>
                    <a:lnTo>
                      <a:pt x="268" y="681"/>
                    </a:lnTo>
                    <a:lnTo>
                      <a:pt x="660" y="450"/>
                    </a:lnTo>
                    <a:lnTo>
                      <a:pt x="577" y="309"/>
                    </a:lnTo>
                    <a:cubicBezTo>
                      <a:pt x="543" y="251"/>
                      <a:pt x="508" y="194"/>
                      <a:pt x="472" y="137"/>
                    </a:cubicBezTo>
                    <a:lnTo>
                      <a:pt x="3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6"/>
              <p:cNvSpPr/>
              <p:nvPr/>
            </p:nvSpPr>
            <p:spPr>
              <a:xfrm>
                <a:off x="779875" y="3627300"/>
                <a:ext cx="14425" cy="15600"/>
              </a:xfrm>
              <a:custGeom>
                <a:rect b="b" l="l" r="r" t="t"/>
                <a:pathLst>
                  <a:path extrusionOk="0" h="624" w="577">
                    <a:moveTo>
                      <a:pt x="438" y="1"/>
                    </a:moveTo>
                    <a:lnTo>
                      <a:pt x="0" y="128"/>
                    </a:lnTo>
                    <a:lnTo>
                      <a:pt x="47" y="283"/>
                    </a:lnTo>
                    <a:cubicBezTo>
                      <a:pt x="63" y="344"/>
                      <a:pt x="80" y="405"/>
                      <a:pt x="96" y="466"/>
                    </a:cubicBezTo>
                    <a:lnTo>
                      <a:pt x="136" y="623"/>
                    </a:lnTo>
                    <a:lnTo>
                      <a:pt x="577" y="509"/>
                    </a:lnTo>
                    <a:lnTo>
                      <a:pt x="536" y="352"/>
                    </a:lnTo>
                    <a:cubicBezTo>
                      <a:pt x="519" y="288"/>
                      <a:pt x="501" y="222"/>
                      <a:pt x="483" y="158"/>
                    </a:cubicBezTo>
                    <a:lnTo>
                      <a:pt x="4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p:nvPr/>
            </p:nvSpPr>
            <p:spPr>
              <a:xfrm>
                <a:off x="745050" y="3561625"/>
                <a:ext cx="17075" cy="17300"/>
              </a:xfrm>
              <a:custGeom>
                <a:rect b="b" l="l" r="r" t="t"/>
                <a:pathLst>
                  <a:path extrusionOk="0" h="692" w="683">
                    <a:moveTo>
                      <a:pt x="349" y="1"/>
                    </a:moveTo>
                    <a:lnTo>
                      <a:pt x="1" y="293"/>
                    </a:lnTo>
                    <a:lnTo>
                      <a:pt x="105" y="417"/>
                    </a:lnTo>
                    <a:lnTo>
                      <a:pt x="106" y="417"/>
                    </a:lnTo>
                    <a:cubicBezTo>
                      <a:pt x="146" y="465"/>
                      <a:pt x="187" y="515"/>
                      <a:pt x="227" y="564"/>
                    </a:cubicBezTo>
                    <a:lnTo>
                      <a:pt x="328" y="691"/>
                    </a:lnTo>
                    <a:lnTo>
                      <a:pt x="683" y="409"/>
                    </a:lnTo>
                    <a:lnTo>
                      <a:pt x="582" y="282"/>
                    </a:lnTo>
                    <a:cubicBezTo>
                      <a:pt x="539" y="229"/>
                      <a:pt x="496" y="176"/>
                      <a:pt x="453" y="125"/>
                    </a:cubicBezTo>
                    <a:lnTo>
                      <a:pt x="3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6"/>
              <p:cNvSpPr/>
              <p:nvPr/>
            </p:nvSpPr>
            <p:spPr>
              <a:xfrm>
                <a:off x="785400" y="3651950"/>
                <a:ext cx="12925" cy="14375"/>
              </a:xfrm>
              <a:custGeom>
                <a:rect b="b" l="l" r="r" t="t"/>
                <a:pathLst>
                  <a:path extrusionOk="0" h="575" w="517">
                    <a:moveTo>
                      <a:pt x="450" y="1"/>
                    </a:moveTo>
                    <a:lnTo>
                      <a:pt x="1" y="64"/>
                    </a:lnTo>
                    <a:lnTo>
                      <a:pt x="22" y="224"/>
                    </a:lnTo>
                    <a:lnTo>
                      <a:pt x="22" y="226"/>
                    </a:lnTo>
                    <a:cubicBezTo>
                      <a:pt x="32" y="287"/>
                      <a:pt x="40" y="349"/>
                      <a:pt x="47" y="414"/>
                    </a:cubicBezTo>
                    <a:lnTo>
                      <a:pt x="65" y="574"/>
                    </a:lnTo>
                    <a:lnTo>
                      <a:pt x="516" y="523"/>
                    </a:lnTo>
                    <a:lnTo>
                      <a:pt x="498" y="363"/>
                    </a:lnTo>
                    <a:cubicBezTo>
                      <a:pt x="491" y="295"/>
                      <a:pt x="483" y="227"/>
                      <a:pt x="473" y="161"/>
                    </a:cubicBezTo>
                    <a:lnTo>
                      <a:pt x="4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p:nvPr/>
            </p:nvSpPr>
            <p:spPr>
              <a:xfrm>
                <a:off x="728150" y="3543825"/>
                <a:ext cx="17300" cy="17200"/>
              </a:xfrm>
              <a:custGeom>
                <a:rect b="b" l="l" r="r" t="t"/>
                <a:pathLst>
                  <a:path extrusionOk="0" h="688" w="692">
                    <a:moveTo>
                      <a:pt x="303" y="1"/>
                    </a:moveTo>
                    <a:lnTo>
                      <a:pt x="1" y="339"/>
                    </a:lnTo>
                    <a:lnTo>
                      <a:pt x="122" y="448"/>
                    </a:lnTo>
                    <a:cubicBezTo>
                      <a:pt x="168" y="490"/>
                      <a:pt x="214" y="533"/>
                      <a:pt x="260" y="577"/>
                    </a:cubicBezTo>
                    <a:lnTo>
                      <a:pt x="379" y="688"/>
                    </a:lnTo>
                    <a:lnTo>
                      <a:pt x="691" y="359"/>
                    </a:lnTo>
                    <a:lnTo>
                      <a:pt x="574" y="247"/>
                    </a:lnTo>
                    <a:cubicBezTo>
                      <a:pt x="525" y="201"/>
                      <a:pt x="475" y="154"/>
                      <a:pt x="425" y="110"/>
                    </a:cubicBezTo>
                    <a:lnTo>
                      <a:pt x="3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6"/>
              <p:cNvSpPr/>
              <p:nvPr/>
            </p:nvSpPr>
            <p:spPr>
              <a:xfrm>
                <a:off x="468300" y="3567775"/>
                <a:ext cx="16900" cy="17300"/>
              </a:xfrm>
              <a:custGeom>
                <a:rect b="b" l="l" r="r" t="t"/>
                <a:pathLst>
                  <a:path extrusionOk="0" h="692" w="676">
                    <a:moveTo>
                      <a:pt x="316" y="1"/>
                    </a:moveTo>
                    <a:lnTo>
                      <a:pt x="216" y="130"/>
                    </a:lnTo>
                    <a:cubicBezTo>
                      <a:pt x="175" y="184"/>
                      <a:pt x="134" y="237"/>
                      <a:pt x="94" y="292"/>
                    </a:cubicBezTo>
                    <a:lnTo>
                      <a:pt x="0" y="424"/>
                    </a:lnTo>
                    <a:lnTo>
                      <a:pt x="367" y="691"/>
                    </a:lnTo>
                    <a:lnTo>
                      <a:pt x="463" y="559"/>
                    </a:lnTo>
                    <a:cubicBezTo>
                      <a:pt x="501" y="508"/>
                      <a:pt x="537" y="457"/>
                      <a:pt x="577" y="407"/>
                    </a:cubicBezTo>
                    <a:lnTo>
                      <a:pt x="676" y="278"/>
                    </a:lnTo>
                    <a:lnTo>
                      <a:pt x="3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6"/>
              <p:cNvSpPr/>
              <p:nvPr/>
            </p:nvSpPr>
            <p:spPr>
              <a:xfrm>
                <a:off x="455350" y="3588550"/>
                <a:ext cx="16225" cy="16925"/>
              </a:xfrm>
              <a:custGeom>
                <a:rect b="b" l="l" r="r" t="t"/>
                <a:pathLst>
                  <a:path extrusionOk="0" h="677" w="649">
                    <a:moveTo>
                      <a:pt x="254" y="1"/>
                    </a:moveTo>
                    <a:lnTo>
                      <a:pt x="174" y="143"/>
                    </a:lnTo>
                    <a:cubicBezTo>
                      <a:pt x="140" y="201"/>
                      <a:pt x="108" y="260"/>
                      <a:pt x="77" y="321"/>
                    </a:cubicBezTo>
                    <a:lnTo>
                      <a:pt x="1" y="463"/>
                    </a:lnTo>
                    <a:lnTo>
                      <a:pt x="401" y="677"/>
                    </a:lnTo>
                    <a:lnTo>
                      <a:pt x="477" y="533"/>
                    </a:lnTo>
                    <a:cubicBezTo>
                      <a:pt x="506" y="478"/>
                      <a:pt x="538" y="422"/>
                      <a:pt x="569" y="368"/>
                    </a:cubicBezTo>
                    <a:lnTo>
                      <a:pt x="649" y="226"/>
                    </a:lnTo>
                    <a:lnTo>
                      <a:pt x="2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p:nvPr/>
            </p:nvSpPr>
            <p:spPr>
              <a:xfrm>
                <a:off x="709075" y="3528725"/>
                <a:ext cx="17200" cy="16775"/>
              </a:xfrm>
              <a:custGeom>
                <a:rect b="b" l="l" r="r" t="t"/>
                <a:pathLst>
                  <a:path extrusionOk="0" h="671" w="688">
                    <a:moveTo>
                      <a:pt x="255" y="0"/>
                    </a:moveTo>
                    <a:lnTo>
                      <a:pt x="1" y="377"/>
                    </a:lnTo>
                    <a:lnTo>
                      <a:pt x="136" y="468"/>
                    </a:lnTo>
                    <a:cubicBezTo>
                      <a:pt x="189" y="504"/>
                      <a:pt x="240" y="539"/>
                      <a:pt x="291" y="577"/>
                    </a:cubicBezTo>
                    <a:lnTo>
                      <a:pt x="424" y="671"/>
                    </a:lnTo>
                    <a:lnTo>
                      <a:pt x="688" y="301"/>
                    </a:lnTo>
                    <a:lnTo>
                      <a:pt x="556" y="207"/>
                    </a:lnTo>
                    <a:cubicBezTo>
                      <a:pt x="501" y="167"/>
                      <a:pt x="447" y="129"/>
                      <a:pt x="391" y="91"/>
                    </a:cubicBezTo>
                    <a:lnTo>
                      <a:pt x="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p:nvPr/>
            </p:nvSpPr>
            <p:spPr>
              <a:xfrm>
                <a:off x="445575" y="3611150"/>
                <a:ext cx="15275" cy="16250"/>
              </a:xfrm>
              <a:custGeom>
                <a:rect b="b" l="l" r="r" t="t"/>
                <a:pathLst>
                  <a:path extrusionOk="0" h="650" w="611">
                    <a:moveTo>
                      <a:pt x="187" y="1"/>
                    </a:moveTo>
                    <a:lnTo>
                      <a:pt x="128" y="153"/>
                    </a:lnTo>
                    <a:cubicBezTo>
                      <a:pt x="103" y="215"/>
                      <a:pt x="78" y="278"/>
                      <a:pt x="55" y="343"/>
                    </a:cubicBezTo>
                    <a:lnTo>
                      <a:pt x="0" y="495"/>
                    </a:lnTo>
                    <a:lnTo>
                      <a:pt x="427" y="650"/>
                    </a:lnTo>
                    <a:lnTo>
                      <a:pt x="483" y="498"/>
                    </a:lnTo>
                    <a:cubicBezTo>
                      <a:pt x="504" y="438"/>
                      <a:pt x="527" y="379"/>
                      <a:pt x="551" y="319"/>
                    </a:cubicBezTo>
                    <a:lnTo>
                      <a:pt x="610" y="167"/>
                    </a:lnTo>
                    <a:lnTo>
                      <a:pt x="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6"/>
              <p:cNvSpPr/>
              <p:nvPr/>
            </p:nvSpPr>
            <p:spPr>
              <a:xfrm>
                <a:off x="705325" y="3820300"/>
                <a:ext cx="17125" cy="16675"/>
              </a:xfrm>
              <a:custGeom>
                <a:rect b="b" l="l" r="r" t="t"/>
                <a:pathLst>
                  <a:path extrusionOk="0" h="667" w="685">
                    <a:moveTo>
                      <a:pt x="430" y="1"/>
                    </a:moveTo>
                    <a:lnTo>
                      <a:pt x="296" y="92"/>
                    </a:lnTo>
                    <a:cubicBezTo>
                      <a:pt x="243" y="126"/>
                      <a:pt x="190" y="161"/>
                      <a:pt x="137" y="196"/>
                    </a:cubicBezTo>
                    <a:lnTo>
                      <a:pt x="0" y="283"/>
                    </a:lnTo>
                    <a:lnTo>
                      <a:pt x="243" y="667"/>
                    </a:lnTo>
                    <a:lnTo>
                      <a:pt x="380" y="579"/>
                    </a:lnTo>
                    <a:cubicBezTo>
                      <a:pt x="438" y="543"/>
                      <a:pt x="494" y="506"/>
                      <a:pt x="550" y="468"/>
                    </a:cubicBezTo>
                    <a:lnTo>
                      <a:pt x="684" y="377"/>
                    </a:lnTo>
                    <a:lnTo>
                      <a:pt x="4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p:nvPr/>
            </p:nvSpPr>
            <p:spPr>
              <a:xfrm>
                <a:off x="724725" y="3805225"/>
                <a:ext cx="17300" cy="17175"/>
              </a:xfrm>
              <a:custGeom>
                <a:rect b="b" l="l" r="r" t="t"/>
                <a:pathLst>
                  <a:path extrusionOk="0" h="687" w="692">
                    <a:moveTo>
                      <a:pt x="387" y="1"/>
                    </a:moveTo>
                    <a:lnTo>
                      <a:pt x="267" y="110"/>
                    </a:lnTo>
                    <a:cubicBezTo>
                      <a:pt x="221" y="153"/>
                      <a:pt x="173" y="194"/>
                      <a:pt x="125" y="235"/>
                    </a:cubicBezTo>
                    <a:lnTo>
                      <a:pt x="1" y="339"/>
                    </a:lnTo>
                    <a:lnTo>
                      <a:pt x="295" y="686"/>
                    </a:lnTo>
                    <a:lnTo>
                      <a:pt x="419" y="581"/>
                    </a:lnTo>
                    <a:cubicBezTo>
                      <a:pt x="470" y="538"/>
                      <a:pt x="521" y="493"/>
                      <a:pt x="571" y="447"/>
                    </a:cubicBezTo>
                    <a:lnTo>
                      <a:pt x="691" y="339"/>
                    </a:lnTo>
                    <a:lnTo>
                      <a:pt x="3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688250" y="3516575"/>
                <a:ext cx="16775" cy="16050"/>
              </a:xfrm>
              <a:custGeom>
                <a:rect b="b" l="l" r="r" t="t"/>
                <a:pathLst>
                  <a:path extrusionOk="0" h="642" w="671">
                    <a:moveTo>
                      <a:pt x="199" y="0"/>
                    </a:moveTo>
                    <a:lnTo>
                      <a:pt x="1" y="408"/>
                    </a:lnTo>
                    <a:lnTo>
                      <a:pt x="146" y="479"/>
                    </a:lnTo>
                    <a:cubicBezTo>
                      <a:pt x="204" y="508"/>
                      <a:pt x="260" y="536"/>
                      <a:pt x="317" y="565"/>
                    </a:cubicBezTo>
                    <a:lnTo>
                      <a:pt x="460" y="641"/>
                    </a:lnTo>
                    <a:lnTo>
                      <a:pt x="670" y="238"/>
                    </a:lnTo>
                    <a:lnTo>
                      <a:pt x="526" y="162"/>
                    </a:lnTo>
                    <a:cubicBezTo>
                      <a:pt x="467" y="131"/>
                      <a:pt x="406" y="101"/>
                      <a:pt x="345" y="71"/>
                    </a:cubicBezTo>
                    <a:lnTo>
                      <a:pt x="1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p:nvPr/>
            </p:nvSpPr>
            <p:spPr>
              <a:xfrm>
                <a:off x="742075" y="3787750"/>
                <a:ext cx="17125" cy="17350"/>
              </a:xfrm>
              <a:custGeom>
                <a:rect b="b" l="l" r="r" t="t"/>
                <a:pathLst>
                  <a:path extrusionOk="0" h="694" w="685">
                    <a:moveTo>
                      <a:pt x="336" y="1"/>
                    </a:moveTo>
                    <a:lnTo>
                      <a:pt x="232" y="126"/>
                    </a:lnTo>
                    <a:cubicBezTo>
                      <a:pt x="191" y="174"/>
                      <a:pt x="149" y="222"/>
                      <a:pt x="108" y="270"/>
                    </a:cubicBezTo>
                    <a:lnTo>
                      <a:pt x="1" y="391"/>
                    </a:lnTo>
                    <a:lnTo>
                      <a:pt x="339" y="693"/>
                    </a:lnTo>
                    <a:lnTo>
                      <a:pt x="447" y="571"/>
                    </a:lnTo>
                    <a:cubicBezTo>
                      <a:pt x="493" y="521"/>
                      <a:pt x="536" y="470"/>
                      <a:pt x="581" y="419"/>
                    </a:cubicBezTo>
                    <a:lnTo>
                      <a:pt x="685" y="293"/>
                    </a:lnTo>
                    <a:lnTo>
                      <a:pt x="3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a:off x="666000" y="3507650"/>
                <a:ext cx="16050" cy="14925"/>
              </a:xfrm>
              <a:custGeom>
                <a:rect b="b" l="l" r="r" t="t"/>
                <a:pathLst>
                  <a:path extrusionOk="0" h="597" w="642">
                    <a:moveTo>
                      <a:pt x="141" y="0"/>
                    </a:moveTo>
                    <a:lnTo>
                      <a:pt x="1" y="432"/>
                    </a:lnTo>
                    <a:lnTo>
                      <a:pt x="156" y="483"/>
                    </a:lnTo>
                    <a:cubicBezTo>
                      <a:pt x="215" y="501"/>
                      <a:pt x="276" y="523"/>
                      <a:pt x="336" y="544"/>
                    </a:cubicBezTo>
                    <a:lnTo>
                      <a:pt x="490" y="597"/>
                    </a:lnTo>
                    <a:lnTo>
                      <a:pt x="642" y="169"/>
                    </a:lnTo>
                    <a:lnTo>
                      <a:pt x="488" y="114"/>
                    </a:lnTo>
                    <a:cubicBezTo>
                      <a:pt x="423" y="93"/>
                      <a:pt x="361" y="72"/>
                      <a:pt x="295" y="50"/>
                    </a:cubicBezTo>
                    <a:lnTo>
                      <a:pt x="1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a:off x="684225" y="3832650"/>
                <a:ext cx="16625" cy="15850"/>
              </a:xfrm>
              <a:custGeom>
                <a:rect b="b" l="l" r="r" t="t"/>
                <a:pathLst>
                  <a:path extrusionOk="0" h="634" w="665">
                    <a:moveTo>
                      <a:pt x="464" y="1"/>
                    </a:moveTo>
                    <a:lnTo>
                      <a:pt x="319" y="73"/>
                    </a:lnTo>
                    <a:cubicBezTo>
                      <a:pt x="263" y="100"/>
                      <a:pt x="205" y="128"/>
                      <a:pt x="147" y="153"/>
                    </a:cubicBezTo>
                    <a:lnTo>
                      <a:pt x="0" y="220"/>
                    </a:lnTo>
                    <a:lnTo>
                      <a:pt x="188" y="633"/>
                    </a:lnTo>
                    <a:lnTo>
                      <a:pt x="335" y="567"/>
                    </a:lnTo>
                    <a:cubicBezTo>
                      <a:pt x="397" y="539"/>
                      <a:pt x="458" y="510"/>
                      <a:pt x="519" y="481"/>
                    </a:cubicBezTo>
                    <a:lnTo>
                      <a:pt x="664" y="409"/>
                    </a:lnTo>
                    <a:lnTo>
                      <a:pt x="4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a:off x="757000" y="3768275"/>
                <a:ext cx="16625" cy="17125"/>
              </a:xfrm>
              <a:custGeom>
                <a:rect b="b" l="l" r="r" t="t"/>
                <a:pathLst>
                  <a:path extrusionOk="0" h="685" w="665">
                    <a:moveTo>
                      <a:pt x="279" y="0"/>
                    </a:moveTo>
                    <a:lnTo>
                      <a:pt x="193" y="137"/>
                    </a:lnTo>
                    <a:cubicBezTo>
                      <a:pt x="160" y="190"/>
                      <a:pt x="126" y="245"/>
                      <a:pt x="91" y="297"/>
                    </a:cubicBezTo>
                    <a:lnTo>
                      <a:pt x="0" y="431"/>
                    </a:lnTo>
                    <a:lnTo>
                      <a:pt x="378" y="684"/>
                    </a:lnTo>
                    <a:lnTo>
                      <a:pt x="469" y="549"/>
                    </a:lnTo>
                    <a:cubicBezTo>
                      <a:pt x="506" y="492"/>
                      <a:pt x="544" y="435"/>
                      <a:pt x="578" y="378"/>
                    </a:cubicBezTo>
                    <a:lnTo>
                      <a:pt x="664" y="241"/>
                    </a:lnTo>
                    <a:lnTo>
                      <a:pt x="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p:nvPr/>
            </p:nvSpPr>
            <p:spPr>
              <a:xfrm>
                <a:off x="661800" y="3842075"/>
                <a:ext cx="15800" cy="14725"/>
              </a:xfrm>
              <a:custGeom>
                <a:rect b="b" l="l" r="r" t="t"/>
                <a:pathLst>
                  <a:path extrusionOk="0" h="589" w="632">
                    <a:moveTo>
                      <a:pt x="491" y="0"/>
                    </a:moveTo>
                    <a:lnTo>
                      <a:pt x="337" y="52"/>
                    </a:lnTo>
                    <a:cubicBezTo>
                      <a:pt x="276" y="71"/>
                      <a:pt x="216" y="90"/>
                      <a:pt x="155" y="108"/>
                    </a:cubicBezTo>
                    <a:lnTo>
                      <a:pt x="0" y="154"/>
                    </a:lnTo>
                    <a:lnTo>
                      <a:pt x="129" y="589"/>
                    </a:lnTo>
                    <a:lnTo>
                      <a:pt x="284" y="544"/>
                    </a:lnTo>
                    <a:cubicBezTo>
                      <a:pt x="349" y="524"/>
                      <a:pt x="413" y="504"/>
                      <a:pt x="477" y="483"/>
                    </a:cubicBezTo>
                    <a:lnTo>
                      <a:pt x="631" y="433"/>
                    </a:lnTo>
                    <a:lnTo>
                      <a:pt x="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6"/>
              <p:cNvSpPr/>
              <p:nvPr/>
            </p:nvSpPr>
            <p:spPr>
              <a:xfrm>
                <a:off x="784625" y="3701225"/>
                <a:ext cx="13200" cy="14600"/>
              </a:xfrm>
              <a:custGeom>
                <a:rect b="b" l="l" r="r" t="t"/>
                <a:pathLst>
                  <a:path extrusionOk="0" h="584" w="528">
                    <a:moveTo>
                      <a:pt x="78" y="1"/>
                    </a:moveTo>
                    <a:lnTo>
                      <a:pt x="56" y="161"/>
                    </a:lnTo>
                    <a:cubicBezTo>
                      <a:pt x="47" y="224"/>
                      <a:pt x="37" y="287"/>
                      <a:pt x="27" y="349"/>
                    </a:cubicBezTo>
                    <a:lnTo>
                      <a:pt x="0" y="510"/>
                    </a:lnTo>
                    <a:lnTo>
                      <a:pt x="448" y="584"/>
                    </a:lnTo>
                    <a:lnTo>
                      <a:pt x="474" y="424"/>
                    </a:lnTo>
                    <a:cubicBezTo>
                      <a:pt x="486" y="358"/>
                      <a:pt x="496" y="292"/>
                      <a:pt x="506" y="224"/>
                    </a:cubicBezTo>
                    <a:lnTo>
                      <a:pt x="527" y="64"/>
                    </a:lnTo>
                    <a:lnTo>
                      <a:pt x="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a:off x="787475" y="3677150"/>
                <a:ext cx="11550" cy="13575"/>
              </a:xfrm>
              <a:custGeom>
                <a:rect b="b" l="l" r="r" t="t"/>
                <a:pathLst>
                  <a:path extrusionOk="0" h="543" w="462">
                    <a:moveTo>
                      <a:pt x="7" y="1"/>
                    </a:moveTo>
                    <a:lnTo>
                      <a:pt x="7" y="177"/>
                    </a:lnTo>
                    <a:cubicBezTo>
                      <a:pt x="7" y="240"/>
                      <a:pt x="7" y="305"/>
                      <a:pt x="5" y="367"/>
                    </a:cubicBezTo>
                    <a:lnTo>
                      <a:pt x="0" y="529"/>
                    </a:lnTo>
                    <a:lnTo>
                      <a:pt x="455" y="543"/>
                    </a:lnTo>
                    <a:lnTo>
                      <a:pt x="458" y="379"/>
                    </a:lnTo>
                    <a:cubicBezTo>
                      <a:pt x="460" y="313"/>
                      <a:pt x="461" y="245"/>
                      <a:pt x="461" y="176"/>
                    </a:cubicBezTo>
                    <a:lnTo>
                      <a:pt x="4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p:nvPr/>
            </p:nvSpPr>
            <p:spPr>
              <a:xfrm>
                <a:off x="769225" y="3747025"/>
                <a:ext cx="15800" cy="16650"/>
              </a:xfrm>
              <a:custGeom>
                <a:rect b="b" l="l" r="r" t="t"/>
                <a:pathLst>
                  <a:path extrusionOk="0" h="666" w="632">
                    <a:moveTo>
                      <a:pt x="216" y="1"/>
                    </a:moveTo>
                    <a:lnTo>
                      <a:pt x="150" y="150"/>
                    </a:lnTo>
                    <a:cubicBezTo>
                      <a:pt x="126" y="207"/>
                      <a:pt x="99" y="265"/>
                      <a:pt x="71" y="321"/>
                    </a:cubicBezTo>
                    <a:lnTo>
                      <a:pt x="0" y="468"/>
                    </a:lnTo>
                    <a:lnTo>
                      <a:pt x="410" y="665"/>
                    </a:lnTo>
                    <a:lnTo>
                      <a:pt x="481" y="518"/>
                    </a:lnTo>
                    <a:cubicBezTo>
                      <a:pt x="511" y="457"/>
                      <a:pt x="539" y="396"/>
                      <a:pt x="565" y="335"/>
                    </a:cubicBezTo>
                    <a:lnTo>
                      <a:pt x="631" y="186"/>
                    </a:lnTo>
                    <a:lnTo>
                      <a:pt x="2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p:nvPr/>
            </p:nvSpPr>
            <p:spPr>
              <a:xfrm>
                <a:off x="778500" y="3724525"/>
                <a:ext cx="14650" cy="15800"/>
              </a:xfrm>
              <a:custGeom>
                <a:rect b="b" l="l" r="r" t="t"/>
                <a:pathLst>
                  <a:path extrusionOk="0" h="632" w="586">
                    <a:moveTo>
                      <a:pt x="149" y="1"/>
                    </a:moveTo>
                    <a:lnTo>
                      <a:pt x="105" y="157"/>
                    </a:lnTo>
                    <a:cubicBezTo>
                      <a:pt x="87" y="219"/>
                      <a:pt x="69" y="280"/>
                      <a:pt x="50" y="339"/>
                    </a:cubicBezTo>
                    <a:lnTo>
                      <a:pt x="1" y="495"/>
                    </a:lnTo>
                    <a:lnTo>
                      <a:pt x="434" y="632"/>
                    </a:lnTo>
                    <a:lnTo>
                      <a:pt x="483" y="476"/>
                    </a:lnTo>
                    <a:cubicBezTo>
                      <a:pt x="503" y="412"/>
                      <a:pt x="523" y="347"/>
                      <a:pt x="541" y="283"/>
                    </a:cubicBezTo>
                    <a:lnTo>
                      <a:pt x="586" y="126"/>
                    </a:lnTo>
                    <a:lnTo>
                      <a:pt x="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523125" y="3520125"/>
                <a:ext cx="16925" cy="16300"/>
              </a:xfrm>
              <a:custGeom>
                <a:rect b="b" l="l" r="r" t="t"/>
                <a:pathLst>
                  <a:path extrusionOk="0" h="652" w="677">
                    <a:moveTo>
                      <a:pt x="460" y="0"/>
                    </a:moveTo>
                    <a:lnTo>
                      <a:pt x="317" y="78"/>
                    </a:lnTo>
                    <a:cubicBezTo>
                      <a:pt x="259" y="109"/>
                      <a:pt x="199" y="143"/>
                      <a:pt x="141" y="177"/>
                    </a:cubicBezTo>
                    <a:lnTo>
                      <a:pt x="1" y="258"/>
                    </a:lnTo>
                    <a:lnTo>
                      <a:pt x="229" y="651"/>
                    </a:lnTo>
                    <a:lnTo>
                      <a:pt x="369" y="570"/>
                    </a:lnTo>
                    <a:cubicBezTo>
                      <a:pt x="424" y="537"/>
                      <a:pt x="478" y="508"/>
                      <a:pt x="535" y="476"/>
                    </a:cubicBezTo>
                    <a:lnTo>
                      <a:pt x="677" y="399"/>
                    </a:lnTo>
                    <a:lnTo>
                      <a:pt x="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a:off x="569475" y="3503525"/>
                <a:ext cx="15300" cy="14050"/>
              </a:xfrm>
              <a:custGeom>
                <a:rect b="b" l="l" r="r" t="t"/>
                <a:pathLst>
                  <a:path extrusionOk="0" h="562" w="612">
                    <a:moveTo>
                      <a:pt x="513" y="0"/>
                    </a:moveTo>
                    <a:lnTo>
                      <a:pt x="356" y="35"/>
                    </a:lnTo>
                    <a:cubicBezTo>
                      <a:pt x="290" y="50"/>
                      <a:pt x="224" y="65"/>
                      <a:pt x="158" y="81"/>
                    </a:cubicBezTo>
                    <a:lnTo>
                      <a:pt x="1" y="121"/>
                    </a:lnTo>
                    <a:lnTo>
                      <a:pt x="111" y="562"/>
                    </a:lnTo>
                    <a:lnTo>
                      <a:pt x="268" y="522"/>
                    </a:lnTo>
                    <a:cubicBezTo>
                      <a:pt x="329" y="507"/>
                      <a:pt x="391" y="493"/>
                      <a:pt x="453" y="478"/>
                    </a:cubicBezTo>
                    <a:lnTo>
                      <a:pt x="612" y="443"/>
                    </a:lnTo>
                    <a:lnTo>
                      <a:pt x="5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564975" y="3844375"/>
                <a:ext cx="15525" cy="14325"/>
              </a:xfrm>
              <a:custGeom>
                <a:rect b="b" l="l" r="r" t="t"/>
                <a:pathLst>
                  <a:path extrusionOk="0" h="573" w="621">
                    <a:moveTo>
                      <a:pt x="123" y="1"/>
                    </a:moveTo>
                    <a:lnTo>
                      <a:pt x="1" y="439"/>
                    </a:lnTo>
                    <a:lnTo>
                      <a:pt x="157" y="482"/>
                    </a:lnTo>
                    <a:cubicBezTo>
                      <a:pt x="222" y="500"/>
                      <a:pt x="286" y="516"/>
                      <a:pt x="352" y="533"/>
                    </a:cubicBezTo>
                    <a:lnTo>
                      <a:pt x="511" y="572"/>
                    </a:lnTo>
                    <a:lnTo>
                      <a:pt x="620" y="131"/>
                    </a:lnTo>
                    <a:lnTo>
                      <a:pt x="463" y="92"/>
                    </a:lnTo>
                    <a:cubicBezTo>
                      <a:pt x="400" y="77"/>
                      <a:pt x="339" y="60"/>
                      <a:pt x="278" y="44"/>
                    </a:cubicBezTo>
                    <a:lnTo>
                      <a:pt x="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541300" y="3835875"/>
                <a:ext cx="16425" cy="15550"/>
              </a:xfrm>
              <a:custGeom>
                <a:rect b="b" l="l" r="r" t="t"/>
                <a:pathLst>
                  <a:path extrusionOk="0" h="622" w="657">
                    <a:moveTo>
                      <a:pt x="183" y="1"/>
                    </a:moveTo>
                    <a:lnTo>
                      <a:pt x="1" y="417"/>
                    </a:lnTo>
                    <a:lnTo>
                      <a:pt x="150" y="483"/>
                    </a:lnTo>
                    <a:cubicBezTo>
                      <a:pt x="211" y="509"/>
                      <a:pt x="273" y="536"/>
                      <a:pt x="336" y="561"/>
                    </a:cubicBezTo>
                    <a:lnTo>
                      <a:pt x="487" y="622"/>
                    </a:lnTo>
                    <a:lnTo>
                      <a:pt x="657" y="200"/>
                    </a:lnTo>
                    <a:lnTo>
                      <a:pt x="506" y="139"/>
                    </a:lnTo>
                    <a:cubicBezTo>
                      <a:pt x="447" y="116"/>
                      <a:pt x="389" y="91"/>
                      <a:pt x="331" y="65"/>
                    </a:cubicBezTo>
                    <a:lnTo>
                      <a:pt x="331" y="67"/>
                    </a:lnTo>
                    <a:lnTo>
                      <a:pt x="1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545575" y="3510125"/>
                <a:ext cx="16275" cy="15350"/>
              </a:xfrm>
              <a:custGeom>
                <a:rect b="b" l="l" r="r" t="t"/>
                <a:pathLst>
                  <a:path extrusionOk="0" h="614" w="651">
                    <a:moveTo>
                      <a:pt x="492" y="1"/>
                    </a:moveTo>
                    <a:lnTo>
                      <a:pt x="340" y="57"/>
                    </a:lnTo>
                    <a:lnTo>
                      <a:pt x="340" y="58"/>
                    </a:lnTo>
                    <a:cubicBezTo>
                      <a:pt x="278" y="82"/>
                      <a:pt x="215" y="106"/>
                      <a:pt x="152" y="131"/>
                    </a:cubicBezTo>
                    <a:lnTo>
                      <a:pt x="0" y="192"/>
                    </a:lnTo>
                    <a:lnTo>
                      <a:pt x="172" y="614"/>
                    </a:lnTo>
                    <a:lnTo>
                      <a:pt x="322" y="552"/>
                    </a:lnTo>
                    <a:cubicBezTo>
                      <a:pt x="380" y="528"/>
                      <a:pt x="440" y="505"/>
                      <a:pt x="499" y="483"/>
                    </a:cubicBezTo>
                    <a:lnTo>
                      <a:pt x="651" y="427"/>
                    </a:lnTo>
                    <a:lnTo>
                      <a:pt x="4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589675" y="3849675"/>
                <a:ext cx="14275" cy="12825"/>
              </a:xfrm>
              <a:custGeom>
                <a:rect b="b" l="l" r="r" t="t"/>
                <a:pathLst>
                  <a:path extrusionOk="0" h="513" w="571">
                    <a:moveTo>
                      <a:pt x="60" y="0"/>
                    </a:moveTo>
                    <a:lnTo>
                      <a:pt x="0" y="450"/>
                    </a:lnTo>
                    <a:lnTo>
                      <a:pt x="161" y="471"/>
                    </a:lnTo>
                    <a:cubicBezTo>
                      <a:pt x="228" y="481"/>
                      <a:pt x="295" y="488"/>
                      <a:pt x="362" y="496"/>
                    </a:cubicBezTo>
                    <a:lnTo>
                      <a:pt x="524" y="512"/>
                    </a:lnTo>
                    <a:lnTo>
                      <a:pt x="570" y="60"/>
                    </a:lnTo>
                    <a:lnTo>
                      <a:pt x="409" y="43"/>
                    </a:lnTo>
                    <a:cubicBezTo>
                      <a:pt x="346" y="37"/>
                      <a:pt x="283" y="28"/>
                      <a:pt x="220" y="20"/>
                    </a:cubicBezTo>
                    <a:lnTo>
                      <a:pt x="220" y="22"/>
                    </a:lnTo>
                    <a:lnTo>
                      <a:pt x="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614775" y="3851400"/>
                <a:ext cx="13300" cy="11625"/>
              </a:xfrm>
              <a:custGeom>
                <a:rect b="b" l="l" r="r" t="t"/>
                <a:pathLst>
                  <a:path extrusionOk="0" h="465" w="532">
                    <a:moveTo>
                      <a:pt x="515" y="1"/>
                    </a:moveTo>
                    <a:lnTo>
                      <a:pt x="353" y="6"/>
                    </a:lnTo>
                    <a:cubicBezTo>
                      <a:pt x="290" y="9"/>
                      <a:pt x="227" y="9"/>
                      <a:pt x="163" y="11"/>
                    </a:cubicBezTo>
                    <a:lnTo>
                      <a:pt x="1" y="11"/>
                    </a:lnTo>
                    <a:lnTo>
                      <a:pt x="4" y="465"/>
                    </a:lnTo>
                    <a:lnTo>
                      <a:pt x="166" y="465"/>
                    </a:lnTo>
                    <a:cubicBezTo>
                      <a:pt x="234" y="463"/>
                      <a:pt x="302" y="462"/>
                      <a:pt x="369" y="460"/>
                    </a:cubicBezTo>
                    <a:lnTo>
                      <a:pt x="531" y="455"/>
                    </a:lnTo>
                    <a:lnTo>
                      <a:pt x="5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p:nvPr/>
            </p:nvSpPr>
            <p:spPr>
              <a:xfrm>
                <a:off x="594300" y="3500375"/>
                <a:ext cx="14025" cy="12500"/>
              </a:xfrm>
              <a:custGeom>
                <a:rect b="b" l="l" r="r" t="t"/>
                <a:pathLst>
                  <a:path extrusionOk="0" h="500" w="561">
                    <a:moveTo>
                      <a:pt x="524" y="1"/>
                    </a:moveTo>
                    <a:lnTo>
                      <a:pt x="362" y="12"/>
                    </a:lnTo>
                    <a:lnTo>
                      <a:pt x="364" y="12"/>
                    </a:lnTo>
                    <a:cubicBezTo>
                      <a:pt x="296" y="19"/>
                      <a:pt x="229" y="24"/>
                      <a:pt x="162" y="30"/>
                    </a:cubicBezTo>
                    <a:lnTo>
                      <a:pt x="1" y="49"/>
                    </a:lnTo>
                    <a:lnTo>
                      <a:pt x="48" y="500"/>
                    </a:lnTo>
                    <a:lnTo>
                      <a:pt x="209" y="483"/>
                    </a:lnTo>
                    <a:cubicBezTo>
                      <a:pt x="271" y="477"/>
                      <a:pt x="334" y="470"/>
                      <a:pt x="399" y="465"/>
                    </a:cubicBezTo>
                    <a:lnTo>
                      <a:pt x="561" y="453"/>
                    </a:lnTo>
                    <a:lnTo>
                      <a:pt x="5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p:nvPr/>
            </p:nvSpPr>
            <p:spPr>
              <a:xfrm>
                <a:off x="638500" y="3848350"/>
                <a:ext cx="14675" cy="13325"/>
              </a:xfrm>
              <a:custGeom>
                <a:rect b="b" l="l" r="r" t="t"/>
                <a:pathLst>
                  <a:path extrusionOk="0" h="533" w="587">
                    <a:moveTo>
                      <a:pt x="507" y="0"/>
                    </a:moveTo>
                    <a:lnTo>
                      <a:pt x="349" y="30"/>
                    </a:lnTo>
                    <a:lnTo>
                      <a:pt x="349" y="29"/>
                    </a:lnTo>
                    <a:cubicBezTo>
                      <a:pt x="286" y="40"/>
                      <a:pt x="223" y="50"/>
                      <a:pt x="160" y="60"/>
                    </a:cubicBezTo>
                    <a:lnTo>
                      <a:pt x="0" y="83"/>
                    </a:lnTo>
                    <a:lnTo>
                      <a:pt x="66" y="532"/>
                    </a:lnTo>
                    <a:lnTo>
                      <a:pt x="227" y="509"/>
                    </a:lnTo>
                    <a:cubicBezTo>
                      <a:pt x="294" y="499"/>
                      <a:pt x="360" y="488"/>
                      <a:pt x="426" y="476"/>
                    </a:cubicBezTo>
                    <a:lnTo>
                      <a:pt x="587" y="448"/>
                    </a:lnTo>
                    <a:lnTo>
                      <a:pt x="5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619200" y="3500100"/>
                <a:ext cx="13525" cy="12000"/>
              </a:xfrm>
              <a:custGeom>
                <a:rect b="b" l="l" r="r" t="t"/>
                <a:pathLst>
                  <a:path extrusionOk="0" h="480" w="541">
                    <a:moveTo>
                      <a:pt x="16" y="0"/>
                    </a:moveTo>
                    <a:lnTo>
                      <a:pt x="1" y="454"/>
                    </a:lnTo>
                    <a:lnTo>
                      <a:pt x="163" y="459"/>
                    </a:lnTo>
                    <a:cubicBezTo>
                      <a:pt x="225" y="461"/>
                      <a:pt x="288" y="464"/>
                      <a:pt x="353" y="469"/>
                    </a:cubicBezTo>
                    <a:lnTo>
                      <a:pt x="515" y="479"/>
                    </a:lnTo>
                    <a:lnTo>
                      <a:pt x="541" y="25"/>
                    </a:lnTo>
                    <a:lnTo>
                      <a:pt x="379" y="15"/>
                    </a:lnTo>
                    <a:cubicBezTo>
                      <a:pt x="313" y="12"/>
                      <a:pt x="245" y="8"/>
                      <a:pt x="177" y="5"/>
                    </a:cubicBezTo>
                    <a:lnTo>
                      <a:pt x="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p:nvPr/>
            </p:nvSpPr>
            <p:spPr>
              <a:xfrm>
                <a:off x="642825" y="3502125"/>
                <a:ext cx="14950" cy="13550"/>
              </a:xfrm>
              <a:custGeom>
                <a:rect b="b" l="l" r="r" t="t"/>
                <a:pathLst>
                  <a:path extrusionOk="0" h="542" w="598">
                    <a:moveTo>
                      <a:pt x="78" y="0"/>
                    </a:moveTo>
                    <a:lnTo>
                      <a:pt x="1" y="448"/>
                    </a:lnTo>
                    <a:lnTo>
                      <a:pt x="161" y="476"/>
                    </a:lnTo>
                    <a:cubicBezTo>
                      <a:pt x="224" y="486"/>
                      <a:pt x="287" y="497"/>
                      <a:pt x="348" y="511"/>
                    </a:cubicBezTo>
                    <a:lnTo>
                      <a:pt x="506" y="542"/>
                    </a:lnTo>
                    <a:lnTo>
                      <a:pt x="597" y="98"/>
                    </a:lnTo>
                    <a:lnTo>
                      <a:pt x="439" y="65"/>
                    </a:lnTo>
                    <a:cubicBezTo>
                      <a:pt x="372" y="51"/>
                      <a:pt x="305" y="40"/>
                      <a:pt x="239" y="28"/>
                    </a:cubicBezTo>
                    <a:lnTo>
                      <a:pt x="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p:nvPr/>
            </p:nvSpPr>
            <p:spPr>
              <a:xfrm>
                <a:off x="499725" y="3563750"/>
                <a:ext cx="235700" cy="235675"/>
              </a:xfrm>
              <a:custGeom>
                <a:rect b="b" l="l" r="r" t="t"/>
                <a:pathLst>
                  <a:path extrusionOk="0" h="9427" w="9428">
                    <a:moveTo>
                      <a:pt x="4714" y="585"/>
                    </a:moveTo>
                    <a:cubicBezTo>
                      <a:pt x="6990" y="585"/>
                      <a:pt x="8844" y="2437"/>
                      <a:pt x="8844" y="4713"/>
                    </a:cubicBezTo>
                    <a:cubicBezTo>
                      <a:pt x="8844" y="6990"/>
                      <a:pt x="6990" y="8842"/>
                      <a:pt x="4714" y="8842"/>
                    </a:cubicBezTo>
                    <a:cubicBezTo>
                      <a:pt x="2437" y="8842"/>
                      <a:pt x="585" y="6990"/>
                      <a:pt x="585" y="4713"/>
                    </a:cubicBezTo>
                    <a:cubicBezTo>
                      <a:pt x="585" y="2437"/>
                      <a:pt x="2437" y="585"/>
                      <a:pt x="4714" y="585"/>
                    </a:cubicBezTo>
                    <a:close/>
                    <a:moveTo>
                      <a:pt x="4714" y="0"/>
                    </a:moveTo>
                    <a:cubicBezTo>
                      <a:pt x="2115" y="0"/>
                      <a:pt x="0" y="2115"/>
                      <a:pt x="0" y="4713"/>
                    </a:cubicBezTo>
                    <a:cubicBezTo>
                      <a:pt x="0" y="7312"/>
                      <a:pt x="2115" y="9427"/>
                      <a:pt x="4714" y="9427"/>
                    </a:cubicBezTo>
                    <a:cubicBezTo>
                      <a:pt x="7312" y="9427"/>
                      <a:pt x="9427" y="7312"/>
                      <a:pt x="9427" y="4713"/>
                    </a:cubicBezTo>
                    <a:cubicBezTo>
                      <a:pt x="9427" y="2115"/>
                      <a:pt x="7312" y="0"/>
                      <a:pt x="4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p:nvPr/>
            </p:nvSpPr>
            <p:spPr>
              <a:xfrm>
                <a:off x="353675" y="3417700"/>
                <a:ext cx="527775" cy="527775"/>
              </a:xfrm>
              <a:custGeom>
                <a:rect b="b" l="l" r="r" t="t"/>
                <a:pathLst>
                  <a:path extrusionOk="0" h="21111" w="21111">
                    <a:moveTo>
                      <a:pt x="12490" y="260"/>
                    </a:moveTo>
                    <a:cubicBezTo>
                      <a:pt x="12717" y="260"/>
                      <a:pt x="12900" y="445"/>
                      <a:pt x="12900" y="671"/>
                    </a:cubicBezTo>
                    <a:lnTo>
                      <a:pt x="12900" y="2160"/>
                    </a:lnTo>
                    <a:cubicBezTo>
                      <a:pt x="12900" y="2440"/>
                      <a:pt x="13078" y="2695"/>
                      <a:pt x="13344" y="2789"/>
                    </a:cubicBezTo>
                    <a:cubicBezTo>
                      <a:pt x="13591" y="2878"/>
                      <a:pt x="13837" y="2981"/>
                      <a:pt x="14075" y="3093"/>
                    </a:cubicBezTo>
                    <a:cubicBezTo>
                      <a:pt x="14165" y="3136"/>
                      <a:pt x="14263" y="3157"/>
                      <a:pt x="14360" y="3157"/>
                    </a:cubicBezTo>
                    <a:cubicBezTo>
                      <a:pt x="14534" y="3157"/>
                      <a:pt x="14706" y="3089"/>
                      <a:pt x="14835" y="2961"/>
                    </a:cubicBezTo>
                    <a:lnTo>
                      <a:pt x="15887" y="1908"/>
                    </a:lnTo>
                    <a:cubicBezTo>
                      <a:pt x="15965" y="1831"/>
                      <a:pt x="16069" y="1788"/>
                      <a:pt x="16178" y="1788"/>
                    </a:cubicBezTo>
                    <a:cubicBezTo>
                      <a:pt x="16288" y="1788"/>
                      <a:pt x="16391" y="1831"/>
                      <a:pt x="16468" y="1908"/>
                    </a:cubicBezTo>
                    <a:lnTo>
                      <a:pt x="19203" y="4643"/>
                    </a:lnTo>
                    <a:cubicBezTo>
                      <a:pt x="19280" y="4720"/>
                      <a:pt x="19323" y="4823"/>
                      <a:pt x="19323" y="4933"/>
                    </a:cubicBezTo>
                    <a:cubicBezTo>
                      <a:pt x="19323" y="5042"/>
                      <a:pt x="19280" y="5146"/>
                      <a:pt x="19203" y="5224"/>
                    </a:cubicBezTo>
                    <a:lnTo>
                      <a:pt x="18150" y="6277"/>
                    </a:lnTo>
                    <a:cubicBezTo>
                      <a:pt x="17950" y="6476"/>
                      <a:pt x="17897" y="6782"/>
                      <a:pt x="18018" y="7036"/>
                    </a:cubicBezTo>
                    <a:cubicBezTo>
                      <a:pt x="18130" y="7274"/>
                      <a:pt x="18233" y="7521"/>
                      <a:pt x="18322" y="7767"/>
                    </a:cubicBezTo>
                    <a:cubicBezTo>
                      <a:pt x="18418" y="8033"/>
                      <a:pt x="18671" y="8211"/>
                      <a:pt x="18953" y="8211"/>
                    </a:cubicBezTo>
                    <a:lnTo>
                      <a:pt x="20440" y="8211"/>
                    </a:lnTo>
                    <a:cubicBezTo>
                      <a:pt x="20666" y="8211"/>
                      <a:pt x="20851" y="8394"/>
                      <a:pt x="20851" y="8622"/>
                    </a:cubicBezTo>
                    <a:lnTo>
                      <a:pt x="20851" y="12488"/>
                    </a:lnTo>
                    <a:cubicBezTo>
                      <a:pt x="20851" y="12715"/>
                      <a:pt x="20666" y="12900"/>
                      <a:pt x="20440" y="12900"/>
                    </a:cubicBezTo>
                    <a:lnTo>
                      <a:pt x="18953" y="12900"/>
                    </a:lnTo>
                    <a:cubicBezTo>
                      <a:pt x="18671" y="12900"/>
                      <a:pt x="18416" y="13078"/>
                      <a:pt x="18322" y="13342"/>
                    </a:cubicBezTo>
                    <a:cubicBezTo>
                      <a:pt x="18233" y="13589"/>
                      <a:pt x="18130" y="13835"/>
                      <a:pt x="18018" y="14074"/>
                    </a:cubicBezTo>
                    <a:cubicBezTo>
                      <a:pt x="17897" y="14329"/>
                      <a:pt x="17950" y="14634"/>
                      <a:pt x="18150" y="14834"/>
                    </a:cubicBezTo>
                    <a:lnTo>
                      <a:pt x="19203" y="15887"/>
                    </a:lnTo>
                    <a:cubicBezTo>
                      <a:pt x="19280" y="15964"/>
                      <a:pt x="19323" y="16067"/>
                      <a:pt x="19323" y="16177"/>
                    </a:cubicBezTo>
                    <a:cubicBezTo>
                      <a:pt x="19323" y="16286"/>
                      <a:pt x="19280" y="16391"/>
                      <a:pt x="19203" y="16468"/>
                    </a:cubicBezTo>
                    <a:lnTo>
                      <a:pt x="16468" y="19202"/>
                    </a:lnTo>
                    <a:cubicBezTo>
                      <a:pt x="16391" y="19280"/>
                      <a:pt x="16288" y="19323"/>
                      <a:pt x="16178" y="19323"/>
                    </a:cubicBezTo>
                    <a:cubicBezTo>
                      <a:pt x="16069" y="19323"/>
                      <a:pt x="15965" y="19280"/>
                      <a:pt x="15887" y="19202"/>
                    </a:cubicBezTo>
                    <a:lnTo>
                      <a:pt x="14835" y="18150"/>
                    </a:lnTo>
                    <a:cubicBezTo>
                      <a:pt x="14706" y="18022"/>
                      <a:pt x="14534" y="17954"/>
                      <a:pt x="14360" y="17954"/>
                    </a:cubicBezTo>
                    <a:cubicBezTo>
                      <a:pt x="14263" y="17954"/>
                      <a:pt x="14165" y="17975"/>
                      <a:pt x="14075" y="18018"/>
                    </a:cubicBezTo>
                    <a:cubicBezTo>
                      <a:pt x="13837" y="18130"/>
                      <a:pt x="13591" y="18233"/>
                      <a:pt x="13344" y="18320"/>
                    </a:cubicBezTo>
                    <a:cubicBezTo>
                      <a:pt x="13078" y="18416"/>
                      <a:pt x="12900" y="18670"/>
                      <a:pt x="12900" y="18951"/>
                    </a:cubicBezTo>
                    <a:lnTo>
                      <a:pt x="12900" y="20440"/>
                    </a:lnTo>
                    <a:cubicBezTo>
                      <a:pt x="12900" y="20666"/>
                      <a:pt x="12717" y="20851"/>
                      <a:pt x="12490" y="20851"/>
                    </a:cubicBezTo>
                    <a:lnTo>
                      <a:pt x="8623" y="20851"/>
                    </a:lnTo>
                    <a:cubicBezTo>
                      <a:pt x="8396" y="20851"/>
                      <a:pt x="8211" y="20666"/>
                      <a:pt x="8211" y="20440"/>
                    </a:cubicBezTo>
                    <a:lnTo>
                      <a:pt x="8211" y="18951"/>
                    </a:lnTo>
                    <a:cubicBezTo>
                      <a:pt x="8211" y="18670"/>
                      <a:pt x="8033" y="18416"/>
                      <a:pt x="7769" y="18320"/>
                    </a:cubicBezTo>
                    <a:cubicBezTo>
                      <a:pt x="7521" y="18233"/>
                      <a:pt x="7275" y="18130"/>
                      <a:pt x="7038" y="18018"/>
                    </a:cubicBezTo>
                    <a:cubicBezTo>
                      <a:pt x="6946" y="17975"/>
                      <a:pt x="6848" y="17953"/>
                      <a:pt x="6753" y="17953"/>
                    </a:cubicBezTo>
                    <a:cubicBezTo>
                      <a:pt x="6577" y="17953"/>
                      <a:pt x="6406" y="18021"/>
                      <a:pt x="6278" y="18150"/>
                    </a:cubicBezTo>
                    <a:lnTo>
                      <a:pt x="5224" y="19202"/>
                    </a:lnTo>
                    <a:cubicBezTo>
                      <a:pt x="5147" y="19280"/>
                      <a:pt x="5044" y="19323"/>
                      <a:pt x="4934" y="19323"/>
                    </a:cubicBezTo>
                    <a:cubicBezTo>
                      <a:pt x="4825" y="19323"/>
                      <a:pt x="4721" y="19280"/>
                      <a:pt x="4643" y="19202"/>
                    </a:cubicBezTo>
                    <a:lnTo>
                      <a:pt x="1909" y="16468"/>
                    </a:lnTo>
                    <a:cubicBezTo>
                      <a:pt x="1831" y="16391"/>
                      <a:pt x="1788" y="16286"/>
                      <a:pt x="1788" y="16177"/>
                    </a:cubicBezTo>
                    <a:cubicBezTo>
                      <a:pt x="1788" y="16067"/>
                      <a:pt x="1831" y="15964"/>
                      <a:pt x="1909" y="15887"/>
                    </a:cubicBezTo>
                    <a:lnTo>
                      <a:pt x="2961" y="14834"/>
                    </a:lnTo>
                    <a:cubicBezTo>
                      <a:pt x="3161" y="14634"/>
                      <a:pt x="3214" y="14329"/>
                      <a:pt x="3093" y="14073"/>
                    </a:cubicBezTo>
                    <a:cubicBezTo>
                      <a:pt x="2981" y="13835"/>
                      <a:pt x="2878" y="13589"/>
                      <a:pt x="2791" y="13342"/>
                    </a:cubicBezTo>
                    <a:cubicBezTo>
                      <a:pt x="2695" y="13078"/>
                      <a:pt x="2442" y="12900"/>
                      <a:pt x="2160" y="12900"/>
                    </a:cubicBezTo>
                    <a:lnTo>
                      <a:pt x="671" y="12900"/>
                    </a:lnTo>
                    <a:cubicBezTo>
                      <a:pt x="445" y="12900"/>
                      <a:pt x="262" y="12715"/>
                      <a:pt x="262" y="12488"/>
                    </a:cubicBezTo>
                    <a:lnTo>
                      <a:pt x="262" y="8621"/>
                    </a:lnTo>
                    <a:cubicBezTo>
                      <a:pt x="262" y="8394"/>
                      <a:pt x="445" y="8211"/>
                      <a:pt x="671" y="8211"/>
                    </a:cubicBezTo>
                    <a:lnTo>
                      <a:pt x="2160" y="8211"/>
                    </a:lnTo>
                    <a:cubicBezTo>
                      <a:pt x="2442" y="8211"/>
                      <a:pt x="2695" y="8033"/>
                      <a:pt x="2791" y="7767"/>
                    </a:cubicBezTo>
                    <a:cubicBezTo>
                      <a:pt x="2878" y="7521"/>
                      <a:pt x="2981" y="7274"/>
                      <a:pt x="3093" y="7036"/>
                    </a:cubicBezTo>
                    <a:cubicBezTo>
                      <a:pt x="3214" y="6782"/>
                      <a:pt x="3161" y="6476"/>
                      <a:pt x="2961" y="6277"/>
                    </a:cubicBezTo>
                    <a:lnTo>
                      <a:pt x="1909" y="5224"/>
                    </a:lnTo>
                    <a:cubicBezTo>
                      <a:pt x="1831" y="5146"/>
                      <a:pt x="1788" y="5042"/>
                      <a:pt x="1788" y="4933"/>
                    </a:cubicBezTo>
                    <a:cubicBezTo>
                      <a:pt x="1788" y="4823"/>
                      <a:pt x="1831" y="4720"/>
                      <a:pt x="1909" y="4643"/>
                    </a:cubicBezTo>
                    <a:lnTo>
                      <a:pt x="4643" y="1908"/>
                    </a:lnTo>
                    <a:cubicBezTo>
                      <a:pt x="4721" y="1831"/>
                      <a:pt x="4825" y="1788"/>
                      <a:pt x="4934" y="1788"/>
                    </a:cubicBezTo>
                    <a:cubicBezTo>
                      <a:pt x="5044" y="1788"/>
                      <a:pt x="5147" y="1831"/>
                      <a:pt x="5224" y="1908"/>
                    </a:cubicBezTo>
                    <a:lnTo>
                      <a:pt x="6277" y="2961"/>
                    </a:lnTo>
                    <a:cubicBezTo>
                      <a:pt x="6405" y="3089"/>
                      <a:pt x="6577" y="3157"/>
                      <a:pt x="6752" y="3157"/>
                    </a:cubicBezTo>
                    <a:cubicBezTo>
                      <a:pt x="6849" y="3157"/>
                      <a:pt x="6947" y="3136"/>
                      <a:pt x="7038" y="3093"/>
                    </a:cubicBezTo>
                    <a:cubicBezTo>
                      <a:pt x="7275" y="2981"/>
                      <a:pt x="7521" y="2878"/>
                      <a:pt x="7769" y="2789"/>
                    </a:cubicBezTo>
                    <a:cubicBezTo>
                      <a:pt x="8033" y="2695"/>
                      <a:pt x="8211" y="2440"/>
                      <a:pt x="8211" y="2160"/>
                    </a:cubicBezTo>
                    <a:lnTo>
                      <a:pt x="8211" y="671"/>
                    </a:lnTo>
                    <a:cubicBezTo>
                      <a:pt x="8211" y="445"/>
                      <a:pt x="8396" y="260"/>
                      <a:pt x="8623" y="260"/>
                    </a:cubicBezTo>
                    <a:close/>
                    <a:moveTo>
                      <a:pt x="8623" y="0"/>
                    </a:moveTo>
                    <a:cubicBezTo>
                      <a:pt x="8253" y="0"/>
                      <a:pt x="7952" y="301"/>
                      <a:pt x="7952" y="671"/>
                    </a:cubicBezTo>
                    <a:lnTo>
                      <a:pt x="7952" y="2160"/>
                    </a:lnTo>
                    <a:cubicBezTo>
                      <a:pt x="7952" y="2331"/>
                      <a:pt x="7843" y="2487"/>
                      <a:pt x="7681" y="2546"/>
                    </a:cubicBezTo>
                    <a:cubicBezTo>
                      <a:pt x="7425" y="2637"/>
                      <a:pt x="7172" y="2743"/>
                      <a:pt x="6926" y="2858"/>
                    </a:cubicBezTo>
                    <a:cubicBezTo>
                      <a:pt x="6871" y="2885"/>
                      <a:pt x="6811" y="2898"/>
                      <a:pt x="6752" y="2898"/>
                    </a:cubicBezTo>
                    <a:cubicBezTo>
                      <a:pt x="6646" y="2898"/>
                      <a:pt x="6540" y="2856"/>
                      <a:pt x="6462" y="2777"/>
                    </a:cubicBezTo>
                    <a:lnTo>
                      <a:pt x="5408" y="1725"/>
                    </a:lnTo>
                    <a:cubicBezTo>
                      <a:pt x="5282" y="1598"/>
                      <a:pt x="5114" y="1528"/>
                      <a:pt x="4934" y="1528"/>
                    </a:cubicBezTo>
                    <a:cubicBezTo>
                      <a:pt x="4755" y="1528"/>
                      <a:pt x="4587" y="1598"/>
                      <a:pt x="4459" y="1725"/>
                    </a:cubicBezTo>
                    <a:lnTo>
                      <a:pt x="1725" y="4459"/>
                    </a:lnTo>
                    <a:cubicBezTo>
                      <a:pt x="1598" y="4586"/>
                      <a:pt x="1529" y="4755"/>
                      <a:pt x="1529" y="4933"/>
                    </a:cubicBezTo>
                    <a:cubicBezTo>
                      <a:pt x="1529" y="5113"/>
                      <a:pt x="1598" y="5280"/>
                      <a:pt x="1725" y="5408"/>
                    </a:cubicBezTo>
                    <a:lnTo>
                      <a:pt x="2778" y="6460"/>
                    </a:lnTo>
                    <a:cubicBezTo>
                      <a:pt x="2900" y="6582"/>
                      <a:pt x="2933" y="6770"/>
                      <a:pt x="2859" y="6926"/>
                    </a:cubicBezTo>
                    <a:cubicBezTo>
                      <a:pt x="2743" y="7172"/>
                      <a:pt x="2637" y="7426"/>
                      <a:pt x="2546" y="7679"/>
                    </a:cubicBezTo>
                    <a:cubicBezTo>
                      <a:pt x="2489" y="7843"/>
                      <a:pt x="2333" y="7952"/>
                      <a:pt x="2160" y="7952"/>
                    </a:cubicBezTo>
                    <a:lnTo>
                      <a:pt x="671" y="7952"/>
                    </a:lnTo>
                    <a:cubicBezTo>
                      <a:pt x="303" y="7952"/>
                      <a:pt x="1" y="8252"/>
                      <a:pt x="1" y="8622"/>
                    </a:cubicBezTo>
                    <a:lnTo>
                      <a:pt x="1" y="12488"/>
                    </a:lnTo>
                    <a:cubicBezTo>
                      <a:pt x="1" y="12858"/>
                      <a:pt x="303" y="13159"/>
                      <a:pt x="671" y="13159"/>
                    </a:cubicBezTo>
                    <a:lnTo>
                      <a:pt x="2160" y="13159"/>
                    </a:lnTo>
                    <a:cubicBezTo>
                      <a:pt x="2333" y="13159"/>
                      <a:pt x="2489" y="13268"/>
                      <a:pt x="2546" y="13430"/>
                    </a:cubicBezTo>
                    <a:cubicBezTo>
                      <a:pt x="2637" y="13684"/>
                      <a:pt x="2743" y="13939"/>
                      <a:pt x="2859" y="14185"/>
                    </a:cubicBezTo>
                    <a:cubicBezTo>
                      <a:pt x="2933" y="14340"/>
                      <a:pt x="2900" y="14529"/>
                      <a:pt x="2778" y="14651"/>
                    </a:cubicBezTo>
                    <a:lnTo>
                      <a:pt x="1725" y="15703"/>
                    </a:lnTo>
                    <a:cubicBezTo>
                      <a:pt x="1598" y="15829"/>
                      <a:pt x="1529" y="15997"/>
                      <a:pt x="1529" y="16177"/>
                    </a:cubicBezTo>
                    <a:cubicBezTo>
                      <a:pt x="1529" y="16356"/>
                      <a:pt x="1598" y="16524"/>
                      <a:pt x="1725" y="16652"/>
                    </a:cubicBezTo>
                    <a:lnTo>
                      <a:pt x="4459" y="19386"/>
                    </a:lnTo>
                    <a:cubicBezTo>
                      <a:pt x="4587" y="19513"/>
                      <a:pt x="4755" y="19582"/>
                      <a:pt x="4934" y="19582"/>
                    </a:cubicBezTo>
                    <a:cubicBezTo>
                      <a:pt x="5114" y="19582"/>
                      <a:pt x="5282" y="19513"/>
                      <a:pt x="5408" y="19386"/>
                    </a:cubicBezTo>
                    <a:lnTo>
                      <a:pt x="6462" y="18333"/>
                    </a:lnTo>
                    <a:cubicBezTo>
                      <a:pt x="6540" y="18255"/>
                      <a:pt x="6646" y="18213"/>
                      <a:pt x="6752" y="18213"/>
                    </a:cubicBezTo>
                    <a:cubicBezTo>
                      <a:pt x="6811" y="18213"/>
                      <a:pt x="6871" y="18226"/>
                      <a:pt x="6926" y="18252"/>
                    </a:cubicBezTo>
                    <a:cubicBezTo>
                      <a:pt x="7172" y="18368"/>
                      <a:pt x="7425" y="18474"/>
                      <a:pt x="7681" y="18565"/>
                    </a:cubicBezTo>
                    <a:cubicBezTo>
                      <a:pt x="7843" y="18624"/>
                      <a:pt x="7952" y="18779"/>
                      <a:pt x="7952" y="18951"/>
                    </a:cubicBezTo>
                    <a:lnTo>
                      <a:pt x="7952" y="20440"/>
                    </a:lnTo>
                    <a:cubicBezTo>
                      <a:pt x="7952" y="20810"/>
                      <a:pt x="8253" y="21111"/>
                      <a:pt x="8623" y="21111"/>
                    </a:cubicBezTo>
                    <a:lnTo>
                      <a:pt x="12490" y="21111"/>
                    </a:lnTo>
                    <a:cubicBezTo>
                      <a:pt x="12859" y="21111"/>
                      <a:pt x="13161" y="20810"/>
                      <a:pt x="13161" y="20440"/>
                    </a:cubicBezTo>
                    <a:lnTo>
                      <a:pt x="13161" y="18951"/>
                    </a:lnTo>
                    <a:cubicBezTo>
                      <a:pt x="13161" y="18779"/>
                      <a:pt x="13270" y="18624"/>
                      <a:pt x="13432" y="18565"/>
                    </a:cubicBezTo>
                    <a:cubicBezTo>
                      <a:pt x="13686" y="18474"/>
                      <a:pt x="13941" y="18368"/>
                      <a:pt x="14185" y="18252"/>
                    </a:cubicBezTo>
                    <a:cubicBezTo>
                      <a:pt x="14241" y="18226"/>
                      <a:pt x="14301" y="18213"/>
                      <a:pt x="14360" y="18213"/>
                    </a:cubicBezTo>
                    <a:cubicBezTo>
                      <a:pt x="14467" y="18213"/>
                      <a:pt x="14573" y="18255"/>
                      <a:pt x="14651" y="18333"/>
                    </a:cubicBezTo>
                    <a:lnTo>
                      <a:pt x="15704" y="19386"/>
                    </a:lnTo>
                    <a:cubicBezTo>
                      <a:pt x="15831" y="19513"/>
                      <a:pt x="15999" y="19582"/>
                      <a:pt x="16178" y="19582"/>
                    </a:cubicBezTo>
                    <a:cubicBezTo>
                      <a:pt x="16358" y="19582"/>
                      <a:pt x="16526" y="19513"/>
                      <a:pt x="16652" y="19386"/>
                    </a:cubicBezTo>
                    <a:lnTo>
                      <a:pt x="19386" y="16652"/>
                    </a:lnTo>
                    <a:cubicBezTo>
                      <a:pt x="19513" y="16524"/>
                      <a:pt x="19583" y="16356"/>
                      <a:pt x="19583" y="16177"/>
                    </a:cubicBezTo>
                    <a:cubicBezTo>
                      <a:pt x="19583" y="15997"/>
                      <a:pt x="19513" y="15829"/>
                      <a:pt x="19386" y="15703"/>
                    </a:cubicBezTo>
                    <a:lnTo>
                      <a:pt x="18334" y="14651"/>
                    </a:lnTo>
                    <a:cubicBezTo>
                      <a:pt x="18211" y="14529"/>
                      <a:pt x="18180" y="14340"/>
                      <a:pt x="18253" y="14185"/>
                    </a:cubicBezTo>
                    <a:cubicBezTo>
                      <a:pt x="18370" y="13939"/>
                      <a:pt x="18474" y="13684"/>
                      <a:pt x="18567" y="13432"/>
                    </a:cubicBezTo>
                    <a:cubicBezTo>
                      <a:pt x="18624" y="13268"/>
                      <a:pt x="18780" y="13159"/>
                      <a:pt x="18953" y="13159"/>
                    </a:cubicBezTo>
                    <a:lnTo>
                      <a:pt x="20440" y="13159"/>
                    </a:lnTo>
                    <a:cubicBezTo>
                      <a:pt x="20810" y="13159"/>
                      <a:pt x="21111" y="12858"/>
                      <a:pt x="21111" y="12488"/>
                    </a:cubicBezTo>
                    <a:lnTo>
                      <a:pt x="21111" y="8622"/>
                    </a:lnTo>
                    <a:cubicBezTo>
                      <a:pt x="21111" y="8252"/>
                      <a:pt x="20810" y="7952"/>
                      <a:pt x="20440" y="7952"/>
                    </a:cubicBezTo>
                    <a:lnTo>
                      <a:pt x="18953" y="7952"/>
                    </a:lnTo>
                    <a:cubicBezTo>
                      <a:pt x="18780" y="7952"/>
                      <a:pt x="18624" y="7843"/>
                      <a:pt x="18567" y="7681"/>
                    </a:cubicBezTo>
                    <a:cubicBezTo>
                      <a:pt x="18474" y="7426"/>
                      <a:pt x="18370" y="7172"/>
                      <a:pt x="18253" y="6926"/>
                    </a:cubicBezTo>
                    <a:cubicBezTo>
                      <a:pt x="18180" y="6770"/>
                      <a:pt x="18211" y="6582"/>
                      <a:pt x="18334" y="6460"/>
                    </a:cubicBezTo>
                    <a:lnTo>
                      <a:pt x="19386" y="5408"/>
                    </a:lnTo>
                    <a:cubicBezTo>
                      <a:pt x="19513" y="5282"/>
                      <a:pt x="19583" y="5113"/>
                      <a:pt x="19583" y="4933"/>
                    </a:cubicBezTo>
                    <a:cubicBezTo>
                      <a:pt x="19583" y="4755"/>
                      <a:pt x="19513" y="4586"/>
                      <a:pt x="19386" y="4459"/>
                    </a:cubicBezTo>
                    <a:lnTo>
                      <a:pt x="16652" y="1725"/>
                    </a:lnTo>
                    <a:cubicBezTo>
                      <a:pt x="16526" y="1598"/>
                      <a:pt x="16358" y="1528"/>
                      <a:pt x="16178" y="1528"/>
                    </a:cubicBezTo>
                    <a:cubicBezTo>
                      <a:pt x="15999" y="1528"/>
                      <a:pt x="15831" y="1598"/>
                      <a:pt x="15704" y="1725"/>
                    </a:cubicBezTo>
                    <a:lnTo>
                      <a:pt x="14651" y="2777"/>
                    </a:lnTo>
                    <a:cubicBezTo>
                      <a:pt x="14573" y="2856"/>
                      <a:pt x="14467" y="2898"/>
                      <a:pt x="14360" y="2898"/>
                    </a:cubicBezTo>
                    <a:cubicBezTo>
                      <a:pt x="14301" y="2898"/>
                      <a:pt x="14241" y="2885"/>
                      <a:pt x="14185" y="2858"/>
                    </a:cubicBezTo>
                    <a:cubicBezTo>
                      <a:pt x="13941" y="2743"/>
                      <a:pt x="13686" y="2637"/>
                      <a:pt x="13432" y="2546"/>
                    </a:cubicBezTo>
                    <a:cubicBezTo>
                      <a:pt x="13270" y="2487"/>
                      <a:pt x="13161" y="2331"/>
                      <a:pt x="13161" y="2160"/>
                    </a:cubicBezTo>
                    <a:lnTo>
                      <a:pt x="13161" y="671"/>
                    </a:lnTo>
                    <a:cubicBezTo>
                      <a:pt x="13161" y="301"/>
                      <a:pt x="12859" y="0"/>
                      <a:pt x="1249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6"/>
            <p:cNvSpPr/>
            <p:nvPr/>
          </p:nvSpPr>
          <p:spPr>
            <a:xfrm>
              <a:off x="7051519" y="3393977"/>
              <a:ext cx="136200" cy="1362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26"/>
            <p:cNvGrpSpPr/>
            <p:nvPr/>
          </p:nvGrpSpPr>
          <p:grpSpPr>
            <a:xfrm rot="6659213">
              <a:off x="7961241" y="2312410"/>
              <a:ext cx="1572572" cy="1572608"/>
              <a:chOff x="3286600" y="1519925"/>
              <a:chExt cx="1093425" cy="1093450"/>
            </a:xfrm>
          </p:grpSpPr>
          <p:sp>
            <p:nvSpPr>
              <p:cNvPr id="184" name="Google Shape;184;p26"/>
              <p:cNvSpPr/>
              <p:nvPr/>
            </p:nvSpPr>
            <p:spPr>
              <a:xfrm>
                <a:off x="3286600" y="1519925"/>
                <a:ext cx="1093425" cy="1093450"/>
              </a:xfrm>
              <a:custGeom>
                <a:rect b="b" l="l" r="r" t="t"/>
                <a:pathLst>
                  <a:path extrusionOk="0" h="43738" w="43737">
                    <a:moveTo>
                      <a:pt x="21836" y="0"/>
                    </a:moveTo>
                    <a:lnTo>
                      <a:pt x="21836" y="453"/>
                    </a:lnTo>
                    <a:lnTo>
                      <a:pt x="21869" y="453"/>
                    </a:lnTo>
                    <a:cubicBezTo>
                      <a:pt x="22084" y="453"/>
                      <a:pt x="22297" y="456"/>
                      <a:pt x="22510" y="463"/>
                    </a:cubicBezTo>
                    <a:lnTo>
                      <a:pt x="22524" y="10"/>
                    </a:lnTo>
                    <a:cubicBezTo>
                      <a:pt x="22306" y="3"/>
                      <a:pt x="22088" y="0"/>
                      <a:pt x="21869" y="0"/>
                    </a:cubicBezTo>
                    <a:close/>
                    <a:moveTo>
                      <a:pt x="19097" y="173"/>
                    </a:moveTo>
                    <a:cubicBezTo>
                      <a:pt x="18869" y="203"/>
                      <a:pt x="18643" y="236"/>
                      <a:pt x="18417" y="271"/>
                    </a:cubicBezTo>
                    <a:lnTo>
                      <a:pt x="18488" y="717"/>
                    </a:lnTo>
                    <a:lnTo>
                      <a:pt x="18488" y="719"/>
                    </a:lnTo>
                    <a:cubicBezTo>
                      <a:pt x="18709" y="682"/>
                      <a:pt x="18930" y="651"/>
                      <a:pt x="19153" y="623"/>
                    </a:cubicBezTo>
                    <a:lnTo>
                      <a:pt x="19097" y="173"/>
                    </a:lnTo>
                    <a:close/>
                    <a:moveTo>
                      <a:pt x="25258" y="261"/>
                    </a:moveTo>
                    <a:lnTo>
                      <a:pt x="25187" y="709"/>
                    </a:lnTo>
                    <a:cubicBezTo>
                      <a:pt x="25410" y="743"/>
                      <a:pt x="25631" y="781"/>
                      <a:pt x="25851" y="823"/>
                    </a:cubicBezTo>
                    <a:lnTo>
                      <a:pt x="25934" y="378"/>
                    </a:lnTo>
                    <a:cubicBezTo>
                      <a:pt x="25709" y="335"/>
                      <a:pt x="25484" y="297"/>
                      <a:pt x="25258" y="261"/>
                    </a:cubicBezTo>
                    <a:close/>
                    <a:moveTo>
                      <a:pt x="15739" y="871"/>
                    </a:moveTo>
                    <a:cubicBezTo>
                      <a:pt x="15517" y="935"/>
                      <a:pt x="15299" y="1003"/>
                      <a:pt x="15081" y="1074"/>
                    </a:cubicBezTo>
                    <a:lnTo>
                      <a:pt x="15221" y="1503"/>
                    </a:lnTo>
                    <a:cubicBezTo>
                      <a:pt x="15435" y="1434"/>
                      <a:pt x="15649" y="1368"/>
                      <a:pt x="15864" y="1305"/>
                    </a:cubicBezTo>
                    <a:lnTo>
                      <a:pt x="15739" y="871"/>
                    </a:lnTo>
                    <a:close/>
                    <a:moveTo>
                      <a:pt x="28595" y="1054"/>
                    </a:moveTo>
                    <a:lnTo>
                      <a:pt x="28456" y="1485"/>
                    </a:lnTo>
                    <a:cubicBezTo>
                      <a:pt x="28671" y="1555"/>
                      <a:pt x="28883" y="1626"/>
                      <a:pt x="29094" y="1702"/>
                    </a:cubicBezTo>
                    <a:lnTo>
                      <a:pt x="29248" y="1277"/>
                    </a:lnTo>
                    <a:cubicBezTo>
                      <a:pt x="29031" y="1199"/>
                      <a:pt x="28815" y="1125"/>
                      <a:pt x="28595" y="1054"/>
                    </a:cubicBezTo>
                    <a:close/>
                    <a:moveTo>
                      <a:pt x="12530" y="2088"/>
                    </a:moveTo>
                    <a:cubicBezTo>
                      <a:pt x="12324" y="2187"/>
                      <a:pt x="12119" y="2288"/>
                      <a:pt x="11916" y="2392"/>
                    </a:cubicBezTo>
                    <a:lnTo>
                      <a:pt x="12122" y="2794"/>
                    </a:lnTo>
                    <a:cubicBezTo>
                      <a:pt x="12320" y="2693"/>
                      <a:pt x="12520" y="2594"/>
                      <a:pt x="12724" y="2498"/>
                    </a:cubicBezTo>
                    <a:lnTo>
                      <a:pt x="12530" y="2088"/>
                    </a:lnTo>
                    <a:close/>
                    <a:moveTo>
                      <a:pt x="31770" y="2364"/>
                    </a:moveTo>
                    <a:lnTo>
                      <a:pt x="31564" y="2767"/>
                    </a:lnTo>
                    <a:cubicBezTo>
                      <a:pt x="31765" y="2870"/>
                      <a:pt x="31964" y="2975"/>
                      <a:pt x="32160" y="3083"/>
                    </a:cubicBezTo>
                    <a:lnTo>
                      <a:pt x="32378" y="2686"/>
                    </a:lnTo>
                    <a:cubicBezTo>
                      <a:pt x="32177" y="2576"/>
                      <a:pt x="31974" y="2468"/>
                      <a:pt x="31770" y="2364"/>
                    </a:cubicBezTo>
                    <a:close/>
                    <a:moveTo>
                      <a:pt x="9556" y="3793"/>
                    </a:moveTo>
                    <a:cubicBezTo>
                      <a:pt x="9367" y="3922"/>
                      <a:pt x="9180" y="4054"/>
                      <a:pt x="8995" y="4190"/>
                    </a:cubicBezTo>
                    <a:lnTo>
                      <a:pt x="9262" y="4555"/>
                    </a:lnTo>
                    <a:cubicBezTo>
                      <a:pt x="9443" y="4423"/>
                      <a:pt x="9626" y="4294"/>
                      <a:pt x="9811" y="4167"/>
                    </a:cubicBezTo>
                    <a:lnTo>
                      <a:pt x="9556" y="3793"/>
                    </a:lnTo>
                    <a:close/>
                    <a:moveTo>
                      <a:pt x="34698" y="4157"/>
                    </a:moveTo>
                    <a:lnTo>
                      <a:pt x="34432" y="4523"/>
                    </a:lnTo>
                    <a:cubicBezTo>
                      <a:pt x="34614" y="4656"/>
                      <a:pt x="34794" y="4789"/>
                      <a:pt x="34970" y="4926"/>
                    </a:cubicBezTo>
                    <a:lnTo>
                      <a:pt x="35248" y="4570"/>
                    </a:lnTo>
                    <a:cubicBezTo>
                      <a:pt x="35066" y="4429"/>
                      <a:pt x="34883" y="4290"/>
                      <a:pt x="34698" y="4157"/>
                    </a:cubicBezTo>
                    <a:close/>
                    <a:moveTo>
                      <a:pt x="6883" y="5943"/>
                    </a:moveTo>
                    <a:cubicBezTo>
                      <a:pt x="6717" y="6099"/>
                      <a:pt x="6551" y="6260"/>
                      <a:pt x="6391" y="6422"/>
                    </a:cubicBezTo>
                    <a:lnTo>
                      <a:pt x="6710" y="6740"/>
                    </a:lnTo>
                    <a:cubicBezTo>
                      <a:pt x="6869" y="6582"/>
                      <a:pt x="7029" y="6425"/>
                      <a:pt x="7192" y="6271"/>
                    </a:cubicBezTo>
                    <a:lnTo>
                      <a:pt x="6883" y="5943"/>
                    </a:lnTo>
                    <a:close/>
                    <a:moveTo>
                      <a:pt x="37310" y="6382"/>
                    </a:moveTo>
                    <a:lnTo>
                      <a:pt x="36989" y="6702"/>
                    </a:lnTo>
                    <a:cubicBezTo>
                      <a:pt x="37148" y="6861"/>
                      <a:pt x="37305" y="7021"/>
                      <a:pt x="37458" y="7185"/>
                    </a:cubicBezTo>
                    <a:lnTo>
                      <a:pt x="37787" y="6874"/>
                    </a:lnTo>
                    <a:cubicBezTo>
                      <a:pt x="37630" y="6707"/>
                      <a:pt x="37472" y="6544"/>
                      <a:pt x="37310" y="6382"/>
                    </a:cubicBezTo>
                    <a:close/>
                    <a:moveTo>
                      <a:pt x="4575" y="8482"/>
                    </a:moveTo>
                    <a:cubicBezTo>
                      <a:pt x="4435" y="8662"/>
                      <a:pt x="4298" y="8845"/>
                      <a:pt x="4162" y="9032"/>
                    </a:cubicBezTo>
                    <a:lnTo>
                      <a:pt x="4529" y="9296"/>
                    </a:lnTo>
                    <a:lnTo>
                      <a:pt x="4529" y="9298"/>
                    </a:lnTo>
                    <a:cubicBezTo>
                      <a:pt x="4661" y="9116"/>
                      <a:pt x="4795" y="8936"/>
                      <a:pt x="4932" y="8759"/>
                    </a:cubicBezTo>
                    <a:lnTo>
                      <a:pt x="4575" y="8482"/>
                    </a:lnTo>
                    <a:close/>
                    <a:moveTo>
                      <a:pt x="39542" y="8986"/>
                    </a:moveTo>
                    <a:lnTo>
                      <a:pt x="39177" y="9253"/>
                    </a:lnTo>
                    <a:cubicBezTo>
                      <a:pt x="39309" y="9433"/>
                      <a:pt x="39438" y="9617"/>
                      <a:pt x="39565" y="9802"/>
                    </a:cubicBezTo>
                    <a:lnTo>
                      <a:pt x="39938" y="9547"/>
                    </a:lnTo>
                    <a:cubicBezTo>
                      <a:pt x="39809" y="9357"/>
                      <a:pt x="39677" y="9171"/>
                      <a:pt x="39542" y="8986"/>
                    </a:cubicBezTo>
                    <a:close/>
                    <a:moveTo>
                      <a:pt x="2692" y="11350"/>
                    </a:moveTo>
                    <a:cubicBezTo>
                      <a:pt x="2581" y="11551"/>
                      <a:pt x="2474" y="11755"/>
                      <a:pt x="2370" y="11958"/>
                    </a:cubicBezTo>
                    <a:lnTo>
                      <a:pt x="2773" y="12164"/>
                    </a:lnTo>
                    <a:cubicBezTo>
                      <a:pt x="2875" y="11963"/>
                      <a:pt x="2980" y="11764"/>
                      <a:pt x="3089" y="11568"/>
                    </a:cubicBezTo>
                    <a:lnTo>
                      <a:pt x="2692" y="11350"/>
                    </a:lnTo>
                    <a:close/>
                    <a:moveTo>
                      <a:pt x="41341" y="11905"/>
                    </a:moveTo>
                    <a:lnTo>
                      <a:pt x="40938" y="12111"/>
                    </a:lnTo>
                    <a:cubicBezTo>
                      <a:pt x="41040" y="12311"/>
                      <a:pt x="41139" y="12511"/>
                      <a:pt x="41235" y="12714"/>
                    </a:cubicBezTo>
                    <a:lnTo>
                      <a:pt x="41643" y="12519"/>
                    </a:lnTo>
                    <a:cubicBezTo>
                      <a:pt x="41546" y="12313"/>
                      <a:pt x="41445" y="12108"/>
                      <a:pt x="41341" y="11905"/>
                    </a:cubicBezTo>
                    <a:close/>
                    <a:moveTo>
                      <a:pt x="1280" y="14480"/>
                    </a:moveTo>
                    <a:cubicBezTo>
                      <a:pt x="1202" y="14697"/>
                      <a:pt x="1129" y="14913"/>
                      <a:pt x="1058" y="15133"/>
                    </a:cubicBezTo>
                    <a:lnTo>
                      <a:pt x="1488" y="15272"/>
                    </a:lnTo>
                    <a:cubicBezTo>
                      <a:pt x="1557" y="15057"/>
                      <a:pt x="1630" y="14844"/>
                      <a:pt x="1706" y="14632"/>
                    </a:cubicBezTo>
                    <a:lnTo>
                      <a:pt x="1280" y="14480"/>
                    </a:lnTo>
                    <a:close/>
                    <a:moveTo>
                      <a:pt x="42661" y="15070"/>
                    </a:moveTo>
                    <a:lnTo>
                      <a:pt x="42230" y="15211"/>
                    </a:lnTo>
                    <a:cubicBezTo>
                      <a:pt x="42299" y="15424"/>
                      <a:pt x="42365" y="15639"/>
                      <a:pt x="42430" y="15853"/>
                    </a:cubicBezTo>
                    <a:lnTo>
                      <a:pt x="42862" y="15728"/>
                    </a:lnTo>
                    <a:cubicBezTo>
                      <a:pt x="42800" y="15506"/>
                      <a:pt x="42732" y="15288"/>
                      <a:pt x="42661" y="15070"/>
                    </a:cubicBezTo>
                    <a:close/>
                    <a:moveTo>
                      <a:pt x="379" y="17793"/>
                    </a:moveTo>
                    <a:cubicBezTo>
                      <a:pt x="338" y="18018"/>
                      <a:pt x="298" y="18244"/>
                      <a:pt x="264" y="18470"/>
                    </a:cubicBezTo>
                    <a:lnTo>
                      <a:pt x="710" y="18540"/>
                    </a:lnTo>
                    <a:cubicBezTo>
                      <a:pt x="744" y="18318"/>
                      <a:pt x="782" y="18097"/>
                      <a:pt x="824" y="17877"/>
                    </a:cubicBezTo>
                    <a:lnTo>
                      <a:pt x="379" y="17793"/>
                    </a:lnTo>
                    <a:close/>
                    <a:moveTo>
                      <a:pt x="43465" y="18406"/>
                    </a:moveTo>
                    <a:lnTo>
                      <a:pt x="43018" y="18477"/>
                    </a:lnTo>
                    <a:cubicBezTo>
                      <a:pt x="43052" y="18698"/>
                      <a:pt x="43085" y="18920"/>
                      <a:pt x="43114" y="19143"/>
                    </a:cubicBezTo>
                    <a:lnTo>
                      <a:pt x="43561" y="19086"/>
                    </a:lnTo>
                    <a:cubicBezTo>
                      <a:pt x="43533" y="18858"/>
                      <a:pt x="43500" y="18632"/>
                      <a:pt x="43465" y="18406"/>
                    </a:cubicBezTo>
                    <a:close/>
                    <a:moveTo>
                      <a:pt x="11" y="21203"/>
                    </a:moveTo>
                    <a:cubicBezTo>
                      <a:pt x="4" y="21424"/>
                      <a:pt x="1" y="21646"/>
                      <a:pt x="1" y="21869"/>
                    </a:cubicBezTo>
                    <a:lnTo>
                      <a:pt x="1" y="21890"/>
                    </a:lnTo>
                    <a:lnTo>
                      <a:pt x="454" y="21869"/>
                    </a:lnTo>
                    <a:cubicBezTo>
                      <a:pt x="454" y="21650"/>
                      <a:pt x="457" y="21432"/>
                      <a:pt x="462" y="21218"/>
                    </a:cubicBezTo>
                    <a:lnTo>
                      <a:pt x="11" y="21203"/>
                    </a:lnTo>
                    <a:close/>
                    <a:moveTo>
                      <a:pt x="43285" y="21826"/>
                    </a:moveTo>
                    <a:lnTo>
                      <a:pt x="43285" y="21869"/>
                    </a:lnTo>
                    <a:cubicBezTo>
                      <a:pt x="43285" y="22093"/>
                      <a:pt x="43282" y="22318"/>
                      <a:pt x="43274" y="22541"/>
                    </a:cubicBezTo>
                    <a:lnTo>
                      <a:pt x="43726" y="22556"/>
                    </a:lnTo>
                    <a:cubicBezTo>
                      <a:pt x="43733" y="22328"/>
                      <a:pt x="43736" y="22098"/>
                      <a:pt x="43736" y="21867"/>
                    </a:cubicBezTo>
                    <a:lnTo>
                      <a:pt x="43736" y="21826"/>
                    </a:lnTo>
                    <a:close/>
                    <a:moveTo>
                      <a:pt x="622" y="24573"/>
                    </a:moveTo>
                    <a:lnTo>
                      <a:pt x="173" y="24631"/>
                    </a:lnTo>
                    <a:cubicBezTo>
                      <a:pt x="202" y="24857"/>
                      <a:pt x="234" y="25085"/>
                      <a:pt x="270" y="25310"/>
                    </a:cubicBezTo>
                    <a:lnTo>
                      <a:pt x="716" y="25239"/>
                    </a:lnTo>
                    <a:cubicBezTo>
                      <a:pt x="682" y="25019"/>
                      <a:pt x="650" y="24796"/>
                      <a:pt x="622" y="24573"/>
                    </a:cubicBezTo>
                    <a:close/>
                    <a:moveTo>
                      <a:pt x="43024" y="25219"/>
                    </a:moveTo>
                    <a:cubicBezTo>
                      <a:pt x="42990" y="25440"/>
                      <a:pt x="42952" y="25662"/>
                      <a:pt x="42910" y="25881"/>
                    </a:cubicBezTo>
                    <a:lnTo>
                      <a:pt x="43355" y="25966"/>
                    </a:lnTo>
                    <a:cubicBezTo>
                      <a:pt x="43396" y="25741"/>
                      <a:pt x="43436" y="25515"/>
                      <a:pt x="43472" y="25288"/>
                    </a:cubicBezTo>
                    <a:lnTo>
                      <a:pt x="43024" y="25219"/>
                    </a:lnTo>
                    <a:close/>
                    <a:moveTo>
                      <a:pt x="1303" y="27864"/>
                    </a:moveTo>
                    <a:lnTo>
                      <a:pt x="868" y="27989"/>
                    </a:lnTo>
                    <a:cubicBezTo>
                      <a:pt x="933" y="28209"/>
                      <a:pt x="1000" y="28429"/>
                      <a:pt x="1071" y="28645"/>
                    </a:cubicBezTo>
                    <a:lnTo>
                      <a:pt x="1501" y="28507"/>
                    </a:lnTo>
                    <a:cubicBezTo>
                      <a:pt x="1432" y="28293"/>
                      <a:pt x="1365" y="28079"/>
                      <a:pt x="1303" y="27864"/>
                    </a:cubicBezTo>
                    <a:close/>
                    <a:moveTo>
                      <a:pt x="42243" y="28487"/>
                    </a:moveTo>
                    <a:cubicBezTo>
                      <a:pt x="42173" y="28700"/>
                      <a:pt x="42101" y="28913"/>
                      <a:pt x="42025" y="29124"/>
                    </a:cubicBezTo>
                    <a:lnTo>
                      <a:pt x="42451" y="29278"/>
                    </a:lnTo>
                    <a:cubicBezTo>
                      <a:pt x="42527" y="29062"/>
                      <a:pt x="42601" y="28844"/>
                      <a:pt x="42672" y="28626"/>
                    </a:cubicBezTo>
                    <a:lnTo>
                      <a:pt x="42243" y="28487"/>
                    </a:lnTo>
                    <a:close/>
                    <a:moveTo>
                      <a:pt x="2494" y="31005"/>
                    </a:moveTo>
                    <a:lnTo>
                      <a:pt x="2084" y="31198"/>
                    </a:lnTo>
                    <a:cubicBezTo>
                      <a:pt x="2182" y="31404"/>
                      <a:pt x="2282" y="31609"/>
                      <a:pt x="2386" y="31812"/>
                    </a:cubicBezTo>
                    <a:lnTo>
                      <a:pt x="2790" y="31608"/>
                    </a:lnTo>
                    <a:cubicBezTo>
                      <a:pt x="2687" y="31408"/>
                      <a:pt x="2590" y="31208"/>
                      <a:pt x="2494" y="31005"/>
                    </a:cubicBezTo>
                    <a:close/>
                    <a:moveTo>
                      <a:pt x="40956" y="31593"/>
                    </a:moveTo>
                    <a:cubicBezTo>
                      <a:pt x="40853" y="31793"/>
                      <a:pt x="40748" y="31991"/>
                      <a:pt x="40639" y="32189"/>
                    </a:cubicBezTo>
                    <a:lnTo>
                      <a:pt x="41035" y="32405"/>
                    </a:lnTo>
                    <a:cubicBezTo>
                      <a:pt x="41146" y="32206"/>
                      <a:pt x="41253" y="32002"/>
                      <a:pt x="41357" y="31798"/>
                    </a:cubicBezTo>
                    <a:lnTo>
                      <a:pt x="40956" y="31593"/>
                    </a:lnTo>
                    <a:close/>
                    <a:moveTo>
                      <a:pt x="4161" y="33917"/>
                    </a:moveTo>
                    <a:lnTo>
                      <a:pt x="3787" y="34173"/>
                    </a:lnTo>
                    <a:cubicBezTo>
                      <a:pt x="3916" y="34362"/>
                      <a:pt x="4048" y="34548"/>
                      <a:pt x="4182" y="34733"/>
                    </a:cubicBezTo>
                    <a:lnTo>
                      <a:pt x="4549" y="34467"/>
                    </a:lnTo>
                    <a:cubicBezTo>
                      <a:pt x="4417" y="34286"/>
                      <a:pt x="4288" y="34102"/>
                      <a:pt x="4161" y="33917"/>
                    </a:cubicBezTo>
                    <a:close/>
                    <a:moveTo>
                      <a:pt x="39196" y="34457"/>
                    </a:moveTo>
                    <a:cubicBezTo>
                      <a:pt x="39064" y="34639"/>
                      <a:pt x="38929" y="34818"/>
                      <a:pt x="38792" y="34996"/>
                    </a:cubicBezTo>
                    <a:lnTo>
                      <a:pt x="39149" y="35273"/>
                    </a:lnTo>
                    <a:lnTo>
                      <a:pt x="39149" y="35272"/>
                    </a:lnTo>
                    <a:cubicBezTo>
                      <a:pt x="39289" y="35092"/>
                      <a:pt x="39428" y="34908"/>
                      <a:pt x="39562" y="34723"/>
                    </a:cubicBezTo>
                    <a:lnTo>
                      <a:pt x="39196" y="34457"/>
                    </a:lnTo>
                    <a:close/>
                    <a:moveTo>
                      <a:pt x="6264" y="36537"/>
                    </a:moveTo>
                    <a:lnTo>
                      <a:pt x="5935" y="36846"/>
                    </a:lnTo>
                    <a:cubicBezTo>
                      <a:pt x="6092" y="37013"/>
                      <a:pt x="6251" y="37178"/>
                      <a:pt x="6413" y="37340"/>
                    </a:cubicBezTo>
                    <a:lnTo>
                      <a:pt x="6413" y="37339"/>
                    </a:lnTo>
                    <a:lnTo>
                      <a:pt x="6733" y="37020"/>
                    </a:lnTo>
                    <a:cubicBezTo>
                      <a:pt x="6574" y="36861"/>
                      <a:pt x="6418" y="36701"/>
                      <a:pt x="6264" y="36537"/>
                    </a:cubicBezTo>
                    <a:close/>
                    <a:moveTo>
                      <a:pt x="37012" y="37011"/>
                    </a:moveTo>
                    <a:cubicBezTo>
                      <a:pt x="36854" y="37170"/>
                      <a:pt x="36692" y="37327"/>
                      <a:pt x="36530" y="37481"/>
                    </a:cubicBezTo>
                    <a:lnTo>
                      <a:pt x="36839" y="37809"/>
                    </a:lnTo>
                    <a:cubicBezTo>
                      <a:pt x="37006" y="37652"/>
                      <a:pt x="37169" y="37494"/>
                      <a:pt x="37331" y="37332"/>
                    </a:cubicBezTo>
                    <a:lnTo>
                      <a:pt x="37012" y="37011"/>
                    </a:lnTo>
                    <a:close/>
                    <a:moveTo>
                      <a:pt x="8750" y="38797"/>
                    </a:moveTo>
                    <a:lnTo>
                      <a:pt x="8473" y="39154"/>
                    </a:lnTo>
                    <a:cubicBezTo>
                      <a:pt x="8654" y="39296"/>
                      <a:pt x="8838" y="39433"/>
                      <a:pt x="9023" y="39567"/>
                    </a:cubicBezTo>
                    <a:lnTo>
                      <a:pt x="9289" y="39202"/>
                    </a:lnTo>
                    <a:cubicBezTo>
                      <a:pt x="9107" y="39070"/>
                      <a:pt x="8927" y="38936"/>
                      <a:pt x="8750" y="38797"/>
                    </a:cubicBezTo>
                    <a:close/>
                    <a:moveTo>
                      <a:pt x="34458" y="39196"/>
                    </a:moveTo>
                    <a:cubicBezTo>
                      <a:pt x="34278" y="39328"/>
                      <a:pt x="34095" y="39457"/>
                      <a:pt x="33910" y="39582"/>
                    </a:cubicBezTo>
                    <a:lnTo>
                      <a:pt x="34164" y="39955"/>
                    </a:lnTo>
                    <a:cubicBezTo>
                      <a:pt x="34353" y="39827"/>
                      <a:pt x="34539" y="39694"/>
                      <a:pt x="34724" y="39561"/>
                    </a:cubicBezTo>
                    <a:lnTo>
                      <a:pt x="34458" y="39196"/>
                    </a:lnTo>
                    <a:close/>
                    <a:moveTo>
                      <a:pt x="11559" y="40644"/>
                    </a:moveTo>
                    <a:lnTo>
                      <a:pt x="11341" y="41041"/>
                    </a:lnTo>
                    <a:cubicBezTo>
                      <a:pt x="11542" y="41152"/>
                      <a:pt x="11744" y="41259"/>
                      <a:pt x="11949" y="41363"/>
                    </a:cubicBezTo>
                    <a:lnTo>
                      <a:pt x="12155" y="40960"/>
                    </a:lnTo>
                    <a:cubicBezTo>
                      <a:pt x="11954" y="40858"/>
                      <a:pt x="11755" y="40753"/>
                      <a:pt x="11559" y="40644"/>
                    </a:cubicBezTo>
                    <a:close/>
                    <a:moveTo>
                      <a:pt x="31597" y="40952"/>
                    </a:moveTo>
                    <a:cubicBezTo>
                      <a:pt x="31399" y="41054"/>
                      <a:pt x="31197" y="41153"/>
                      <a:pt x="30996" y="41249"/>
                    </a:cubicBezTo>
                    <a:lnTo>
                      <a:pt x="31189" y="41657"/>
                    </a:lnTo>
                    <a:cubicBezTo>
                      <a:pt x="31395" y="41560"/>
                      <a:pt x="31600" y="41459"/>
                      <a:pt x="31803" y="41355"/>
                    </a:cubicBezTo>
                    <a:lnTo>
                      <a:pt x="31597" y="40952"/>
                    </a:lnTo>
                    <a:close/>
                    <a:moveTo>
                      <a:pt x="14623" y="42027"/>
                    </a:moveTo>
                    <a:lnTo>
                      <a:pt x="14470" y="42453"/>
                    </a:lnTo>
                    <a:cubicBezTo>
                      <a:pt x="14686" y="42531"/>
                      <a:pt x="14904" y="42605"/>
                      <a:pt x="15122" y="42676"/>
                    </a:cubicBezTo>
                    <a:lnTo>
                      <a:pt x="15261" y="42245"/>
                    </a:lnTo>
                    <a:cubicBezTo>
                      <a:pt x="15048" y="42176"/>
                      <a:pt x="14835" y="42103"/>
                      <a:pt x="14623" y="42027"/>
                    </a:cubicBezTo>
                    <a:close/>
                    <a:moveTo>
                      <a:pt x="28496" y="42240"/>
                    </a:moveTo>
                    <a:cubicBezTo>
                      <a:pt x="28283" y="42310"/>
                      <a:pt x="28070" y="42374"/>
                      <a:pt x="27853" y="42437"/>
                    </a:cubicBezTo>
                    <a:lnTo>
                      <a:pt x="27979" y="42871"/>
                    </a:lnTo>
                    <a:cubicBezTo>
                      <a:pt x="28200" y="42807"/>
                      <a:pt x="28418" y="42741"/>
                      <a:pt x="28636" y="42670"/>
                    </a:cubicBezTo>
                    <a:lnTo>
                      <a:pt x="28496" y="42240"/>
                    </a:lnTo>
                    <a:close/>
                    <a:moveTo>
                      <a:pt x="17866" y="42911"/>
                    </a:moveTo>
                    <a:lnTo>
                      <a:pt x="17782" y="43355"/>
                    </a:lnTo>
                    <a:cubicBezTo>
                      <a:pt x="18007" y="43398"/>
                      <a:pt x="18233" y="43436"/>
                      <a:pt x="18460" y="43473"/>
                    </a:cubicBezTo>
                    <a:lnTo>
                      <a:pt x="18529" y="43025"/>
                    </a:lnTo>
                    <a:cubicBezTo>
                      <a:pt x="18308" y="42990"/>
                      <a:pt x="18086" y="42952"/>
                      <a:pt x="17866" y="42911"/>
                    </a:cubicBezTo>
                    <a:close/>
                    <a:moveTo>
                      <a:pt x="25230" y="43022"/>
                    </a:moveTo>
                    <a:cubicBezTo>
                      <a:pt x="25008" y="43056"/>
                      <a:pt x="24787" y="43088"/>
                      <a:pt x="24562" y="43116"/>
                    </a:cubicBezTo>
                    <a:lnTo>
                      <a:pt x="24620" y="43565"/>
                    </a:lnTo>
                    <a:cubicBezTo>
                      <a:pt x="24848" y="43537"/>
                      <a:pt x="25074" y="43504"/>
                      <a:pt x="25299" y="43469"/>
                    </a:cubicBezTo>
                    <a:lnTo>
                      <a:pt x="25230" y="43022"/>
                    </a:lnTo>
                    <a:close/>
                    <a:moveTo>
                      <a:pt x="21207" y="43274"/>
                    </a:moveTo>
                    <a:lnTo>
                      <a:pt x="21194" y="43727"/>
                    </a:lnTo>
                    <a:cubicBezTo>
                      <a:pt x="21410" y="43734"/>
                      <a:pt x="21628" y="43737"/>
                      <a:pt x="21856" y="43737"/>
                    </a:cubicBezTo>
                    <a:lnTo>
                      <a:pt x="21856" y="43735"/>
                    </a:lnTo>
                    <a:lnTo>
                      <a:pt x="21878" y="43735"/>
                    </a:lnTo>
                    <a:lnTo>
                      <a:pt x="21878" y="43674"/>
                    </a:lnTo>
                    <a:lnTo>
                      <a:pt x="21869" y="43284"/>
                    </a:lnTo>
                    <a:cubicBezTo>
                      <a:pt x="21648" y="43284"/>
                      <a:pt x="21427" y="43281"/>
                      <a:pt x="21207" y="432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p:nvPr/>
            </p:nvSpPr>
            <p:spPr>
              <a:xfrm>
                <a:off x="4015100" y="1891050"/>
                <a:ext cx="314250" cy="635550"/>
              </a:xfrm>
              <a:custGeom>
                <a:rect b="b" l="l" r="r" t="t"/>
                <a:pathLst>
                  <a:path extrusionOk="0" h="25422" w="12570">
                    <a:moveTo>
                      <a:pt x="11291" y="1"/>
                    </a:moveTo>
                    <a:lnTo>
                      <a:pt x="10868" y="161"/>
                    </a:lnTo>
                    <a:cubicBezTo>
                      <a:pt x="11697" y="2351"/>
                      <a:pt x="12117" y="4659"/>
                      <a:pt x="12117" y="7024"/>
                    </a:cubicBezTo>
                    <a:cubicBezTo>
                      <a:pt x="12117" y="14965"/>
                      <a:pt x="7360" y="22023"/>
                      <a:pt x="0" y="25003"/>
                    </a:cubicBezTo>
                    <a:lnTo>
                      <a:pt x="169" y="25421"/>
                    </a:lnTo>
                    <a:cubicBezTo>
                      <a:pt x="7702" y="22373"/>
                      <a:pt x="12569" y="15150"/>
                      <a:pt x="12569" y="7024"/>
                    </a:cubicBezTo>
                    <a:cubicBezTo>
                      <a:pt x="12569" y="4605"/>
                      <a:pt x="12140" y="2242"/>
                      <a:pt x="112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3650025" y="1570625"/>
                <a:ext cx="518400" cy="138650"/>
              </a:xfrm>
              <a:custGeom>
                <a:rect b="b" l="l" r="r" t="t"/>
                <a:pathLst>
                  <a:path extrusionOk="0" h="5546" w="20736">
                    <a:moveTo>
                      <a:pt x="7332" y="1"/>
                    </a:moveTo>
                    <a:cubicBezTo>
                      <a:pt x="4800" y="1"/>
                      <a:pt x="2333" y="470"/>
                      <a:pt x="1" y="1398"/>
                    </a:cubicBezTo>
                    <a:lnTo>
                      <a:pt x="167" y="1818"/>
                    </a:lnTo>
                    <a:cubicBezTo>
                      <a:pt x="2447" y="913"/>
                      <a:pt x="4858" y="452"/>
                      <a:pt x="7332" y="452"/>
                    </a:cubicBezTo>
                    <a:cubicBezTo>
                      <a:pt x="12196" y="452"/>
                      <a:pt x="16847" y="2261"/>
                      <a:pt x="20430" y="5545"/>
                    </a:cubicBezTo>
                    <a:lnTo>
                      <a:pt x="20736" y="5211"/>
                    </a:lnTo>
                    <a:cubicBezTo>
                      <a:pt x="17070" y="1851"/>
                      <a:pt x="12310" y="1"/>
                      <a:pt x="73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a:off x="3337275" y="1724525"/>
                <a:ext cx="376225" cy="822850"/>
              </a:xfrm>
              <a:custGeom>
                <a:rect b="b" l="l" r="r" t="t"/>
                <a:pathLst>
                  <a:path extrusionOk="0" h="32914" w="15049">
                    <a:moveTo>
                      <a:pt x="5476" y="0"/>
                    </a:moveTo>
                    <a:cubicBezTo>
                      <a:pt x="1945" y="3704"/>
                      <a:pt x="1" y="8565"/>
                      <a:pt x="1" y="13685"/>
                    </a:cubicBezTo>
                    <a:cubicBezTo>
                      <a:pt x="1" y="22769"/>
                      <a:pt x="6143" y="30676"/>
                      <a:pt x="14936" y="32913"/>
                    </a:cubicBezTo>
                    <a:lnTo>
                      <a:pt x="15048" y="32475"/>
                    </a:lnTo>
                    <a:cubicBezTo>
                      <a:pt x="6456" y="30290"/>
                      <a:pt x="454" y="22563"/>
                      <a:pt x="454" y="13685"/>
                    </a:cubicBezTo>
                    <a:cubicBezTo>
                      <a:pt x="454" y="8682"/>
                      <a:pt x="2354" y="3932"/>
                      <a:pt x="5803" y="313"/>
                    </a:cubicBezTo>
                    <a:lnTo>
                      <a:pt x="54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p:nvPr/>
            </p:nvSpPr>
            <p:spPr>
              <a:xfrm>
                <a:off x="3383450" y="1683375"/>
                <a:ext cx="279575" cy="790175"/>
              </a:xfrm>
              <a:custGeom>
                <a:rect b="b" l="l" r="r" t="t"/>
                <a:pathLst>
                  <a:path extrusionOk="0" h="31607" w="11183">
                    <a:moveTo>
                      <a:pt x="8567" y="1"/>
                    </a:moveTo>
                    <a:cubicBezTo>
                      <a:pt x="3203" y="3307"/>
                      <a:pt x="1" y="9038"/>
                      <a:pt x="1" y="15331"/>
                    </a:cubicBezTo>
                    <a:cubicBezTo>
                      <a:pt x="1" y="22256"/>
                      <a:pt x="4049" y="28645"/>
                      <a:pt x="10313" y="31607"/>
                    </a:cubicBezTo>
                    <a:lnTo>
                      <a:pt x="11182" y="29766"/>
                    </a:lnTo>
                    <a:cubicBezTo>
                      <a:pt x="5626" y="27140"/>
                      <a:pt x="2036" y="21473"/>
                      <a:pt x="2036" y="15331"/>
                    </a:cubicBezTo>
                    <a:cubicBezTo>
                      <a:pt x="2036" y="9750"/>
                      <a:pt x="4876" y="4666"/>
                      <a:pt x="9634" y="1734"/>
                    </a:cubicBezTo>
                    <a:lnTo>
                      <a:pt x="85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p:nvPr/>
            </p:nvSpPr>
            <p:spPr>
              <a:xfrm>
                <a:off x="3833325" y="1616775"/>
                <a:ext cx="449850" cy="843600"/>
              </a:xfrm>
              <a:custGeom>
                <a:rect b="b" l="l" r="r" t="t"/>
                <a:pathLst>
                  <a:path extrusionOk="0" h="33744" w="17994">
                    <a:moveTo>
                      <a:pt x="0" y="0"/>
                    </a:moveTo>
                    <a:lnTo>
                      <a:pt x="0" y="2035"/>
                    </a:lnTo>
                    <a:cubicBezTo>
                      <a:pt x="8799" y="2035"/>
                      <a:pt x="15960" y="9196"/>
                      <a:pt x="15960" y="17995"/>
                    </a:cubicBezTo>
                    <a:cubicBezTo>
                      <a:pt x="15960" y="23797"/>
                      <a:pt x="12802" y="29149"/>
                      <a:pt x="7722" y="31965"/>
                    </a:cubicBezTo>
                    <a:lnTo>
                      <a:pt x="8707" y="33744"/>
                    </a:lnTo>
                    <a:cubicBezTo>
                      <a:pt x="14436" y="30572"/>
                      <a:pt x="17993" y="24537"/>
                      <a:pt x="17993" y="17995"/>
                    </a:cubicBezTo>
                    <a:cubicBezTo>
                      <a:pt x="17993" y="8072"/>
                      <a:pt x="9921"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p:nvPr/>
            </p:nvSpPr>
            <p:spPr>
              <a:xfrm>
                <a:off x="3473875" y="1707175"/>
                <a:ext cx="718925" cy="718925"/>
              </a:xfrm>
              <a:custGeom>
                <a:rect b="b" l="l" r="r" t="t"/>
                <a:pathLst>
                  <a:path extrusionOk="0" h="28757" w="28757">
                    <a:moveTo>
                      <a:pt x="14342" y="1"/>
                    </a:moveTo>
                    <a:lnTo>
                      <a:pt x="14342" y="452"/>
                    </a:lnTo>
                    <a:lnTo>
                      <a:pt x="14378" y="452"/>
                    </a:lnTo>
                    <a:cubicBezTo>
                      <a:pt x="14950" y="452"/>
                      <a:pt x="15525" y="488"/>
                      <a:pt x="16088" y="556"/>
                    </a:cubicBezTo>
                    <a:lnTo>
                      <a:pt x="16143" y="108"/>
                    </a:lnTo>
                    <a:cubicBezTo>
                      <a:pt x="15563" y="37"/>
                      <a:pt x="14970" y="1"/>
                      <a:pt x="14375" y="1"/>
                    </a:cubicBezTo>
                    <a:close/>
                    <a:moveTo>
                      <a:pt x="11649" y="258"/>
                    </a:moveTo>
                    <a:cubicBezTo>
                      <a:pt x="11059" y="372"/>
                      <a:pt x="10471" y="524"/>
                      <a:pt x="9901" y="711"/>
                    </a:cubicBezTo>
                    <a:lnTo>
                      <a:pt x="10042" y="1140"/>
                    </a:lnTo>
                    <a:cubicBezTo>
                      <a:pt x="10594" y="960"/>
                      <a:pt x="11163" y="813"/>
                      <a:pt x="11735" y="703"/>
                    </a:cubicBezTo>
                    <a:lnTo>
                      <a:pt x="11649" y="258"/>
                    </a:lnTo>
                    <a:close/>
                    <a:moveTo>
                      <a:pt x="18785" y="688"/>
                    </a:moveTo>
                    <a:lnTo>
                      <a:pt x="18646" y="1119"/>
                    </a:lnTo>
                    <a:cubicBezTo>
                      <a:pt x="19199" y="1296"/>
                      <a:pt x="19748" y="1512"/>
                      <a:pt x="20273" y="1758"/>
                    </a:cubicBezTo>
                    <a:lnTo>
                      <a:pt x="20465" y="1349"/>
                    </a:lnTo>
                    <a:cubicBezTo>
                      <a:pt x="19921" y="1094"/>
                      <a:pt x="19356" y="871"/>
                      <a:pt x="18785" y="688"/>
                    </a:cubicBezTo>
                    <a:close/>
                    <a:moveTo>
                      <a:pt x="7422" y="1791"/>
                    </a:moveTo>
                    <a:cubicBezTo>
                      <a:pt x="6898" y="2082"/>
                      <a:pt x="6386" y="2409"/>
                      <a:pt x="5902" y="2763"/>
                    </a:cubicBezTo>
                    <a:lnTo>
                      <a:pt x="6168" y="3128"/>
                    </a:lnTo>
                    <a:cubicBezTo>
                      <a:pt x="6637" y="2786"/>
                      <a:pt x="7132" y="2469"/>
                      <a:pt x="7641" y="2188"/>
                    </a:cubicBezTo>
                    <a:lnTo>
                      <a:pt x="7422" y="1791"/>
                    </a:lnTo>
                    <a:close/>
                    <a:moveTo>
                      <a:pt x="22797" y="2721"/>
                    </a:moveTo>
                    <a:lnTo>
                      <a:pt x="22531" y="3088"/>
                    </a:lnTo>
                    <a:cubicBezTo>
                      <a:pt x="23002" y="3429"/>
                      <a:pt x="23457" y="3802"/>
                      <a:pt x="23881" y="4198"/>
                    </a:cubicBezTo>
                    <a:lnTo>
                      <a:pt x="24190" y="3868"/>
                    </a:lnTo>
                    <a:cubicBezTo>
                      <a:pt x="23752" y="3458"/>
                      <a:pt x="23283" y="3072"/>
                      <a:pt x="22797" y="2721"/>
                    </a:cubicBezTo>
                    <a:close/>
                    <a:moveTo>
                      <a:pt x="3876" y="4557"/>
                    </a:moveTo>
                    <a:cubicBezTo>
                      <a:pt x="3466" y="4996"/>
                      <a:pt x="3080" y="5464"/>
                      <a:pt x="2728" y="5950"/>
                    </a:cubicBezTo>
                    <a:lnTo>
                      <a:pt x="3095" y="6216"/>
                    </a:lnTo>
                    <a:cubicBezTo>
                      <a:pt x="3435" y="5745"/>
                      <a:pt x="3810" y="5290"/>
                      <a:pt x="4207" y="4866"/>
                    </a:cubicBezTo>
                    <a:lnTo>
                      <a:pt x="3876" y="4557"/>
                    </a:lnTo>
                    <a:close/>
                    <a:moveTo>
                      <a:pt x="25986" y="5892"/>
                    </a:moveTo>
                    <a:lnTo>
                      <a:pt x="25621" y="6159"/>
                    </a:lnTo>
                    <a:cubicBezTo>
                      <a:pt x="25964" y="6629"/>
                      <a:pt x="26282" y="7123"/>
                      <a:pt x="26563" y="7631"/>
                    </a:cubicBezTo>
                    <a:lnTo>
                      <a:pt x="26959" y="7412"/>
                    </a:lnTo>
                    <a:cubicBezTo>
                      <a:pt x="26668" y="6886"/>
                      <a:pt x="26341" y="6376"/>
                      <a:pt x="25986" y="5892"/>
                    </a:cubicBezTo>
                    <a:close/>
                    <a:moveTo>
                      <a:pt x="1353" y="8281"/>
                    </a:moveTo>
                    <a:cubicBezTo>
                      <a:pt x="1097" y="8824"/>
                      <a:pt x="876" y="9389"/>
                      <a:pt x="691" y="9961"/>
                    </a:cubicBezTo>
                    <a:lnTo>
                      <a:pt x="1122" y="10100"/>
                    </a:lnTo>
                    <a:cubicBezTo>
                      <a:pt x="1301" y="9546"/>
                      <a:pt x="1515" y="8999"/>
                      <a:pt x="1763" y="8472"/>
                    </a:cubicBezTo>
                    <a:lnTo>
                      <a:pt x="1353" y="8281"/>
                    </a:lnTo>
                    <a:close/>
                    <a:moveTo>
                      <a:pt x="28043" y="9890"/>
                    </a:moveTo>
                    <a:lnTo>
                      <a:pt x="27612" y="10030"/>
                    </a:lnTo>
                    <a:cubicBezTo>
                      <a:pt x="27793" y="10584"/>
                      <a:pt x="27942" y="11152"/>
                      <a:pt x="28051" y="11722"/>
                    </a:cubicBezTo>
                    <a:lnTo>
                      <a:pt x="28495" y="11638"/>
                    </a:lnTo>
                    <a:cubicBezTo>
                      <a:pt x="28381" y="11048"/>
                      <a:pt x="28229" y="10460"/>
                      <a:pt x="28043" y="9890"/>
                    </a:cubicBezTo>
                    <a:close/>
                    <a:moveTo>
                      <a:pt x="108" y="12601"/>
                    </a:moveTo>
                    <a:cubicBezTo>
                      <a:pt x="37" y="13186"/>
                      <a:pt x="0" y="13784"/>
                      <a:pt x="0" y="14379"/>
                    </a:cubicBezTo>
                    <a:lnTo>
                      <a:pt x="0" y="14402"/>
                    </a:lnTo>
                    <a:lnTo>
                      <a:pt x="451" y="14402"/>
                    </a:lnTo>
                    <a:lnTo>
                      <a:pt x="451" y="14379"/>
                    </a:lnTo>
                    <a:cubicBezTo>
                      <a:pt x="451" y="13802"/>
                      <a:pt x="488" y="13224"/>
                      <a:pt x="557" y="12657"/>
                    </a:cubicBezTo>
                    <a:lnTo>
                      <a:pt x="108" y="12601"/>
                    </a:lnTo>
                    <a:close/>
                    <a:moveTo>
                      <a:pt x="28304" y="14329"/>
                    </a:moveTo>
                    <a:lnTo>
                      <a:pt x="28304" y="14379"/>
                    </a:lnTo>
                    <a:cubicBezTo>
                      <a:pt x="28304" y="14962"/>
                      <a:pt x="28267" y="15548"/>
                      <a:pt x="28196" y="16123"/>
                    </a:cubicBezTo>
                    <a:lnTo>
                      <a:pt x="28644" y="16179"/>
                    </a:lnTo>
                    <a:cubicBezTo>
                      <a:pt x="28718" y="15586"/>
                      <a:pt x="28756" y="14980"/>
                      <a:pt x="28756" y="14379"/>
                    </a:cubicBezTo>
                    <a:lnTo>
                      <a:pt x="28756" y="14329"/>
                    </a:lnTo>
                    <a:close/>
                    <a:moveTo>
                      <a:pt x="701" y="17010"/>
                    </a:moveTo>
                    <a:lnTo>
                      <a:pt x="256" y="17095"/>
                    </a:lnTo>
                    <a:cubicBezTo>
                      <a:pt x="369" y="17684"/>
                      <a:pt x="521" y="18272"/>
                      <a:pt x="706" y="18842"/>
                    </a:cubicBezTo>
                    <a:lnTo>
                      <a:pt x="1137" y="18702"/>
                    </a:lnTo>
                    <a:cubicBezTo>
                      <a:pt x="957" y="18150"/>
                      <a:pt x="810" y="17580"/>
                      <a:pt x="701" y="17010"/>
                    </a:cubicBezTo>
                    <a:close/>
                    <a:moveTo>
                      <a:pt x="27626" y="18681"/>
                    </a:moveTo>
                    <a:cubicBezTo>
                      <a:pt x="27448" y="19234"/>
                      <a:pt x="27232" y="19781"/>
                      <a:pt x="26984" y="20306"/>
                    </a:cubicBezTo>
                    <a:lnTo>
                      <a:pt x="27392" y="20499"/>
                    </a:lnTo>
                    <a:cubicBezTo>
                      <a:pt x="27648" y="19956"/>
                      <a:pt x="27871" y="19391"/>
                      <a:pt x="28058" y="18819"/>
                    </a:cubicBezTo>
                    <a:lnTo>
                      <a:pt x="27626" y="18681"/>
                    </a:lnTo>
                    <a:close/>
                    <a:moveTo>
                      <a:pt x="2181" y="21106"/>
                    </a:moveTo>
                    <a:lnTo>
                      <a:pt x="1786" y="21324"/>
                    </a:lnTo>
                    <a:cubicBezTo>
                      <a:pt x="2075" y="21848"/>
                      <a:pt x="2403" y="22360"/>
                      <a:pt x="2756" y="22845"/>
                    </a:cubicBezTo>
                    <a:lnTo>
                      <a:pt x="3121" y="22578"/>
                    </a:lnTo>
                    <a:cubicBezTo>
                      <a:pt x="2778" y="22109"/>
                      <a:pt x="2462" y="21613"/>
                      <a:pt x="2181" y="21106"/>
                    </a:cubicBezTo>
                    <a:close/>
                    <a:moveTo>
                      <a:pt x="25647" y="22561"/>
                    </a:moveTo>
                    <a:cubicBezTo>
                      <a:pt x="25307" y="23030"/>
                      <a:pt x="24932" y="23483"/>
                      <a:pt x="24534" y="23908"/>
                    </a:cubicBezTo>
                    <a:lnTo>
                      <a:pt x="24863" y="24217"/>
                    </a:lnTo>
                    <a:cubicBezTo>
                      <a:pt x="25274" y="23781"/>
                      <a:pt x="25660" y="23311"/>
                      <a:pt x="26014" y="22827"/>
                    </a:cubicBezTo>
                    <a:lnTo>
                      <a:pt x="25647" y="22561"/>
                    </a:lnTo>
                    <a:close/>
                    <a:moveTo>
                      <a:pt x="4858" y="24542"/>
                    </a:moveTo>
                    <a:lnTo>
                      <a:pt x="4549" y="24871"/>
                    </a:lnTo>
                    <a:cubicBezTo>
                      <a:pt x="4985" y="25282"/>
                      <a:pt x="5454" y="25669"/>
                      <a:pt x="5940" y="26021"/>
                    </a:cubicBezTo>
                    <a:lnTo>
                      <a:pt x="6206" y="25656"/>
                    </a:lnTo>
                    <a:cubicBezTo>
                      <a:pt x="5735" y="25314"/>
                      <a:pt x="5280" y="24939"/>
                      <a:pt x="4858" y="24542"/>
                    </a:cubicBezTo>
                    <a:close/>
                    <a:moveTo>
                      <a:pt x="22569" y="25642"/>
                    </a:moveTo>
                    <a:cubicBezTo>
                      <a:pt x="22099" y="25984"/>
                      <a:pt x="21603" y="26302"/>
                      <a:pt x="21094" y="26581"/>
                    </a:cubicBezTo>
                    <a:lnTo>
                      <a:pt x="21314" y="26977"/>
                    </a:lnTo>
                    <a:cubicBezTo>
                      <a:pt x="21838" y="26688"/>
                      <a:pt x="22350" y="26363"/>
                      <a:pt x="22835" y="26008"/>
                    </a:cubicBezTo>
                    <a:lnTo>
                      <a:pt x="22569" y="25642"/>
                    </a:lnTo>
                    <a:close/>
                    <a:moveTo>
                      <a:pt x="8461" y="26989"/>
                    </a:moveTo>
                    <a:lnTo>
                      <a:pt x="8269" y="27397"/>
                    </a:lnTo>
                    <a:cubicBezTo>
                      <a:pt x="8813" y="27653"/>
                      <a:pt x="9378" y="27876"/>
                      <a:pt x="9948" y="28061"/>
                    </a:cubicBezTo>
                    <a:lnTo>
                      <a:pt x="10088" y="27631"/>
                    </a:lnTo>
                    <a:cubicBezTo>
                      <a:pt x="9535" y="27451"/>
                      <a:pt x="8988" y="27237"/>
                      <a:pt x="8461" y="26989"/>
                    </a:cubicBezTo>
                    <a:close/>
                    <a:moveTo>
                      <a:pt x="18692" y="27623"/>
                    </a:moveTo>
                    <a:cubicBezTo>
                      <a:pt x="18139" y="27803"/>
                      <a:pt x="17569" y="27950"/>
                      <a:pt x="16999" y="28058"/>
                    </a:cubicBezTo>
                    <a:lnTo>
                      <a:pt x="17083" y="28502"/>
                    </a:lnTo>
                    <a:cubicBezTo>
                      <a:pt x="17673" y="28390"/>
                      <a:pt x="18261" y="28239"/>
                      <a:pt x="18831" y="28054"/>
                    </a:cubicBezTo>
                    <a:lnTo>
                      <a:pt x="18692" y="27623"/>
                    </a:lnTo>
                    <a:close/>
                    <a:moveTo>
                      <a:pt x="12645" y="28198"/>
                    </a:moveTo>
                    <a:lnTo>
                      <a:pt x="12589" y="28646"/>
                    </a:lnTo>
                    <a:cubicBezTo>
                      <a:pt x="13179" y="28720"/>
                      <a:pt x="13780" y="28757"/>
                      <a:pt x="14378" y="28757"/>
                    </a:cubicBezTo>
                    <a:lnTo>
                      <a:pt x="14390" y="28757"/>
                    </a:lnTo>
                    <a:lnTo>
                      <a:pt x="14378" y="28304"/>
                    </a:lnTo>
                    <a:cubicBezTo>
                      <a:pt x="13799" y="28304"/>
                      <a:pt x="13215" y="28268"/>
                      <a:pt x="12645" y="2819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p:nvPr/>
            </p:nvSpPr>
            <p:spPr>
              <a:xfrm>
                <a:off x="3733550" y="1966850"/>
                <a:ext cx="199550" cy="199550"/>
              </a:xfrm>
              <a:custGeom>
                <a:rect b="b" l="l" r="r" t="t"/>
                <a:pathLst>
                  <a:path extrusionOk="0" h="7982" w="7982">
                    <a:moveTo>
                      <a:pt x="3991" y="795"/>
                    </a:moveTo>
                    <a:cubicBezTo>
                      <a:pt x="5754" y="795"/>
                      <a:pt x="7188" y="2229"/>
                      <a:pt x="7188" y="3992"/>
                    </a:cubicBezTo>
                    <a:cubicBezTo>
                      <a:pt x="7188" y="5754"/>
                      <a:pt x="5754" y="7188"/>
                      <a:pt x="3991" y="7188"/>
                    </a:cubicBezTo>
                    <a:cubicBezTo>
                      <a:pt x="2229" y="7188"/>
                      <a:pt x="795" y="5754"/>
                      <a:pt x="795" y="3992"/>
                    </a:cubicBezTo>
                    <a:cubicBezTo>
                      <a:pt x="795" y="2229"/>
                      <a:pt x="2229" y="795"/>
                      <a:pt x="3991" y="795"/>
                    </a:cubicBezTo>
                    <a:close/>
                    <a:moveTo>
                      <a:pt x="3991" y="0"/>
                    </a:moveTo>
                    <a:cubicBezTo>
                      <a:pt x="1791" y="0"/>
                      <a:pt x="0" y="1791"/>
                      <a:pt x="0" y="3992"/>
                    </a:cubicBezTo>
                    <a:cubicBezTo>
                      <a:pt x="0" y="6192"/>
                      <a:pt x="1791" y="7981"/>
                      <a:pt x="3991" y="7981"/>
                    </a:cubicBezTo>
                    <a:cubicBezTo>
                      <a:pt x="6192" y="7981"/>
                      <a:pt x="7981" y="6192"/>
                      <a:pt x="7981" y="3992"/>
                    </a:cubicBezTo>
                    <a:cubicBezTo>
                      <a:pt x="7981" y="1791"/>
                      <a:pt x="6192" y="0"/>
                      <a:pt x="3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a:off x="3643825" y="1877125"/>
                <a:ext cx="379025" cy="379025"/>
              </a:xfrm>
              <a:custGeom>
                <a:rect b="b" l="l" r="r" t="t"/>
                <a:pathLst>
                  <a:path extrusionOk="0" h="15161" w="15161">
                    <a:moveTo>
                      <a:pt x="8940" y="503"/>
                    </a:moveTo>
                    <a:cubicBezTo>
                      <a:pt x="9011" y="503"/>
                      <a:pt x="9069" y="561"/>
                      <a:pt x="9069" y="632"/>
                    </a:cubicBezTo>
                    <a:lnTo>
                      <a:pt x="9069" y="1678"/>
                    </a:lnTo>
                    <a:cubicBezTo>
                      <a:pt x="9069" y="1944"/>
                      <a:pt x="9236" y="2182"/>
                      <a:pt x="9485" y="2272"/>
                    </a:cubicBezTo>
                    <a:cubicBezTo>
                      <a:pt x="9655" y="2332"/>
                      <a:pt x="9822" y="2403"/>
                      <a:pt x="9986" y="2479"/>
                    </a:cubicBezTo>
                    <a:cubicBezTo>
                      <a:pt x="10071" y="2520"/>
                      <a:pt x="10163" y="2539"/>
                      <a:pt x="10254" y="2539"/>
                    </a:cubicBezTo>
                    <a:cubicBezTo>
                      <a:pt x="10418" y="2539"/>
                      <a:pt x="10580" y="2475"/>
                      <a:pt x="10701" y="2355"/>
                    </a:cubicBezTo>
                    <a:lnTo>
                      <a:pt x="11441" y="1615"/>
                    </a:lnTo>
                    <a:cubicBezTo>
                      <a:pt x="11466" y="1590"/>
                      <a:pt x="11499" y="1578"/>
                      <a:pt x="11532" y="1578"/>
                    </a:cubicBezTo>
                    <a:cubicBezTo>
                      <a:pt x="11565" y="1578"/>
                      <a:pt x="11598" y="1590"/>
                      <a:pt x="11623" y="1615"/>
                    </a:cubicBezTo>
                    <a:lnTo>
                      <a:pt x="13546" y="3536"/>
                    </a:lnTo>
                    <a:cubicBezTo>
                      <a:pt x="13571" y="3561"/>
                      <a:pt x="13584" y="3592"/>
                      <a:pt x="13584" y="3629"/>
                    </a:cubicBezTo>
                    <a:cubicBezTo>
                      <a:pt x="13584" y="3663"/>
                      <a:pt x="13571" y="3695"/>
                      <a:pt x="13546" y="3720"/>
                    </a:cubicBezTo>
                    <a:lnTo>
                      <a:pt x="12806" y="4460"/>
                    </a:lnTo>
                    <a:cubicBezTo>
                      <a:pt x="12618" y="4648"/>
                      <a:pt x="12568" y="4936"/>
                      <a:pt x="12682" y="5175"/>
                    </a:cubicBezTo>
                    <a:cubicBezTo>
                      <a:pt x="12758" y="5339"/>
                      <a:pt x="12827" y="5506"/>
                      <a:pt x="12889" y="5674"/>
                    </a:cubicBezTo>
                    <a:cubicBezTo>
                      <a:pt x="12978" y="5924"/>
                      <a:pt x="13217" y="6092"/>
                      <a:pt x="13482" y="6092"/>
                    </a:cubicBezTo>
                    <a:lnTo>
                      <a:pt x="14529" y="6092"/>
                    </a:lnTo>
                    <a:cubicBezTo>
                      <a:pt x="14600" y="6092"/>
                      <a:pt x="14658" y="6150"/>
                      <a:pt x="14658" y="6221"/>
                    </a:cubicBezTo>
                    <a:lnTo>
                      <a:pt x="14658" y="8940"/>
                    </a:lnTo>
                    <a:cubicBezTo>
                      <a:pt x="14658" y="9011"/>
                      <a:pt x="14600" y="9069"/>
                      <a:pt x="14529" y="9069"/>
                    </a:cubicBezTo>
                    <a:lnTo>
                      <a:pt x="13482" y="9069"/>
                    </a:lnTo>
                    <a:cubicBezTo>
                      <a:pt x="13217" y="9069"/>
                      <a:pt x="12978" y="9236"/>
                      <a:pt x="12889" y="9487"/>
                    </a:cubicBezTo>
                    <a:lnTo>
                      <a:pt x="12889" y="9485"/>
                    </a:lnTo>
                    <a:cubicBezTo>
                      <a:pt x="12829" y="9654"/>
                      <a:pt x="12758" y="9822"/>
                      <a:pt x="12682" y="9986"/>
                    </a:cubicBezTo>
                    <a:cubicBezTo>
                      <a:pt x="12568" y="10226"/>
                      <a:pt x="12618" y="10513"/>
                      <a:pt x="12806" y="10701"/>
                    </a:cubicBezTo>
                    <a:lnTo>
                      <a:pt x="13546" y="11441"/>
                    </a:lnTo>
                    <a:cubicBezTo>
                      <a:pt x="13571" y="11466"/>
                      <a:pt x="13584" y="11498"/>
                      <a:pt x="13584" y="11532"/>
                    </a:cubicBezTo>
                    <a:cubicBezTo>
                      <a:pt x="13584" y="11567"/>
                      <a:pt x="13571" y="11598"/>
                      <a:pt x="13546" y="11623"/>
                    </a:cubicBezTo>
                    <a:lnTo>
                      <a:pt x="11625" y="13546"/>
                    </a:lnTo>
                    <a:cubicBezTo>
                      <a:pt x="11600" y="13571"/>
                      <a:pt x="11566" y="13583"/>
                      <a:pt x="11533" y="13583"/>
                    </a:cubicBezTo>
                    <a:cubicBezTo>
                      <a:pt x="11500" y="13583"/>
                      <a:pt x="11466" y="13571"/>
                      <a:pt x="11441" y="13546"/>
                    </a:cubicBezTo>
                    <a:lnTo>
                      <a:pt x="10701" y="12806"/>
                    </a:lnTo>
                    <a:cubicBezTo>
                      <a:pt x="10580" y="12685"/>
                      <a:pt x="10419" y="12621"/>
                      <a:pt x="10255" y="12621"/>
                    </a:cubicBezTo>
                    <a:cubicBezTo>
                      <a:pt x="10164" y="12621"/>
                      <a:pt x="10072" y="12641"/>
                      <a:pt x="9986" y="12682"/>
                    </a:cubicBezTo>
                    <a:cubicBezTo>
                      <a:pt x="9822" y="12758"/>
                      <a:pt x="9655" y="12828"/>
                      <a:pt x="9485" y="12889"/>
                    </a:cubicBezTo>
                    <a:cubicBezTo>
                      <a:pt x="9236" y="12978"/>
                      <a:pt x="9069" y="13217"/>
                      <a:pt x="9069" y="13483"/>
                    </a:cubicBezTo>
                    <a:lnTo>
                      <a:pt x="9069" y="14529"/>
                    </a:lnTo>
                    <a:cubicBezTo>
                      <a:pt x="9069" y="14600"/>
                      <a:pt x="9011" y="14658"/>
                      <a:pt x="8940" y="14658"/>
                    </a:cubicBezTo>
                    <a:lnTo>
                      <a:pt x="6221" y="14658"/>
                    </a:lnTo>
                    <a:cubicBezTo>
                      <a:pt x="6150" y="14658"/>
                      <a:pt x="6092" y="14600"/>
                      <a:pt x="6092" y="14529"/>
                    </a:cubicBezTo>
                    <a:lnTo>
                      <a:pt x="6092" y="13483"/>
                    </a:lnTo>
                    <a:cubicBezTo>
                      <a:pt x="6092" y="13217"/>
                      <a:pt x="5923" y="12980"/>
                      <a:pt x="5674" y="12889"/>
                    </a:cubicBezTo>
                    <a:cubicBezTo>
                      <a:pt x="5505" y="12828"/>
                      <a:pt x="5337" y="12758"/>
                      <a:pt x="5175" y="12682"/>
                    </a:cubicBezTo>
                    <a:cubicBezTo>
                      <a:pt x="5091" y="12643"/>
                      <a:pt x="5000" y="12621"/>
                      <a:pt x="4906" y="12621"/>
                    </a:cubicBezTo>
                    <a:cubicBezTo>
                      <a:pt x="4739" y="12621"/>
                      <a:pt x="4577" y="12689"/>
                      <a:pt x="4460" y="12806"/>
                    </a:cubicBezTo>
                    <a:lnTo>
                      <a:pt x="3720" y="13546"/>
                    </a:lnTo>
                    <a:cubicBezTo>
                      <a:pt x="3695" y="13571"/>
                      <a:pt x="3661" y="13583"/>
                      <a:pt x="3628" y="13583"/>
                    </a:cubicBezTo>
                    <a:cubicBezTo>
                      <a:pt x="3594" y="13583"/>
                      <a:pt x="3561" y="13571"/>
                      <a:pt x="3536" y="13546"/>
                    </a:cubicBezTo>
                    <a:lnTo>
                      <a:pt x="1615" y="11623"/>
                    </a:lnTo>
                    <a:cubicBezTo>
                      <a:pt x="1590" y="11598"/>
                      <a:pt x="1577" y="11567"/>
                      <a:pt x="1577" y="11532"/>
                    </a:cubicBezTo>
                    <a:cubicBezTo>
                      <a:pt x="1577" y="11498"/>
                      <a:pt x="1590" y="11466"/>
                      <a:pt x="1615" y="11441"/>
                    </a:cubicBezTo>
                    <a:lnTo>
                      <a:pt x="2355" y="10701"/>
                    </a:lnTo>
                    <a:cubicBezTo>
                      <a:pt x="2543" y="10513"/>
                      <a:pt x="2593" y="10226"/>
                      <a:pt x="2479" y="9986"/>
                    </a:cubicBezTo>
                    <a:cubicBezTo>
                      <a:pt x="2401" y="9822"/>
                      <a:pt x="2332" y="9654"/>
                      <a:pt x="2272" y="9485"/>
                    </a:cubicBezTo>
                    <a:cubicBezTo>
                      <a:pt x="2181" y="9236"/>
                      <a:pt x="1944" y="9069"/>
                      <a:pt x="1678" y="9069"/>
                    </a:cubicBezTo>
                    <a:lnTo>
                      <a:pt x="632" y="9069"/>
                    </a:lnTo>
                    <a:cubicBezTo>
                      <a:pt x="561" y="9069"/>
                      <a:pt x="503" y="9011"/>
                      <a:pt x="503" y="8940"/>
                    </a:cubicBezTo>
                    <a:lnTo>
                      <a:pt x="503" y="6221"/>
                    </a:lnTo>
                    <a:cubicBezTo>
                      <a:pt x="503" y="6150"/>
                      <a:pt x="561" y="6092"/>
                      <a:pt x="632" y="6092"/>
                    </a:cubicBezTo>
                    <a:lnTo>
                      <a:pt x="1678" y="6092"/>
                    </a:lnTo>
                    <a:cubicBezTo>
                      <a:pt x="1944" y="6092"/>
                      <a:pt x="2181" y="5924"/>
                      <a:pt x="2272" y="5674"/>
                    </a:cubicBezTo>
                    <a:cubicBezTo>
                      <a:pt x="2332" y="5506"/>
                      <a:pt x="2401" y="5339"/>
                      <a:pt x="2479" y="5175"/>
                    </a:cubicBezTo>
                    <a:cubicBezTo>
                      <a:pt x="2593" y="4936"/>
                      <a:pt x="2542" y="4648"/>
                      <a:pt x="2355" y="4460"/>
                    </a:cubicBezTo>
                    <a:lnTo>
                      <a:pt x="1615" y="3720"/>
                    </a:lnTo>
                    <a:cubicBezTo>
                      <a:pt x="1590" y="3695"/>
                      <a:pt x="1577" y="3663"/>
                      <a:pt x="1577" y="3629"/>
                    </a:cubicBezTo>
                    <a:cubicBezTo>
                      <a:pt x="1577" y="3592"/>
                      <a:pt x="1590" y="3561"/>
                      <a:pt x="1615" y="3536"/>
                    </a:cubicBezTo>
                    <a:lnTo>
                      <a:pt x="3536" y="1615"/>
                    </a:lnTo>
                    <a:cubicBezTo>
                      <a:pt x="3561" y="1590"/>
                      <a:pt x="3594" y="1578"/>
                      <a:pt x="3628" y="1578"/>
                    </a:cubicBezTo>
                    <a:cubicBezTo>
                      <a:pt x="3661" y="1578"/>
                      <a:pt x="3695" y="1590"/>
                      <a:pt x="3720" y="1615"/>
                    </a:cubicBezTo>
                    <a:lnTo>
                      <a:pt x="4460" y="2355"/>
                    </a:lnTo>
                    <a:cubicBezTo>
                      <a:pt x="4581" y="2475"/>
                      <a:pt x="4743" y="2539"/>
                      <a:pt x="4907" y="2539"/>
                    </a:cubicBezTo>
                    <a:cubicBezTo>
                      <a:pt x="4998" y="2539"/>
                      <a:pt x="5090" y="2520"/>
                      <a:pt x="5175" y="2479"/>
                    </a:cubicBezTo>
                    <a:cubicBezTo>
                      <a:pt x="5337" y="2401"/>
                      <a:pt x="5505" y="2332"/>
                      <a:pt x="5674" y="2272"/>
                    </a:cubicBezTo>
                    <a:cubicBezTo>
                      <a:pt x="5923" y="2182"/>
                      <a:pt x="6092" y="1944"/>
                      <a:pt x="6092" y="1678"/>
                    </a:cubicBezTo>
                    <a:lnTo>
                      <a:pt x="6092" y="632"/>
                    </a:lnTo>
                    <a:cubicBezTo>
                      <a:pt x="6092" y="561"/>
                      <a:pt x="6150" y="503"/>
                      <a:pt x="6221" y="503"/>
                    </a:cubicBezTo>
                    <a:close/>
                    <a:moveTo>
                      <a:pt x="6221" y="1"/>
                    </a:moveTo>
                    <a:cubicBezTo>
                      <a:pt x="5872" y="1"/>
                      <a:pt x="5590" y="283"/>
                      <a:pt x="5590" y="632"/>
                    </a:cubicBezTo>
                    <a:lnTo>
                      <a:pt x="5590" y="1678"/>
                    </a:lnTo>
                    <a:cubicBezTo>
                      <a:pt x="5590" y="1732"/>
                      <a:pt x="5555" y="1782"/>
                      <a:pt x="5504" y="1800"/>
                    </a:cubicBezTo>
                    <a:cubicBezTo>
                      <a:pt x="5320" y="1866"/>
                      <a:pt x="5137" y="1942"/>
                      <a:pt x="4960" y="2025"/>
                    </a:cubicBezTo>
                    <a:cubicBezTo>
                      <a:pt x="4942" y="2033"/>
                      <a:pt x="4924" y="2037"/>
                      <a:pt x="4905" y="2037"/>
                    </a:cubicBezTo>
                    <a:cubicBezTo>
                      <a:pt x="4872" y="2037"/>
                      <a:pt x="4839" y="2024"/>
                      <a:pt x="4815" y="2000"/>
                    </a:cubicBezTo>
                    <a:lnTo>
                      <a:pt x="4075" y="1260"/>
                    </a:lnTo>
                    <a:cubicBezTo>
                      <a:pt x="3956" y="1141"/>
                      <a:pt x="3797" y="1075"/>
                      <a:pt x="3627" y="1075"/>
                    </a:cubicBezTo>
                    <a:cubicBezTo>
                      <a:pt x="3458" y="1075"/>
                      <a:pt x="3300" y="1141"/>
                      <a:pt x="3181" y="1260"/>
                    </a:cubicBezTo>
                    <a:lnTo>
                      <a:pt x="1260" y="3181"/>
                    </a:lnTo>
                    <a:cubicBezTo>
                      <a:pt x="1141" y="3302"/>
                      <a:pt x="1075" y="3460"/>
                      <a:pt x="1075" y="3629"/>
                    </a:cubicBezTo>
                    <a:cubicBezTo>
                      <a:pt x="1075" y="3797"/>
                      <a:pt x="1141" y="3956"/>
                      <a:pt x="1260" y="4075"/>
                    </a:cubicBezTo>
                    <a:lnTo>
                      <a:pt x="2000" y="4815"/>
                    </a:lnTo>
                    <a:cubicBezTo>
                      <a:pt x="2038" y="4853"/>
                      <a:pt x="2048" y="4911"/>
                      <a:pt x="2024" y="4960"/>
                    </a:cubicBezTo>
                    <a:cubicBezTo>
                      <a:pt x="1940" y="5139"/>
                      <a:pt x="1864" y="5322"/>
                      <a:pt x="1798" y="5506"/>
                    </a:cubicBezTo>
                    <a:cubicBezTo>
                      <a:pt x="1780" y="5555"/>
                      <a:pt x="1732" y="5590"/>
                      <a:pt x="1678" y="5590"/>
                    </a:cubicBezTo>
                    <a:lnTo>
                      <a:pt x="632" y="5590"/>
                    </a:lnTo>
                    <a:cubicBezTo>
                      <a:pt x="283" y="5590"/>
                      <a:pt x="1" y="5874"/>
                      <a:pt x="1" y="6221"/>
                    </a:cubicBezTo>
                    <a:lnTo>
                      <a:pt x="1" y="8940"/>
                    </a:lnTo>
                    <a:cubicBezTo>
                      <a:pt x="1" y="9287"/>
                      <a:pt x="283" y="9571"/>
                      <a:pt x="632" y="9571"/>
                    </a:cubicBezTo>
                    <a:lnTo>
                      <a:pt x="1678" y="9571"/>
                    </a:lnTo>
                    <a:cubicBezTo>
                      <a:pt x="1732" y="9571"/>
                      <a:pt x="1780" y="9606"/>
                      <a:pt x="1798" y="9656"/>
                    </a:cubicBezTo>
                    <a:cubicBezTo>
                      <a:pt x="1864" y="9839"/>
                      <a:pt x="1940" y="10022"/>
                      <a:pt x="2024" y="10201"/>
                    </a:cubicBezTo>
                    <a:cubicBezTo>
                      <a:pt x="2048" y="10249"/>
                      <a:pt x="2038" y="10308"/>
                      <a:pt x="2000" y="10346"/>
                    </a:cubicBezTo>
                    <a:lnTo>
                      <a:pt x="1260" y="11086"/>
                    </a:lnTo>
                    <a:cubicBezTo>
                      <a:pt x="1139" y="11205"/>
                      <a:pt x="1075" y="11364"/>
                      <a:pt x="1075" y="11532"/>
                    </a:cubicBezTo>
                    <a:cubicBezTo>
                      <a:pt x="1075" y="11701"/>
                      <a:pt x="1139" y="11859"/>
                      <a:pt x="1260" y="11978"/>
                    </a:cubicBezTo>
                    <a:lnTo>
                      <a:pt x="3181" y="13901"/>
                    </a:lnTo>
                    <a:cubicBezTo>
                      <a:pt x="3300" y="14020"/>
                      <a:pt x="3458" y="14086"/>
                      <a:pt x="3627" y="14086"/>
                    </a:cubicBezTo>
                    <a:cubicBezTo>
                      <a:pt x="3797" y="14086"/>
                      <a:pt x="3954" y="14020"/>
                      <a:pt x="4075" y="13901"/>
                    </a:cubicBezTo>
                    <a:lnTo>
                      <a:pt x="4813" y="13161"/>
                    </a:lnTo>
                    <a:cubicBezTo>
                      <a:pt x="4839" y="13136"/>
                      <a:pt x="4873" y="13123"/>
                      <a:pt x="4907" y="13123"/>
                    </a:cubicBezTo>
                    <a:cubicBezTo>
                      <a:pt x="4925" y="13123"/>
                      <a:pt x="4943" y="13127"/>
                      <a:pt x="4960" y="13135"/>
                    </a:cubicBezTo>
                    <a:cubicBezTo>
                      <a:pt x="5137" y="13219"/>
                      <a:pt x="5320" y="13295"/>
                      <a:pt x="5504" y="13361"/>
                    </a:cubicBezTo>
                    <a:cubicBezTo>
                      <a:pt x="5555" y="13379"/>
                      <a:pt x="5590" y="13429"/>
                      <a:pt x="5590" y="13483"/>
                    </a:cubicBezTo>
                    <a:lnTo>
                      <a:pt x="5590" y="14529"/>
                    </a:lnTo>
                    <a:cubicBezTo>
                      <a:pt x="5590" y="14876"/>
                      <a:pt x="5872" y="15160"/>
                      <a:pt x="6221" y="15160"/>
                    </a:cubicBezTo>
                    <a:lnTo>
                      <a:pt x="8938" y="15160"/>
                    </a:lnTo>
                    <a:cubicBezTo>
                      <a:pt x="9287" y="15160"/>
                      <a:pt x="9571" y="14876"/>
                      <a:pt x="9571" y="14529"/>
                    </a:cubicBezTo>
                    <a:lnTo>
                      <a:pt x="9571" y="13483"/>
                    </a:lnTo>
                    <a:cubicBezTo>
                      <a:pt x="9571" y="13429"/>
                      <a:pt x="9604" y="13379"/>
                      <a:pt x="9655" y="13361"/>
                    </a:cubicBezTo>
                    <a:cubicBezTo>
                      <a:pt x="9840" y="13295"/>
                      <a:pt x="10022" y="13219"/>
                      <a:pt x="10199" y="13136"/>
                    </a:cubicBezTo>
                    <a:cubicBezTo>
                      <a:pt x="10217" y="13128"/>
                      <a:pt x="10236" y="13124"/>
                      <a:pt x="10255" y="13124"/>
                    </a:cubicBezTo>
                    <a:cubicBezTo>
                      <a:pt x="10289" y="13124"/>
                      <a:pt x="10322" y="13137"/>
                      <a:pt x="10346" y="13161"/>
                    </a:cubicBezTo>
                    <a:lnTo>
                      <a:pt x="11086" y="13901"/>
                    </a:lnTo>
                    <a:cubicBezTo>
                      <a:pt x="11205" y="14020"/>
                      <a:pt x="11364" y="14086"/>
                      <a:pt x="11532" y="14086"/>
                    </a:cubicBezTo>
                    <a:cubicBezTo>
                      <a:pt x="11701" y="14086"/>
                      <a:pt x="11859" y="14020"/>
                      <a:pt x="11978" y="13901"/>
                    </a:cubicBezTo>
                    <a:lnTo>
                      <a:pt x="13901" y="11978"/>
                    </a:lnTo>
                    <a:cubicBezTo>
                      <a:pt x="14020" y="11859"/>
                      <a:pt x="14086" y="11701"/>
                      <a:pt x="14086" y="11532"/>
                    </a:cubicBezTo>
                    <a:cubicBezTo>
                      <a:pt x="14086" y="11364"/>
                      <a:pt x="14020" y="11205"/>
                      <a:pt x="13901" y="11086"/>
                    </a:cubicBezTo>
                    <a:lnTo>
                      <a:pt x="13161" y="10346"/>
                    </a:lnTo>
                    <a:cubicBezTo>
                      <a:pt x="13123" y="10308"/>
                      <a:pt x="13112" y="10249"/>
                      <a:pt x="13135" y="10201"/>
                    </a:cubicBezTo>
                    <a:cubicBezTo>
                      <a:pt x="13219" y="10022"/>
                      <a:pt x="13295" y="9839"/>
                      <a:pt x="13361" y="9656"/>
                    </a:cubicBezTo>
                    <a:cubicBezTo>
                      <a:pt x="13379" y="9604"/>
                      <a:pt x="13429" y="9571"/>
                      <a:pt x="13482" y="9571"/>
                    </a:cubicBezTo>
                    <a:lnTo>
                      <a:pt x="14529" y="9571"/>
                    </a:lnTo>
                    <a:cubicBezTo>
                      <a:pt x="14876" y="9571"/>
                      <a:pt x="15160" y="9287"/>
                      <a:pt x="15160" y="8940"/>
                    </a:cubicBezTo>
                    <a:lnTo>
                      <a:pt x="15160" y="6221"/>
                    </a:lnTo>
                    <a:cubicBezTo>
                      <a:pt x="15160" y="5872"/>
                      <a:pt x="14876" y="5590"/>
                      <a:pt x="14529" y="5590"/>
                    </a:cubicBezTo>
                    <a:lnTo>
                      <a:pt x="13483" y="5590"/>
                    </a:lnTo>
                    <a:cubicBezTo>
                      <a:pt x="13429" y="5590"/>
                      <a:pt x="13379" y="5555"/>
                      <a:pt x="13361" y="5504"/>
                    </a:cubicBezTo>
                    <a:cubicBezTo>
                      <a:pt x="13295" y="5321"/>
                      <a:pt x="13219" y="5137"/>
                      <a:pt x="13136" y="4960"/>
                    </a:cubicBezTo>
                    <a:cubicBezTo>
                      <a:pt x="13113" y="4911"/>
                      <a:pt x="13123" y="4853"/>
                      <a:pt x="13161" y="4813"/>
                    </a:cubicBezTo>
                    <a:lnTo>
                      <a:pt x="13901" y="4075"/>
                    </a:lnTo>
                    <a:cubicBezTo>
                      <a:pt x="14020" y="3954"/>
                      <a:pt x="14086" y="3796"/>
                      <a:pt x="14086" y="3627"/>
                    </a:cubicBezTo>
                    <a:cubicBezTo>
                      <a:pt x="14086" y="3459"/>
                      <a:pt x="14020" y="3300"/>
                      <a:pt x="13901" y="3181"/>
                    </a:cubicBezTo>
                    <a:lnTo>
                      <a:pt x="11978" y="1260"/>
                    </a:lnTo>
                    <a:cubicBezTo>
                      <a:pt x="11859" y="1141"/>
                      <a:pt x="11701" y="1075"/>
                      <a:pt x="11532" y="1075"/>
                    </a:cubicBezTo>
                    <a:cubicBezTo>
                      <a:pt x="11364" y="1075"/>
                      <a:pt x="11205" y="1141"/>
                      <a:pt x="11086" y="1260"/>
                    </a:cubicBezTo>
                    <a:lnTo>
                      <a:pt x="10346" y="2000"/>
                    </a:lnTo>
                    <a:cubicBezTo>
                      <a:pt x="10322" y="2024"/>
                      <a:pt x="10289" y="2037"/>
                      <a:pt x="10255" y="2037"/>
                    </a:cubicBezTo>
                    <a:cubicBezTo>
                      <a:pt x="10237" y="2037"/>
                      <a:pt x="10218" y="2033"/>
                      <a:pt x="10201" y="2025"/>
                    </a:cubicBezTo>
                    <a:cubicBezTo>
                      <a:pt x="10024" y="1942"/>
                      <a:pt x="9840" y="1866"/>
                      <a:pt x="9655" y="1800"/>
                    </a:cubicBezTo>
                    <a:cubicBezTo>
                      <a:pt x="9604" y="1780"/>
                      <a:pt x="9571" y="1732"/>
                      <a:pt x="9571" y="1678"/>
                    </a:cubicBezTo>
                    <a:lnTo>
                      <a:pt x="9571" y="632"/>
                    </a:lnTo>
                    <a:cubicBezTo>
                      <a:pt x="9571" y="283"/>
                      <a:pt x="9287" y="1"/>
                      <a:pt x="8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26"/>
            <p:cNvSpPr/>
            <p:nvPr/>
          </p:nvSpPr>
          <p:spPr>
            <a:xfrm>
              <a:off x="8699646" y="3050687"/>
              <a:ext cx="96300" cy="96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26"/>
            <p:cNvGrpSpPr/>
            <p:nvPr/>
          </p:nvGrpSpPr>
          <p:grpSpPr>
            <a:xfrm>
              <a:off x="7165942" y="4077859"/>
              <a:ext cx="1388271" cy="1388226"/>
              <a:chOff x="5708875" y="1687175"/>
              <a:chExt cx="758950" cy="758925"/>
            </a:xfrm>
          </p:grpSpPr>
          <p:sp>
            <p:nvSpPr>
              <p:cNvPr id="195" name="Google Shape;195;p26"/>
              <p:cNvSpPr/>
              <p:nvPr/>
            </p:nvSpPr>
            <p:spPr>
              <a:xfrm>
                <a:off x="5708875" y="1687175"/>
                <a:ext cx="758950" cy="758925"/>
              </a:xfrm>
              <a:custGeom>
                <a:rect b="b" l="l" r="r" t="t"/>
                <a:pathLst>
                  <a:path extrusionOk="0" h="30357" w="30358">
                    <a:moveTo>
                      <a:pt x="15157" y="1"/>
                    </a:moveTo>
                    <a:lnTo>
                      <a:pt x="15157" y="315"/>
                    </a:lnTo>
                    <a:lnTo>
                      <a:pt x="15179" y="315"/>
                    </a:lnTo>
                    <a:cubicBezTo>
                      <a:pt x="15329" y="315"/>
                      <a:pt x="15476" y="316"/>
                      <a:pt x="15625" y="321"/>
                    </a:cubicBezTo>
                    <a:lnTo>
                      <a:pt x="15633" y="8"/>
                    </a:lnTo>
                    <a:cubicBezTo>
                      <a:pt x="15483" y="3"/>
                      <a:pt x="15331" y="1"/>
                      <a:pt x="15179" y="1"/>
                    </a:cubicBezTo>
                    <a:close/>
                    <a:moveTo>
                      <a:pt x="13256" y="120"/>
                    </a:moveTo>
                    <a:cubicBezTo>
                      <a:pt x="13097" y="141"/>
                      <a:pt x="12940" y="163"/>
                      <a:pt x="12783" y="188"/>
                    </a:cubicBezTo>
                    <a:lnTo>
                      <a:pt x="12833" y="498"/>
                    </a:lnTo>
                    <a:cubicBezTo>
                      <a:pt x="12986" y="473"/>
                      <a:pt x="13140" y="452"/>
                      <a:pt x="13295" y="432"/>
                    </a:cubicBezTo>
                    <a:lnTo>
                      <a:pt x="13256" y="120"/>
                    </a:lnTo>
                    <a:close/>
                    <a:moveTo>
                      <a:pt x="17531" y="181"/>
                    </a:moveTo>
                    <a:lnTo>
                      <a:pt x="17483" y="492"/>
                    </a:lnTo>
                    <a:cubicBezTo>
                      <a:pt x="17637" y="515"/>
                      <a:pt x="17791" y="541"/>
                      <a:pt x="17943" y="571"/>
                    </a:cubicBezTo>
                    <a:lnTo>
                      <a:pt x="18000" y="262"/>
                    </a:lnTo>
                    <a:cubicBezTo>
                      <a:pt x="17845" y="232"/>
                      <a:pt x="17688" y="206"/>
                      <a:pt x="17531" y="181"/>
                    </a:cubicBezTo>
                    <a:close/>
                    <a:moveTo>
                      <a:pt x="10924" y="606"/>
                    </a:moveTo>
                    <a:cubicBezTo>
                      <a:pt x="10771" y="649"/>
                      <a:pt x="10619" y="696"/>
                      <a:pt x="10469" y="746"/>
                    </a:cubicBezTo>
                    <a:lnTo>
                      <a:pt x="10566" y="1043"/>
                    </a:lnTo>
                    <a:cubicBezTo>
                      <a:pt x="10713" y="995"/>
                      <a:pt x="10862" y="949"/>
                      <a:pt x="11012" y="906"/>
                    </a:cubicBezTo>
                    <a:lnTo>
                      <a:pt x="10924" y="606"/>
                    </a:lnTo>
                    <a:close/>
                    <a:moveTo>
                      <a:pt x="19847" y="731"/>
                    </a:moveTo>
                    <a:lnTo>
                      <a:pt x="19752" y="1030"/>
                    </a:lnTo>
                    <a:cubicBezTo>
                      <a:pt x="19900" y="1078"/>
                      <a:pt x="20047" y="1129"/>
                      <a:pt x="20194" y="1180"/>
                    </a:cubicBezTo>
                    <a:lnTo>
                      <a:pt x="20300" y="886"/>
                    </a:lnTo>
                    <a:cubicBezTo>
                      <a:pt x="20150" y="832"/>
                      <a:pt x="19999" y="781"/>
                      <a:pt x="19847" y="731"/>
                    </a:cubicBezTo>
                    <a:close/>
                    <a:moveTo>
                      <a:pt x="8697" y="1450"/>
                    </a:moveTo>
                    <a:cubicBezTo>
                      <a:pt x="8554" y="1518"/>
                      <a:pt x="8412" y="1587"/>
                      <a:pt x="8271" y="1660"/>
                    </a:cubicBezTo>
                    <a:lnTo>
                      <a:pt x="8413" y="1939"/>
                    </a:lnTo>
                    <a:cubicBezTo>
                      <a:pt x="8552" y="1868"/>
                      <a:pt x="8691" y="1800"/>
                      <a:pt x="8831" y="1734"/>
                    </a:cubicBezTo>
                    <a:lnTo>
                      <a:pt x="8697" y="1450"/>
                    </a:lnTo>
                    <a:close/>
                    <a:moveTo>
                      <a:pt x="22051" y="1641"/>
                    </a:moveTo>
                    <a:lnTo>
                      <a:pt x="21909" y="1921"/>
                    </a:lnTo>
                    <a:cubicBezTo>
                      <a:pt x="22048" y="1992"/>
                      <a:pt x="22185" y="2064"/>
                      <a:pt x="22322" y="2140"/>
                    </a:cubicBezTo>
                    <a:lnTo>
                      <a:pt x="22473" y="1864"/>
                    </a:lnTo>
                    <a:cubicBezTo>
                      <a:pt x="22334" y="1788"/>
                      <a:pt x="22193" y="1714"/>
                      <a:pt x="22051" y="1641"/>
                    </a:cubicBezTo>
                    <a:close/>
                    <a:moveTo>
                      <a:pt x="6632" y="2633"/>
                    </a:moveTo>
                    <a:cubicBezTo>
                      <a:pt x="6502" y="2722"/>
                      <a:pt x="6371" y="2814"/>
                      <a:pt x="6244" y="2907"/>
                    </a:cubicBezTo>
                    <a:lnTo>
                      <a:pt x="6429" y="3161"/>
                    </a:lnTo>
                    <a:cubicBezTo>
                      <a:pt x="6555" y="3069"/>
                      <a:pt x="6682" y="2980"/>
                      <a:pt x="6809" y="2892"/>
                    </a:cubicBezTo>
                    <a:lnTo>
                      <a:pt x="6632" y="2633"/>
                    </a:lnTo>
                    <a:close/>
                    <a:moveTo>
                      <a:pt x="24083" y="2885"/>
                    </a:moveTo>
                    <a:lnTo>
                      <a:pt x="23898" y="3138"/>
                    </a:lnTo>
                    <a:cubicBezTo>
                      <a:pt x="24025" y="3231"/>
                      <a:pt x="24149" y="3323"/>
                      <a:pt x="24273" y="3419"/>
                    </a:cubicBezTo>
                    <a:lnTo>
                      <a:pt x="24465" y="3171"/>
                    </a:lnTo>
                    <a:cubicBezTo>
                      <a:pt x="24339" y="3074"/>
                      <a:pt x="24212" y="2978"/>
                      <a:pt x="24083" y="2885"/>
                    </a:cubicBezTo>
                    <a:close/>
                    <a:moveTo>
                      <a:pt x="4779" y="4124"/>
                    </a:moveTo>
                    <a:cubicBezTo>
                      <a:pt x="4663" y="4234"/>
                      <a:pt x="4549" y="4344"/>
                      <a:pt x="4437" y="4457"/>
                    </a:cubicBezTo>
                    <a:lnTo>
                      <a:pt x="4658" y="4678"/>
                    </a:lnTo>
                    <a:cubicBezTo>
                      <a:pt x="4769" y="4569"/>
                      <a:pt x="4880" y="4460"/>
                      <a:pt x="4994" y="4352"/>
                    </a:cubicBezTo>
                    <a:lnTo>
                      <a:pt x="4779" y="4124"/>
                    </a:lnTo>
                    <a:close/>
                    <a:moveTo>
                      <a:pt x="25896" y="4430"/>
                    </a:moveTo>
                    <a:lnTo>
                      <a:pt x="25674" y="4652"/>
                    </a:lnTo>
                    <a:cubicBezTo>
                      <a:pt x="25785" y="4762"/>
                      <a:pt x="25892" y="4873"/>
                      <a:pt x="26000" y="4987"/>
                    </a:cubicBezTo>
                    <a:lnTo>
                      <a:pt x="26228" y="4772"/>
                    </a:lnTo>
                    <a:cubicBezTo>
                      <a:pt x="26119" y="4656"/>
                      <a:pt x="26008" y="4542"/>
                      <a:pt x="25896" y="4430"/>
                    </a:cubicBezTo>
                    <a:close/>
                    <a:moveTo>
                      <a:pt x="3176" y="5887"/>
                    </a:moveTo>
                    <a:cubicBezTo>
                      <a:pt x="3079" y="6013"/>
                      <a:pt x="2985" y="6140"/>
                      <a:pt x="2890" y="6267"/>
                    </a:cubicBezTo>
                    <a:lnTo>
                      <a:pt x="3145" y="6452"/>
                    </a:lnTo>
                    <a:cubicBezTo>
                      <a:pt x="3236" y="6327"/>
                      <a:pt x="3330" y="6203"/>
                      <a:pt x="3424" y="6079"/>
                    </a:cubicBezTo>
                    <a:lnTo>
                      <a:pt x="3176" y="5887"/>
                    </a:lnTo>
                    <a:close/>
                    <a:moveTo>
                      <a:pt x="27445" y="6238"/>
                    </a:moveTo>
                    <a:lnTo>
                      <a:pt x="27192" y="6423"/>
                    </a:lnTo>
                    <a:cubicBezTo>
                      <a:pt x="27283" y="6548"/>
                      <a:pt x="27373" y="6674"/>
                      <a:pt x="27462" y="6803"/>
                    </a:cubicBezTo>
                    <a:lnTo>
                      <a:pt x="27720" y="6626"/>
                    </a:lnTo>
                    <a:cubicBezTo>
                      <a:pt x="27630" y="6495"/>
                      <a:pt x="27539" y="6365"/>
                      <a:pt x="27445" y="6238"/>
                    </a:cubicBezTo>
                    <a:close/>
                    <a:moveTo>
                      <a:pt x="1869" y="7878"/>
                    </a:moveTo>
                    <a:cubicBezTo>
                      <a:pt x="1792" y="8017"/>
                      <a:pt x="1717" y="8157"/>
                      <a:pt x="1646" y="8299"/>
                    </a:cubicBezTo>
                    <a:lnTo>
                      <a:pt x="1926" y="8441"/>
                    </a:lnTo>
                    <a:cubicBezTo>
                      <a:pt x="1997" y="8303"/>
                      <a:pt x="2069" y="8165"/>
                      <a:pt x="2144" y="8028"/>
                    </a:cubicBezTo>
                    <a:lnTo>
                      <a:pt x="1869" y="7878"/>
                    </a:lnTo>
                    <a:close/>
                    <a:moveTo>
                      <a:pt x="28694" y="8263"/>
                    </a:moveTo>
                    <a:lnTo>
                      <a:pt x="28415" y="8407"/>
                    </a:lnTo>
                    <a:cubicBezTo>
                      <a:pt x="28486" y="8544"/>
                      <a:pt x="28554" y="8684"/>
                      <a:pt x="28620" y="8825"/>
                    </a:cubicBezTo>
                    <a:lnTo>
                      <a:pt x="28904" y="8689"/>
                    </a:lnTo>
                    <a:cubicBezTo>
                      <a:pt x="28836" y="8545"/>
                      <a:pt x="28765" y="8403"/>
                      <a:pt x="28694" y="8263"/>
                    </a:cubicBezTo>
                    <a:close/>
                    <a:moveTo>
                      <a:pt x="890" y="10050"/>
                    </a:moveTo>
                    <a:cubicBezTo>
                      <a:pt x="835" y="10199"/>
                      <a:pt x="784" y="10351"/>
                      <a:pt x="734" y="10503"/>
                    </a:cubicBezTo>
                    <a:lnTo>
                      <a:pt x="1033" y="10599"/>
                    </a:lnTo>
                    <a:cubicBezTo>
                      <a:pt x="1081" y="10450"/>
                      <a:pt x="1133" y="10303"/>
                      <a:pt x="1184" y="10156"/>
                    </a:cubicBezTo>
                    <a:lnTo>
                      <a:pt x="890" y="10050"/>
                    </a:lnTo>
                    <a:close/>
                    <a:moveTo>
                      <a:pt x="29609" y="10460"/>
                    </a:moveTo>
                    <a:lnTo>
                      <a:pt x="29310" y="10558"/>
                    </a:lnTo>
                    <a:cubicBezTo>
                      <a:pt x="29360" y="10705"/>
                      <a:pt x="29405" y="10853"/>
                      <a:pt x="29449" y="11004"/>
                    </a:cubicBezTo>
                    <a:lnTo>
                      <a:pt x="29750" y="10916"/>
                    </a:lnTo>
                    <a:cubicBezTo>
                      <a:pt x="29705" y="10763"/>
                      <a:pt x="29659" y="10611"/>
                      <a:pt x="29609" y="10460"/>
                    </a:cubicBezTo>
                    <a:close/>
                    <a:moveTo>
                      <a:pt x="264" y="12350"/>
                    </a:moveTo>
                    <a:cubicBezTo>
                      <a:pt x="236" y="12505"/>
                      <a:pt x="207" y="12662"/>
                      <a:pt x="183" y="12819"/>
                    </a:cubicBezTo>
                    <a:lnTo>
                      <a:pt x="493" y="12867"/>
                    </a:lnTo>
                    <a:cubicBezTo>
                      <a:pt x="518" y="12714"/>
                      <a:pt x="544" y="12560"/>
                      <a:pt x="573" y="12408"/>
                    </a:cubicBezTo>
                    <a:lnTo>
                      <a:pt x="264" y="12350"/>
                    </a:lnTo>
                    <a:close/>
                    <a:moveTo>
                      <a:pt x="30168" y="12775"/>
                    </a:moveTo>
                    <a:lnTo>
                      <a:pt x="29857" y="12824"/>
                    </a:lnTo>
                    <a:cubicBezTo>
                      <a:pt x="29882" y="12978"/>
                      <a:pt x="29904" y="13132"/>
                      <a:pt x="29923" y="13287"/>
                    </a:cubicBezTo>
                    <a:lnTo>
                      <a:pt x="30236" y="13247"/>
                    </a:lnTo>
                    <a:cubicBezTo>
                      <a:pt x="30216" y="13089"/>
                      <a:pt x="30193" y="12932"/>
                      <a:pt x="30168" y="12775"/>
                    </a:cubicBezTo>
                    <a:close/>
                    <a:moveTo>
                      <a:pt x="8" y="14716"/>
                    </a:moveTo>
                    <a:cubicBezTo>
                      <a:pt x="3" y="14870"/>
                      <a:pt x="1" y="15023"/>
                      <a:pt x="1" y="15179"/>
                    </a:cubicBezTo>
                    <a:lnTo>
                      <a:pt x="1" y="15193"/>
                    </a:lnTo>
                    <a:lnTo>
                      <a:pt x="315" y="15179"/>
                    </a:lnTo>
                    <a:cubicBezTo>
                      <a:pt x="315" y="15027"/>
                      <a:pt x="316" y="14876"/>
                      <a:pt x="321" y="14726"/>
                    </a:cubicBezTo>
                    <a:lnTo>
                      <a:pt x="8" y="14716"/>
                    </a:lnTo>
                    <a:close/>
                    <a:moveTo>
                      <a:pt x="30044" y="15149"/>
                    </a:moveTo>
                    <a:lnTo>
                      <a:pt x="30044" y="15179"/>
                    </a:lnTo>
                    <a:cubicBezTo>
                      <a:pt x="30044" y="15334"/>
                      <a:pt x="30041" y="15491"/>
                      <a:pt x="30036" y="15644"/>
                    </a:cubicBezTo>
                    <a:lnTo>
                      <a:pt x="30350" y="15654"/>
                    </a:lnTo>
                    <a:cubicBezTo>
                      <a:pt x="30355" y="15497"/>
                      <a:pt x="30358" y="15337"/>
                      <a:pt x="30358" y="15177"/>
                    </a:cubicBezTo>
                    <a:lnTo>
                      <a:pt x="30358" y="15149"/>
                    </a:lnTo>
                    <a:close/>
                    <a:moveTo>
                      <a:pt x="432" y="17055"/>
                    </a:moveTo>
                    <a:lnTo>
                      <a:pt x="122" y="17095"/>
                    </a:lnTo>
                    <a:cubicBezTo>
                      <a:pt x="141" y="17254"/>
                      <a:pt x="163" y="17410"/>
                      <a:pt x="188" y="17567"/>
                    </a:cubicBezTo>
                    <a:lnTo>
                      <a:pt x="188" y="17566"/>
                    </a:lnTo>
                    <a:lnTo>
                      <a:pt x="498" y="17518"/>
                    </a:lnTo>
                    <a:cubicBezTo>
                      <a:pt x="473" y="17364"/>
                      <a:pt x="452" y="17211"/>
                      <a:pt x="432" y="17055"/>
                    </a:cubicBezTo>
                    <a:close/>
                    <a:moveTo>
                      <a:pt x="29862" y="17503"/>
                    </a:moveTo>
                    <a:cubicBezTo>
                      <a:pt x="29839" y="17657"/>
                      <a:pt x="29813" y="17810"/>
                      <a:pt x="29783" y="17964"/>
                    </a:cubicBezTo>
                    <a:lnTo>
                      <a:pt x="30092" y="18022"/>
                    </a:lnTo>
                    <a:cubicBezTo>
                      <a:pt x="30122" y="17866"/>
                      <a:pt x="30148" y="17710"/>
                      <a:pt x="30173" y="17553"/>
                    </a:cubicBezTo>
                    <a:lnTo>
                      <a:pt x="29862" y="17503"/>
                    </a:lnTo>
                    <a:close/>
                    <a:moveTo>
                      <a:pt x="905" y="19338"/>
                    </a:moveTo>
                    <a:lnTo>
                      <a:pt x="604" y="19426"/>
                    </a:lnTo>
                    <a:cubicBezTo>
                      <a:pt x="649" y="19580"/>
                      <a:pt x="695" y="19732"/>
                      <a:pt x="744" y="19882"/>
                    </a:cubicBezTo>
                    <a:lnTo>
                      <a:pt x="1043" y="19785"/>
                    </a:lnTo>
                    <a:cubicBezTo>
                      <a:pt x="995" y="19637"/>
                      <a:pt x="949" y="19489"/>
                      <a:pt x="905" y="19338"/>
                    </a:cubicBezTo>
                    <a:close/>
                    <a:moveTo>
                      <a:pt x="29320" y="19771"/>
                    </a:moveTo>
                    <a:cubicBezTo>
                      <a:pt x="29272" y="19920"/>
                      <a:pt x="29221" y="20067"/>
                      <a:pt x="29168" y="20214"/>
                    </a:cubicBezTo>
                    <a:lnTo>
                      <a:pt x="29464" y="20321"/>
                    </a:lnTo>
                    <a:cubicBezTo>
                      <a:pt x="29519" y="20171"/>
                      <a:pt x="29570" y="20019"/>
                      <a:pt x="29619" y="19869"/>
                    </a:cubicBezTo>
                    <a:lnTo>
                      <a:pt x="29320" y="19771"/>
                    </a:lnTo>
                    <a:close/>
                    <a:moveTo>
                      <a:pt x="1732" y="21519"/>
                    </a:moveTo>
                    <a:lnTo>
                      <a:pt x="1448" y="21653"/>
                    </a:lnTo>
                    <a:cubicBezTo>
                      <a:pt x="1516" y="21797"/>
                      <a:pt x="1585" y="21939"/>
                      <a:pt x="1658" y="22081"/>
                    </a:cubicBezTo>
                    <a:lnTo>
                      <a:pt x="1937" y="21937"/>
                    </a:lnTo>
                    <a:cubicBezTo>
                      <a:pt x="1866" y="21798"/>
                      <a:pt x="1798" y="21660"/>
                      <a:pt x="1732" y="21519"/>
                    </a:cubicBezTo>
                    <a:close/>
                    <a:moveTo>
                      <a:pt x="28427" y="21927"/>
                    </a:moveTo>
                    <a:cubicBezTo>
                      <a:pt x="28356" y="22066"/>
                      <a:pt x="28283" y="22205"/>
                      <a:pt x="28207" y="22340"/>
                    </a:cubicBezTo>
                    <a:lnTo>
                      <a:pt x="28483" y="22492"/>
                    </a:lnTo>
                    <a:cubicBezTo>
                      <a:pt x="28559" y="22352"/>
                      <a:pt x="28633" y="22211"/>
                      <a:pt x="28706" y="22069"/>
                    </a:cubicBezTo>
                    <a:lnTo>
                      <a:pt x="28427" y="21927"/>
                    </a:lnTo>
                    <a:close/>
                    <a:moveTo>
                      <a:pt x="2889" y="23541"/>
                    </a:moveTo>
                    <a:lnTo>
                      <a:pt x="2629" y="23718"/>
                    </a:lnTo>
                    <a:cubicBezTo>
                      <a:pt x="2720" y="23849"/>
                      <a:pt x="2811" y="23979"/>
                      <a:pt x="2904" y="24108"/>
                    </a:cubicBezTo>
                    <a:lnTo>
                      <a:pt x="2905" y="24108"/>
                    </a:lnTo>
                    <a:lnTo>
                      <a:pt x="3158" y="23923"/>
                    </a:lnTo>
                    <a:cubicBezTo>
                      <a:pt x="3067" y="23797"/>
                      <a:pt x="2976" y="23670"/>
                      <a:pt x="2889" y="23541"/>
                    </a:cubicBezTo>
                    <a:close/>
                    <a:moveTo>
                      <a:pt x="27206" y="23916"/>
                    </a:moveTo>
                    <a:cubicBezTo>
                      <a:pt x="27113" y="24042"/>
                      <a:pt x="27021" y="24166"/>
                      <a:pt x="26925" y="24290"/>
                    </a:cubicBezTo>
                    <a:lnTo>
                      <a:pt x="27173" y="24481"/>
                    </a:lnTo>
                    <a:cubicBezTo>
                      <a:pt x="27270" y="24356"/>
                      <a:pt x="27366" y="24229"/>
                      <a:pt x="27460" y="24100"/>
                    </a:cubicBezTo>
                    <a:lnTo>
                      <a:pt x="27206" y="23916"/>
                    </a:lnTo>
                    <a:close/>
                    <a:moveTo>
                      <a:pt x="4349" y="25359"/>
                    </a:moveTo>
                    <a:lnTo>
                      <a:pt x="4121" y="25573"/>
                    </a:lnTo>
                    <a:cubicBezTo>
                      <a:pt x="4229" y="25691"/>
                      <a:pt x="4339" y="25805"/>
                      <a:pt x="4452" y="25917"/>
                    </a:cubicBezTo>
                    <a:lnTo>
                      <a:pt x="4675" y="25694"/>
                    </a:lnTo>
                    <a:cubicBezTo>
                      <a:pt x="4564" y="25583"/>
                      <a:pt x="4457" y="25473"/>
                      <a:pt x="4349" y="25359"/>
                    </a:cubicBezTo>
                    <a:close/>
                    <a:moveTo>
                      <a:pt x="25691" y="25689"/>
                    </a:moveTo>
                    <a:cubicBezTo>
                      <a:pt x="25580" y="25798"/>
                      <a:pt x="25468" y="25907"/>
                      <a:pt x="25355" y="26015"/>
                    </a:cubicBezTo>
                    <a:lnTo>
                      <a:pt x="25570" y="26242"/>
                    </a:lnTo>
                    <a:cubicBezTo>
                      <a:pt x="25686" y="26133"/>
                      <a:pt x="25800" y="26023"/>
                      <a:pt x="25912" y="25910"/>
                    </a:cubicBezTo>
                    <a:lnTo>
                      <a:pt x="25691" y="25689"/>
                    </a:lnTo>
                    <a:close/>
                    <a:moveTo>
                      <a:pt x="6074" y="26928"/>
                    </a:moveTo>
                    <a:lnTo>
                      <a:pt x="5882" y="27176"/>
                    </a:lnTo>
                    <a:cubicBezTo>
                      <a:pt x="6008" y="27273"/>
                      <a:pt x="6135" y="27369"/>
                      <a:pt x="6264" y="27463"/>
                    </a:cubicBezTo>
                    <a:lnTo>
                      <a:pt x="6447" y="27209"/>
                    </a:lnTo>
                    <a:cubicBezTo>
                      <a:pt x="6322" y="27118"/>
                      <a:pt x="6198" y="27024"/>
                      <a:pt x="6074" y="26928"/>
                    </a:cubicBezTo>
                    <a:close/>
                    <a:moveTo>
                      <a:pt x="23918" y="27204"/>
                    </a:moveTo>
                    <a:cubicBezTo>
                      <a:pt x="23793" y="27295"/>
                      <a:pt x="23665" y="27384"/>
                      <a:pt x="23536" y="27473"/>
                    </a:cubicBezTo>
                    <a:lnTo>
                      <a:pt x="23713" y="27733"/>
                    </a:lnTo>
                    <a:cubicBezTo>
                      <a:pt x="23845" y="27642"/>
                      <a:pt x="23974" y="27551"/>
                      <a:pt x="24103" y="27458"/>
                    </a:cubicBezTo>
                    <a:lnTo>
                      <a:pt x="23918" y="27204"/>
                    </a:lnTo>
                    <a:close/>
                    <a:moveTo>
                      <a:pt x="8023" y="28210"/>
                    </a:moveTo>
                    <a:lnTo>
                      <a:pt x="7873" y="28484"/>
                    </a:lnTo>
                    <a:cubicBezTo>
                      <a:pt x="8012" y="28562"/>
                      <a:pt x="8152" y="28636"/>
                      <a:pt x="8294" y="28709"/>
                    </a:cubicBezTo>
                    <a:lnTo>
                      <a:pt x="8436" y="28430"/>
                    </a:lnTo>
                    <a:cubicBezTo>
                      <a:pt x="8298" y="28359"/>
                      <a:pt x="8161" y="28284"/>
                      <a:pt x="8023" y="28210"/>
                    </a:cubicBezTo>
                    <a:close/>
                    <a:moveTo>
                      <a:pt x="21932" y="28423"/>
                    </a:moveTo>
                    <a:cubicBezTo>
                      <a:pt x="21794" y="28494"/>
                      <a:pt x="21655" y="28564"/>
                      <a:pt x="21514" y="28630"/>
                    </a:cubicBezTo>
                    <a:lnTo>
                      <a:pt x="21648" y="28912"/>
                    </a:lnTo>
                    <a:cubicBezTo>
                      <a:pt x="21792" y="28845"/>
                      <a:pt x="21934" y="28775"/>
                      <a:pt x="22074" y="28704"/>
                    </a:cubicBezTo>
                    <a:lnTo>
                      <a:pt x="21932" y="28423"/>
                    </a:lnTo>
                    <a:close/>
                    <a:moveTo>
                      <a:pt x="10151" y="29170"/>
                    </a:moveTo>
                    <a:lnTo>
                      <a:pt x="10044" y="29466"/>
                    </a:lnTo>
                    <a:cubicBezTo>
                      <a:pt x="10194" y="29520"/>
                      <a:pt x="10345" y="29571"/>
                      <a:pt x="10497" y="29621"/>
                    </a:cubicBezTo>
                    <a:lnTo>
                      <a:pt x="10594" y="29322"/>
                    </a:lnTo>
                    <a:cubicBezTo>
                      <a:pt x="10445" y="29274"/>
                      <a:pt x="10297" y="29223"/>
                      <a:pt x="10151" y="29170"/>
                    </a:cubicBezTo>
                    <a:close/>
                    <a:moveTo>
                      <a:pt x="19780" y="29317"/>
                    </a:moveTo>
                    <a:cubicBezTo>
                      <a:pt x="19631" y="29365"/>
                      <a:pt x="19482" y="29411"/>
                      <a:pt x="19334" y="29454"/>
                    </a:cubicBezTo>
                    <a:lnTo>
                      <a:pt x="19421" y="29756"/>
                    </a:lnTo>
                    <a:cubicBezTo>
                      <a:pt x="19573" y="29712"/>
                      <a:pt x="19725" y="29666"/>
                      <a:pt x="19877" y="29616"/>
                    </a:cubicBezTo>
                    <a:lnTo>
                      <a:pt x="19780" y="29317"/>
                    </a:lnTo>
                    <a:close/>
                    <a:moveTo>
                      <a:pt x="12401" y="29783"/>
                    </a:moveTo>
                    <a:lnTo>
                      <a:pt x="12344" y="30092"/>
                    </a:lnTo>
                    <a:cubicBezTo>
                      <a:pt x="12499" y="30122"/>
                      <a:pt x="12656" y="30148"/>
                      <a:pt x="12813" y="30173"/>
                    </a:cubicBezTo>
                    <a:lnTo>
                      <a:pt x="12862" y="29862"/>
                    </a:lnTo>
                    <a:cubicBezTo>
                      <a:pt x="12707" y="29839"/>
                      <a:pt x="12555" y="29813"/>
                      <a:pt x="12401" y="29783"/>
                    </a:cubicBezTo>
                    <a:close/>
                    <a:moveTo>
                      <a:pt x="17511" y="29861"/>
                    </a:moveTo>
                    <a:cubicBezTo>
                      <a:pt x="17358" y="29885"/>
                      <a:pt x="17204" y="29907"/>
                      <a:pt x="17049" y="29927"/>
                    </a:cubicBezTo>
                    <a:lnTo>
                      <a:pt x="17088" y="30237"/>
                    </a:lnTo>
                    <a:cubicBezTo>
                      <a:pt x="17247" y="30217"/>
                      <a:pt x="17404" y="30196"/>
                      <a:pt x="17561" y="30171"/>
                    </a:cubicBezTo>
                    <a:lnTo>
                      <a:pt x="17511" y="29861"/>
                    </a:lnTo>
                    <a:close/>
                    <a:moveTo>
                      <a:pt x="14719" y="30036"/>
                    </a:moveTo>
                    <a:lnTo>
                      <a:pt x="14711" y="30350"/>
                    </a:lnTo>
                    <a:cubicBezTo>
                      <a:pt x="14861" y="30355"/>
                      <a:pt x="15013" y="30356"/>
                      <a:pt x="15170" y="30356"/>
                    </a:cubicBezTo>
                    <a:lnTo>
                      <a:pt x="15185" y="30356"/>
                    </a:lnTo>
                    <a:lnTo>
                      <a:pt x="15187" y="30313"/>
                    </a:lnTo>
                    <a:lnTo>
                      <a:pt x="15180" y="30042"/>
                    </a:lnTo>
                    <a:cubicBezTo>
                      <a:pt x="15025" y="30042"/>
                      <a:pt x="14873" y="30041"/>
                      <a:pt x="14719" y="300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p:nvPr/>
            </p:nvSpPr>
            <p:spPr>
              <a:xfrm>
                <a:off x="5909150" y="1887425"/>
                <a:ext cx="358400" cy="358425"/>
              </a:xfrm>
              <a:custGeom>
                <a:rect b="b" l="l" r="r" t="t"/>
                <a:pathLst>
                  <a:path extrusionOk="0" h="14337" w="14336">
                    <a:moveTo>
                      <a:pt x="7070" y="0"/>
                    </a:moveTo>
                    <a:lnTo>
                      <a:pt x="7093" y="1694"/>
                    </a:lnTo>
                    <a:lnTo>
                      <a:pt x="7169" y="1694"/>
                    </a:lnTo>
                    <a:cubicBezTo>
                      <a:pt x="10188" y="1694"/>
                      <a:pt x="12644" y="4149"/>
                      <a:pt x="12644" y="7169"/>
                    </a:cubicBezTo>
                    <a:cubicBezTo>
                      <a:pt x="12644" y="10187"/>
                      <a:pt x="10188" y="12644"/>
                      <a:pt x="7169" y="12644"/>
                    </a:cubicBezTo>
                    <a:cubicBezTo>
                      <a:pt x="4149" y="12644"/>
                      <a:pt x="1693" y="10187"/>
                      <a:pt x="1693" y="7169"/>
                    </a:cubicBezTo>
                    <a:cubicBezTo>
                      <a:pt x="1693" y="7142"/>
                      <a:pt x="1693" y="7117"/>
                      <a:pt x="1694" y="7093"/>
                    </a:cubicBezTo>
                    <a:lnTo>
                      <a:pt x="1" y="7069"/>
                    </a:lnTo>
                    <a:cubicBezTo>
                      <a:pt x="1" y="7102"/>
                      <a:pt x="1" y="7136"/>
                      <a:pt x="1" y="7169"/>
                    </a:cubicBezTo>
                    <a:cubicBezTo>
                      <a:pt x="1" y="11120"/>
                      <a:pt x="3216" y="14337"/>
                      <a:pt x="7169" y="14337"/>
                    </a:cubicBezTo>
                    <a:cubicBezTo>
                      <a:pt x="11121" y="14337"/>
                      <a:pt x="14336" y="11120"/>
                      <a:pt x="14336" y="7169"/>
                    </a:cubicBezTo>
                    <a:cubicBezTo>
                      <a:pt x="14336" y="3215"/>
                      <a:pt x="11121" y="0"/>
                      <a:pt x="71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p:nvPr/>
            </p:nvSpPr>
            <p:spPr>
              <a:xfrm>
                <a:off x="6011600" y="1902525"/>
                <a:ext cx="21700" cy="40375"/>
              </a:xfrm>
              <a:custGeom>
                <a:rect b="b" l="l" r="r" t="t"/>
                <a:pathLst>
                  <a:path extrusionOk="0" h="1615" w="868">
                    <a:moveTo>
                      <a:pt x="185" y="1"/>
                    </a:moveTo>
                    <a:cubicBezTo>
                      <a:pt x="122" y="29"/>
                      <a:pt x="61" y="57"/>
                      <a:pt x="0" y="85"/>
                    </a:cubicBezTo>
                    <a:lnTo>
                      <a:pt x="725" y="1615"/>
                    </a:lnTo>
                    <a:cubicBezTo>
                      <a:pt x="772" y="1593"/>
                      <a:pt x="819" y="1570"/>
                      <a:pt x="867" y="1549"/>
                    </a:cubicBezTo>
                    <a:lnTo>
                      <a:pt x="1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p:nvPr/>
            </p:nvSpPr>
            <p:spPr>
              <a:xfrm>
                <a:off x="5989325" y="1914475"/>
                <a:ext cx="26700" cy="38050"/>
              </a:xfrm>
              <a:custGeom>
                <a:rect b="b" l="l" r="r" t="t"/>
                <a:pathLst>
                  <a:path extrusionOk="0" h="1522" w="1068">
                    <a:moveTo>
                      <a:pt x="172" y="0"/>
                    </a:moveTo>
                    <a:cubicBezTo>
                      <a:pt x="115" y="37"/>
                      <a:pt x="57" y="73"/>
                      <a:pt x="1" y="111"/>
                    </a:cubicBezTo>
                    <a:lnTo>
                      <a:pt x="937" y="1522"/>
                    </a:lnTo>
                    <a:cubicBezTo>
                      <a:pt x="980" y="1492"/>
                      <a:pt x="1023" y="1464"/>
                      <a:pt x="1068" y="1436"/>
                    </a:cubicBezTo>
                    <a:lnTo>
                      <a:pt x="1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6035425" y="1893950"/>
                <a:ext cx="16250" cy="41850"/>
              </a:xfrm>
              <a:custGeom>
                <a:rect b="b" l="l" r="r" t="t"/>
                <a:pathLst>
                  <a:path extrusionOk="0" h="1674" w="650">
                    <a:moveTo>
                      <a:pt x="197" y="0"/>
                    </a:moveTo>
                    <a:cubicBezTo>
                      <a:pt x="131" y="18"/>
                      <a:pt x="65" y="37"/>
                      <a:pt x="0" y="56"/>
                    </a:cubicBezTo>
                    <a:lnTo>
                      <a:pt x="499" y="1674"/>
                    </a:lnTo>
                    <a:cubicBezTo>
                      <a:pt x="549" y="1659"/>
                      <a:pt x="600" y="1644"/>
                      <a:pt x="650" y="1631"/>
                    </a:cubicBezTo>
                    <a:lnTo>
                      <a:pt x="1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a:off x="6060375" y="1888875"/>
                <a:ext cx="10475" cy="42550"/>
              </a:xfrm>
              <a:custGeom>
                <a:rect b="b" l="l" r="r" t="t"/>
                <a:pathLst>
                  <a:path extrusionOk="0" h="1702" w="419">
                    <a:moveTo>
                      <a:pt x="202" y="0"/>
                    </a:moveTo>
                    <a:cubicBezTo>
                      <a:pt x="134" y="10"/>
                      <a:pt x="66" y="18"/>
                      <a:pt x="0" y="30"/>
                    </a:cubicBezTo>
                    <a:lnTo>
                      <a:pt x="261" y="1702"/>
                    </a:lnTo>
                    <a:cubicBezTo>
                      <a:pt x="312" y="1693"/>
                      <a:pt x="365" y="1687"/>
                      <a:pt x="418" y="1680"/>
                    </a:cubicBezTo>
                    <a:lnTo>
                      <a:pt x="2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5969100" y="1929500"/>
                <a:ext cx="31125" cy="34975"/>
              </a:xfrm>
              <a:custGeom>
                <a:rect b="b" l="l" r="r" t="t"/>
                <a:pathLst>
                  <a:path extrusionOk="0" h="1399" w="1245">
                    <a:moveTo>
                      <a:pt x="155" y="1"/>
                    </a:moveTo>
                    <a:cubicBezTo>
                      <a:pt x="102" y="45"/>
                      <a:pt x="51" y="90"/>
                      <a:pt x="0" y="134"/>
                    </a:cubicBezTo>
                    <a:lnTo>
                      <a:pt x="1127" y="1398"/>
                    </a:lnTo>
                    <a:cubicBezTo>
                      <a:pt x="1166" y="1364"/>
                      <a:pt x="1204" y="1329"/>
                      <a:pt x="1244" y="1296"/>
                    </a:cubicBezTo>
                    <a:lnTo>
                      <a:pt x="1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5915650" y="2013725"/>
                <a:ext cx="41900" cy="16250"/>
              </a:xfrm>
              <a:custGeom>
                <a:rect b="b" l="l" r="r" t="t"/>
                <a:pathLst>
                  <a:path extrusionOk="0" h="650" w="1676">
                    <a:moveTo>
                      <a:pt x="58" y="0"/>
                    </a:moveTo>
                    <a:cubicBezTo>
                      <a:pt x="38" y="66"/>
                      <a:pt x="18" y="131"/>
                      <a:pt x="0" y="197"/>
                    </a:cubicBezTo>
                    <a:lnTo>
                      <a:pt x="1631" y="649"/>
                    </a:lnTo>
                    <a:cubicBezTo>
                      <a:pt x="1646" y="598"/>
                      <a:pt x="1661" y="549"/>
                      <a:pt x="1675" y="499"/>
                    </a:cubicBezTo>
                    <a:lnTo>
                      <a:pt x="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5910600" y="2038675"/>
                <a:ext cx="42525" cy="10475"/>
              </a:xfrm>
              <a:custGeom>
                <a:rect b="b" l="l" r="r" t="t"/>
                <a:pathLst>
                  <a:path extrusionOk="0" h="419" w="1701">
                    <a:moveTo>
                      <a:pt x="29" y="0"/>
                    </a:moveTo>
                    <a:cubicBezTo>
                      <a:pt x="19" y="68"/>
                      <a:pt x="9" y="136"/>
                      <a:pt x="1" y="203"/>
                    </a:cubicBezTo>
                    <a:lnTo>
                      <a:pt x="1679" y="418"/>
                    </a:lnTo>
                    <a:cubicBezTo>
                      <a:pt x="1686" y="365"/>
                      <a:pt x="1694" y="314"/>
                      <a:pt x="1701" y="263"/>
                    </a:cubicBezTo>
                    <a:lnTo>
                      <a:pt x="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5951250" y="1947300"/>
                <a:ext cx="34950" cy="31175"/>
              </a:xfrm>
              <a:custGeom>
                <a:rect b="b" l="l" r="r" t="t"/>
                <a:pathLst>
                  <a:path extrusionOk="0" h="1247" w="1398">
                    <a:moveTo>
                      <a:pt x="136" y="1"/>
                    </a:moveTo>
                    <a:cubicBezTo>
                      <a:pt x="90" y="52"/>
                      <a:pt x="45" y="103"/>
                      <a:pt x="0" y="156"/>
                    </a:cubicBezTo>
                    <a:lnTo>
                      <a:pt x="1296" y="1246"/>
                    </a:lnTo>
                    <a:cubicBezTo>
                      <a:pt x="1329" y="1207"/>
                      <a:pt x="1363" y="1167"/>
                      <a:pt x="1398" y="1129"/>
                    </a:cubicBezTo>
                    <a:lnTo>
                      <a:pt x="1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a:off x="5936200" y="1967550"/>
                <a:ext cx="38075" cy="26750"/>
              </a:xfrm>
              <a:custGeom>
                <a:rect b="b" l="l" r="r" t="t"/>
                <a:pathLst>
                  <a:path extrusionOk="0" h="1070" w="1523">
                    <a:moveTo>
                      <a:pt x="112" y="0"/>
                    </a:moveTo>
                    <a:cubicBezTo>
                      <a:pt x="74" y="58"/>
                      <a:pt x="37" y="116"/>
                      <a:pt x="1" y="174"/>
                    </a:cubicBezTo>
                    <a:lnTo>
                      <a:pt x="1437" y="1069"/>
                    </a:lnTo>
                    <a:cubicBezTo>
                      <a:pt x="1465" y="1024"/>
                      <a:pt x="1493" y="982"/>
                      <a:pt x="1523" y="939"/>
                    </a:cubicBezTo>
                    <a:lnTo>
                      <a:pt x="1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a:off x="5924225" y="1989850"/>
                <a:ext cx="40375" cy="21700"/>
              </a:xfrm>
              <a:custGeom>
                <a:rect b="b" l="l" r="r" t="t"/>
                <a:pathLst>
                  <a:path extrusionOk="0" h="868" w="1615">
                    <a:moveTo>
                      <a:pt x="87" y="0"/>
                    </a:moveTo>
                    <a:cubicBezTo>
                      <a:pt x="57" y="61"/>
                      <a:pt x="29" y="124"/>
                      <a:pt x="1" y="187"/>
                    </a:cubicBezTo>
                    <a:lnTo>
                      <a:pt x="1551" y="868"/>
                    </a:lnTo>
                    <a:cubicBezTo>
                      <a:pt x="1572" y="821"/>
                      <a:pt x="1593" y="774"/>
                      <a:pt x="1615" y="727"/>
                    </a:cubicBezTo>
                    <a:lnTo>
                      <a:pt x="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26"/>
            <p:cNvSpPr/>
            <p:nvPr/>
          </p:nvSpPr>
          <p:spPr>
            <a:xfrm>
              <a:off x="7817732" y="4729687"/>
              <a:ext cx="84900" cy="846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8" name="Google Shape;208;p26"/>
            <p:cNvCxnSpPr>
              <a:stCxn id="182" idx="5"/>
              <a:endCxn id="207" idx="1"/>
            </p:cNvCxnSpPr>
            <p:nvPr/>
          </p:nvCxnSpPr>
          <p:spPr>
            <a:xfrm>
              <a:off x="7167773" y="3510231"/>
              <a:ext cx="662400" cy="1231800"/>
            </a:xfrm>
            <a:prstGeom prst="straightConnector1">
              <a:avLst/>
            </a:prstGeom>
            <a:noFill/>
            <a:ln cap="flat" cmpd="sng" w="19050">
              <a:solidFill>
                <a:schemeClr val="dk1"/>
              </a:solidFill>
              <a:prstDash val="solid"/>
              <a:round/>
              <a:headEnd len="med" w="med" type="none"/>
              <a:tailEnd len="med" w="med" type="none"/>
            </a:ln>
          </p:spPr>
        </p:cxnSp>
        <p:cxnSp>
          <p:nvCxnSpPr>
            <p:cNvPr id="209" name="Google Shape;209;p26"/>
            <p:cNvCxnSpPr>
              <a:stCxn id="182" idx="6"/>
              <a:endCxn id="193" idx="2"/>
            </p:cNvCxnSpPr>
            <p:nvPr/>
          </p:nvCxnSpPr>
          <p:spPr>
            <a:xfrm flipH="1" rot="10800000">
              <a:off x="7187719" y="3098777"/>
              <a:ext cx="1512000" cy="363300"/>
            </a:xfrm>
            <a:prstGeom prst="straightConnector1">
              <a:avLst/>
            </a:prstGeom>
            <a:noFill/>
            <a:ln cap="flat" cmpd="sng" w="19050">
              <a:solidFill>
                <a:schemeClr val="dk1"/>
              </a:solidFill>
              <a:prstDash val="solid"/>
              <a:round/>
              <a:headEnd len="med" w="med" type="none"/>
              <a:tailEnd len="med" w="med" type="none"/>
            </a:ln>
          </p:spPr>
        </p:cxnSp>
        <p:cxnSp>
          <p:nvCxnSpPr>
            <p:cNvPr id="210" name="Google Shape;210;p26"/>
            <p:cNvCxnSpPr>
              <a:stCxn id="193" idx="4"/>
              <a:endCxn id="207" idx="7"/>
            </p:cNvCxnSpPr>
            <p:nvPr/>
          </p:nvCxnSpPr>
          <p:spPr>
            <a:xfrm flipH="1">
              <a:off x="7890096" y="3146687"/>
              <a:ext cx="857700" cy="1595400"/>
            </a:xfrm>
            <a:prstGeom prst="straightConnector1">
              <a:avLst/>
            </a:prstGeom>
            <a:noFill/>
            <a:ln cap="flat" cmpd="sng" w="19050">
              <a:solidFill>
                <a:schemeClr val="dk1"/>
              </a:solidFill>
              <a:prstDash val="solid"/>
              <a:round/>
              <a:headEnd len="med" w="med" type="none"/>
              <a:tailEnd len="med" w="med" type="none"/>
            </a:ln>
          </p:spPr>
        </p:cxnSp>
        <p:cxnSp>
          <p:nvCxnSpPr>
            <p:cNvPr id="211" name="Google Shape;211;p26"/>
            <p:cNvCxnSpPr>
              <a:stCxn id="182" idx="3"/>
            </p:cNvCxnSpPr>
            <p:nvPr/>
          </p:nvCxnSpPr>
          <p:spPr>
            <a:xfrm flipH="1">
              <a:off x="6605565" y="3510231"/>
              <a:ext cx="465900" cy="1763100"/>
            </a:xfrm>
            <a:prstGeom prst="straightConnector1">
              <a:avLst/>
            </a:prstGeom>
            <a:noFill/>
            <a:ln cap="flat" cmpd="sng" w="19050">
              <a:solidFill>
                <a:schemeClr val="dk1"/>
              </a:solidFill>
              <a:prstDash val="solid"/>
              <a:round/>
              <a:headEnd len="med" w="med" type="none"/>
              <a:tailEnd len="med" w="med" type="none"/>
            </a:ln>
          </p:spPr>
        </p:cxnSp>
        <p:cxnSp>
          <p:nvCxnSpPr>
            <p:cNvPr id="212" name="Google Shape;212;p26"/>
            <p:cNvCxnSpPr>
              <a:stCxn id="207" idx="6"/>
            </p:cNvCxnSpPr>
            <p:nvPr/>
          </p:nvCxnSpPr>
          <p:spPr>
            <a:xfrm>
              <a:off x="7902632" y="4771987"/>
              <a:ext cx="1285800" cy="23730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dk1"/>
        </a:solidFill>
      </p:bgPr>
    </p:bg>
    <p:spTree>
      <p:nvGrpSpPr>
        <p:cNvPr id="213" name="Shape 213"/>
        <p:cNvGrpSpPr/>
        <p:nvPr/>
      </p:nvGrpSpPr>
      <p:grpSpPr>
        <a:xfrm>
          <a:off x="0" y="0"/>
          <a:ext cx="0" cy="0"/>
          <a:chOff x="0" y="0"/>
          <a:chExt cx="0" cy="0"/>
        </a:xfrm>
      </p:grpSpPr>
      <p:grpSp>
        <p:nvGrpSpPr>
          <p:cNvPr id="214" name="Google Shape;214;p27"/>
          <p:cNvGrpSpPr/>
          <p:nvPr/>
        </p:nvGrpSpPr>
        <p:grpSpPr>
          <a:xfrm>
            <a:off x="-212420" y="2760723"/>
            <a:ext cx="2843422" cy="2447099"/>
            <a:chOff x="-822020" y="3675123"/>
            <a:chExt cx="2843422" cy="2447099"/>
          </a:xfrm>
        </p:grpSpPr>
        <p:grpSp>
          <p:nvGrpSpPr>
            <p:cNvPr id="215" name="Google Shape;215;p27"/>
            <p:cNvGrpSpPr/>
            <p:nvPr/>
          </p:nvGrpSpPr>
          <p:grpSpPr>
            <a:xfrm flipH="1">
              <a:off x="460835" y="4337895"/>
              <a:ext cx="1560567" cy="1561202"/>
              <a:chOff x="6644550" y="3312875"/>
              <a:chExt cx="737125" cy="737425"/>
            </a:xfrm>
          </p:grpSpPr>
          <p:sp>
            <p:nvSpPr>
              <p:cNvPr id="216" name="Google Shape;216;p27"/>
              <p:cNvSpPr/>
              <p:nvPr/>
            </p:nvSpPr>
            <p:spPr>
              <a:xfrm>
                <a:off x="6766750" y="3435950"/>
                <a:ext cx="491800" cy="491800"/>
              </a:xfrm>
              <a:custGeom>
                <a:rect b="b" l="l" r="r" t="t"/>
                <a:pathLst>
                  <a:path extrusionOk="0" h="19672" w="19672">
                    <a:moveTo>
                      <a:pt x="9835" y="3807"/>
                    </a:moveTo>
                    <a:cubicBezTo>
                      <a:pt x="13161" y="3807"/>
                      <a:pt x="15866" y="6511"/>
                      <a:pt x="15866" y="9837"/>
                    </a:cubicBezTo>
                    <a:cubicBezTo>
                      <a:pt x="15866" y="13161"/>
                      <a:pt x="13161" y="15865"/>
                      <a:pt x="9835" y="15865"/>
                    </a:cubicBezTo>
                    <a:cubicBezTo>
                      <a:pt x="6511" y="15865"/>
                      <a:pt x="3805" y="13161"/>
                      <a:pt x="3805" y="9837"/>
                    </a:cubicBezTo>
                    <a:cubicBezTo>
                      <a:pt x="3805" y="6511"/>
                      <a:pt x="6511" y="3807"/>
                      <a:pt x="9835" y="3807"/>
                    </a:cubicBezTo>
                    <a:close/>
                    <a:moveTo>
                      <a:pt x="9835" y="3354"/>
                    </a:moveTo>
                    <a:cubicBezTo>
                      <a:pt x="6262" y="3354"/>
                      <a:pt x="3353" y="6262"/>
                      <a:pt x="3353" y="9837"/>
                    </a:cubicBezTo>
                    <a:cubicBezTo>
                      <a:pt x="3353" y="13410"/>
                      <a:pt x="6262" y="16318"/>
                      <a:pt x="9835" y="16318"/>
                    </a:cubicBezTo>
                    <a:cubicBezTo>
                      <a:pt x="13411" y="16318"/>
                      <a:pt x="16318" y="13410"/>
                      <a:pt x="16318" y="9837"/>
                    </a:cubicBezTo>
                    <a:cubicBezTo>
                      <a:pt x="16318" y="6262"/>
                      <a:pt x="13411" y="3354"/>
                      <a:pt x="9835" y="3354"/>
                    </a:cubicBezTo>
                    <a:close/>
                    <a:moveTo>
                      <a:pt x="9835" y="453"/>
                    </a:moveTo>
                    <a:cubicBezTo>
                      <a:pt x="9976" y="453"/>
                      <a:pt x="10123" y="456"/>
                      <a:pt x="10286" y="466"/>
                    </a:cubicBezTo>
                    <a:lnTo>
                      <a:pt x="10153" y="2323"/>
                    </a:lnTo>
                    <a:lnTo>
                      <a:pt x="10379" y="2338"/>
                    </a:lnTo>
                    <a:cubicBezTo>
                      <a:pt x="11512" y="2421"/>
                      <a:pt x="12588" y="2750"/>
                      <a:pt x="13572" y="3316"/>
                    </a:cubicBezTo>
                    <a:lnTo>
                      <a:pt x="13769" y="3429"/>
                    </a:lnTo>
                    <a:lnTo>
                      <a:pt x="14696" y="1816"/>
                    </a:lnTo>
                    <a:cubicBezTo>
                      <a:pt x="16183" y="2718"/>
                      <a:pt x="17377" y="3999"/>
                      <a:pt x="18173" y="5537"/>
                    </a:cubicBezTo>
                    <a:lnTo>
                      <a:pt x="16500" y="6351"/>
                    </a:lnTo>
                    <a:lnTo>
                      <a:pt x="16599" y="6554"/>
                    </a:lnTo>
                    <a:cubicBezTo>
                      <a:pt x="17096" y="7572"/>
                      <a:pt x="17349" y="8666"/>
                      <a:pt x="17354" y="9806"/>
                    </a:cubicBezTo>
                    <a:lnTo>
                      <a:pt x="17354" y="10030"/>
                    </a:lnTo>
                    <a:lnTo>
                      <a:pt x="19218" y="10030"/>
                    </a:lnTo>
                    <a:cubicBezTo>
                      <a:pt x="19181" y="11778"/>
                      <a:pt x="18664" y="13463"/>
                      <a:pt x="17713" y="14929"/>
                    </a:cubicBezTo>
                    <a:lnTo>
                      <a:pt x="16176" y="13880"/>
                    </a:lnTo>
                    <a:lnTo>
                      <a:pt x="16049" y="14066"/>
                    </a:lnTo>
                    <a:cubicBezTo>
                      <a:pt x="15416" y="14993"/>
                      <a:pt x="14567" y="15779"/>
                      <a:pt x="13596" y="16344"/>
                    </a:cubicBezTo>
                    <a:lnTo>
                      <a:pt x="13401" y="16457"/>
                    </a:lnTo>
                    <a:lnTo>
                      <a:pt x="14332" y="18068"/>
                    </a:lnTo>
                    <a:cubicBezTo>
                      <a:pt x="12956" y="18823"/>
                      <a:pt x="11407" y="19219"/>
                      <a:pt x="9835" y="19219"/>
                    </a:cubicBezTo>
                    <a:cubicBezTo>
                      <a:pt x="9688" y="19219"/>
                      <a:pt x="9536" y="19216"/>
                      <a:pt x="9370" y="19206"/>
                    </a:cubicBezTo>
                    <a:lnTo>
                      <a:pt x="9368" y="19206"/>
                    </a:lnTo>
                    <a:lnTo>
                      <a:pt x="9503" y="17351"/>
                    </a:lnTo>
                    <a:lnTo>
                      <a:pt x="9279" y="17334"/>
                    </a:lnTo>
                    <a:cubicBezTo>
                      <a:pt x="8144" y="17250"/>
                      <a:pt x="7070" y="16919"/>
                      <a:pt x="6087" y="16351"/>
                    </a:cubicBezTo>
                    <a:lnTo>
                      <a:pt x="5890" y="16237"/>
                    </a:lnTo>
                    <a:lnTo>
                      <a:pt x="4960" y="17850"/>
                    </a:lnTo>
                    <a:cubicBezTo>
                      <a:pt x="3475" y="16944"/>
                      <a:pt x="2282" y="15662"/>
                      <a:pt x="1489" y="14122"/>
                    </a:cubicBezTo>
                    <a:lnTo>
                      <a:pt x="3164" y="13311"/>
                    </a:lnTo>
                    <a:lnTo>
                      <a:pt x="3065" y="13108"/>
                    </a:lnTo>
                    <a:cubicBezTo>
                      <a:pt x="2570" y="12087"/>
                      <a:pt x="2318" y="10993"/>
                      <a:pt x="2315" y="9852"/>
                    </a:cubicBezTo>
                    <a:lnTo>
                      <a:pt x="2315" y="9627"/>
                    </a:lnTo>
                    <a:lnTo>
                      <a:pt x="453" y="9627"/>
                    </a:lnTo>
                    <a:cubicBezTo>
                      <a:pt x="493" y="7889"/>
                      <a:pt x="1007" y="6216"/>
                      <a:pt x="1948" y="4757"/>
                    </a:cubicBezTo>
                    <a:lnTo>
                      <a:pt x="3488" y="5804"/>
                    </a:lnTo>
                    <a:lnTo>
                      <a:pt x="3615" y="5618"/>
                    </a:lnTo>
                    <a:cubicBezTo>
                      <a:pt x="4245" y="4691"/>
                      <a:pt x="5092" y="3901"/>
                      <a:pt x="6064" y="3336"/>
                    </a:cubicBezTo>
                    <a:lnTo>
                      <a:pt x="6259" y="3222"/>
                    </a:lnTo>
                    <a:lnTo>
                      <a:pt x="5324" y="1613"/>
                    </a:lnTo>
                    <a:cubicBezTo>
                      <a:pt x="6703" y="853"/>
                      <a:pt x="8258" y="453"/>
                      <a:pt x="9835" y="453"/>
                    </a:cubicBezTo>
                    <a:close/>
                    <a:moveTo>
                      <a:pt x="9835" y="0"/>
                    </a:moveTo>
                    <a:cubicBezTo>
                      <a:pt x="8104" y="0"/>
                      <a:pt x="6397" y="461"/>
                      <a:pt x="4901" y="1334"/>
                    </a:cubicBezTo>
                    <a:lnTo>
                      <a:pt x="4704" y="1448"/>
                    </a:lnTo>
                    <a:lnTo>
                      <a:pt x="5642" y="3062"/>
                    </a:lnTo>
                    <a:cubicBezTo>
                      <a:pt x="4759" y="3610"/>
                      <a:pt x="3980" y="4336"/>
                      <a:pt x="3371" y="5176"/>
                    </a:cubicBezTo>
                    <a:lnTo>
                      <a:pt x="1828" y="4127"/>
                    </a:lnTo>
                    <a:lnTo>
                      <a:pt x="1701" y="4314"/>
                    </a:lnTo>
                    <a:cubicBezTo>
                      <a:pt x="589" y="5948"/>
                      <a:pt x="1" y="7858"/>
                      <a:pt x="1" y="9852"/>
                    </a:cubicBezTo>
                    <a:lnTo>
                      <a:pt x="1" y="10078"/>
                    </a:lnTo>
                    <a:lnTo>
                      <a:pt x="1867" y="10078"/>
                    </a:lnTo>
                    <a:cubicBezTo>
                      <a:pt x="1899" y="11131"/>
                      <a:pt x="2132" y="12145"/>
                      <a:pt x="2563" y="13100"/>
                    </a:cubicBezTo>
                    <a:lnTo>
                      <a:pt x="883" y="13913"/>
                    </a:lnTo>
                    <a:lnTo>
                      <a:pt x="982" y="14117"/>
                    </a:lnTo>
                    <a:cubicBezTo>
                      <a:pt x="1844" y="15897"/>
                      <a:pt x="3211" y="17362"/>
                      <a:pt x="4929" y="18357"/>
                    </a:cubicBezTo>
                    <a:lnTo>
                      <a:pt x="5125" y="18469"/>
                    </a:lnTo>
                    <a:lnTo>
                      <a:pt x="6057" y="16853"/>
                    </a:lnTo>
                    <a:cubicBezTo>
                      <a:pt x="6981" y="17352"/>
                      <a:pt x="7975" y="17658"/>
                      <a:pt x="9021" y="17765"/>
                    </a:cubicBezTo>
                    <a:lnTo>
                      <a:pt x="8884" y="19626"/>
                    </a:lnTo>
                    <a:lnTo>
                      <a:pt x="9110" y="19642"/>
                    </a:lnTo>
                    <a:cubicBezTo>
                      <a:pt x="9384" y="19664"/>
                      <a:pt x="9614" y="19672"/>
                      <a:pt x="9835" y="19672"/>
                    </a:cubicBezTo>
                    <a:cubicBezTo>
                      <a:pt x="11562" y="19672"/>
                      <a:pt x="13264" y="19214"/>
                      <a:pt x="14755" y="18347"/>
                    </a:cubicBezTo>
                    <a:lnTo>
                      <a:pt x="14952" y="18234"/>
                    </a:lnTo>
                    <a:lnTo>
                      <a:pt x="14015" y="16619"/>
                    </a:lnTo>
                    <a:cubicBezTo>
                      <a:pt x="14901" y="16070"/>
                      <a:pt x="15680" y="15347"/>
                      <a:pt x="16292" y="14506"/>
                    </a:cubicBezTo>
                    <a:lnTo>
                      <a:pt x="17833" y="15558"/>
                    </a:lnTo>
                    <a:lnTo>
                      <a:pt x="17960" y="15371"/>
                    </a:lnTo>
                    <a:cubicBezTo>
                      <a:pt x="19079" y="13734"/>
                      <a:pt x="19672" y="11819"/>
                      <a:pt x="19672" y="9835"/>
                    </a:cubicBezTo>
                    <a:lnTo>
                      <a:pt x="19670" y="9578"/>
                    </a:lnTo>
                    <a:lnTo>
                      <a:pt x="17802" y="9578"/>
                    </a:lnTo>
                    <a:cubicBezTo>
                      <a:pt x="17769" y="8527"/>
                      <a:pt x="17534" y="7514"/>
                      <a:pt x="17103" y="6561"/>
                    </a:cubicBezTo>
                    <a:lnTo>
                      <a:pt x="18781" y="5745"/>
                    </a:lnTo>
                    <a:lnTo>
                      <a:pt x="18682" y="5540"/>
                    </a:lnTo>
                    <a:cubicBezTo>
                      <a:pt x="17815" y="3762"/>
                      <a:pt x="16449" y="2299"/>
                      <a:pt x="14727" y="1309"/>
                    </a:cubicBezTo>
                    <a:lnTo>
                      <a:pt x="14531" y="1195"/>
                    </a:lnTo>
                    <a:lnTo>
                      <a:pt x="13601" y="2814"/>
                    </a:lnTo>
                    <a:cubicBezTo>
                      <a:pt x="12677" y="2315"/>
                      <a:pt x="11682" y="2011"/>
                      <a:pt x="10637" y="1907"/>
                    </a:cubicBezTo>
                    <a:lnTo>
                      <a:pt x="10769" y="45"/>
                    </a:lnTo>
                    <a:lnTo>
                      <a:pt x="10544" y="29"/>
                    </a:lnTo>
                    <a:cubicBezTo>
                      <a:pt x="10275" y="10"/>
                      <a:pt x="10050" y="0"/>
                      <a:pt x="98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7230275" y="3518500"/>
                <a:ext cx="95075" cy="187625"/>
              </a:xfrm>
              <a:custGeom>
                <a:rect b="b" l="l" r="r" t="t"/>
                <a:pathLst>
                  <a:path extrusionOk="0" h="7505" w="3803">
                    <a:moveTo>
                      <a:pt x="1655" y="622"/>
                    </a:moveTo>
                    <a:cubicBezTo>
                      <a:pt x="2770" y="2575"/>
                      <a:pt x="3305" y="4780"/>
                      <a:pt x="3214" y="7026"/>
                    </a:cubicBezTo>
                    <a:lnTo>
                      <a:pt x="2013" y="6955"/>
                    </a:lnTo>
                    <a:lnTo>
                      <a:pt x="2015" y="6955"/>
                    </a:lnTo>
                    <a:cubicBezTo>
                      <a:pt x="2089" y="4952"/>
                      <a:pt x="1610" y="2986"/>
                      <a:pt x="620" y="1237"/>
                    </a:cubicBezTo>
                    <a:lnTo>
                      <a:pt x="1655" y="622"/>
                    </a:lnTo>
                    <a:close/>
                    <a:moveTo>
                      <a:pt x="1813" y="1"/>
                    </a:moveTo>
                    <a:lnTo>
                      <a:pt x="1" y="1080"/>
                    </a:lnTo>
                    <a:lnTo>
                      <a:pt x="117" y="1273"/>
                    </a:lnTo>
                    <a:cubicBezTo>
                      <a:pt x="1177" y="3057"/>
                      <a:pt x="1673" y="5091"/>
                      <a:pt x="1551" y="7153"/>
                    </a:cubicBezTo>
                    <a:lnTo>
                      <a:pt x="1539" y="7379"/>
                    </a:lnTo>
                    <a:lnTo>
                      <a:pt x="3640" y="7505"/>
                    </a:lnTo>
                    <a:lnTo>
                      <a:pt x="3654" y="7278"/>
                    </a:lnTo>
                    <a:cubicBezTo>
                      <a:pt x="3802" y="4789"/>
                      <a:pt x="3206" y="2340"/>
                      <a:pt x="1929" y="196"/>
                    </a:cubicBezTo>
                    <a:lnTo>
                      <a:pt x="1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7002700" y="3372300"/>
                <a:ext cx="185350" cy="98450"/>
              </a:xfrm>
              <a:custGeom>
                <a:rect b="b" l="l" r="r" t="t"/>
                <a:pathLst>
                  <a:path extrusionOk="0" h="3938" w="7414">
                    <a:moveTo>
                      <a:pt x="459" y="453"/>
                    </a:moveTo>
                    <a:lnTo>
                      <a:pt x="459" y="453"/>
                    </a:lnTo>
                    <a:cubicBezTo>
                      <a:pt x="2479" y="463"/>
                      <a:pt x="4475" y="992"/>
                      <a:pt x="6244" y="1986"/>
                    </a:cubicBezTo>
                    <a:cubicBezTo>
                      <a:pt x="6428" y="2091"/>
                      <a:pt x="6609" y="2198"/>
                      <a:pt x="6786" y="2310"/>
                    </a:cubicBezTo>
                    <a:lnTo>
                      <a:pt x="6125" y="3313"/>
                    </a:lnTo>
                    <a:cubicBezTo>
                      <a:pt x="5958" y="3206"/>
                      <a:pt x="5806" y="3113"/>
                      <a:pt x="5658" y="3031"/>
                    </a:cubicBezTo>
                    <a:cubicBezTo>
                      <a:pt x="4075" y="2142"/>
                      <a:pt x="2289" y="1669"/>
                      <a:pt x="477" y="1658"/>
                    </a:cubicBezTo>
                    <a:lnTo>
                      <a:pt x="459" y="453"/>
                    </a:lnTo>
                    <a:close/>
                    <a:moveTo>
                      <a:pt x="419" y="1"/>
                    </a:moveTo>
                    <a:cubicBezTo>
                      <a:pt x="354" y="1"/>
                      <a:pt x="290" y="1"/>
                      <a:pt x="226" y="2"/>
                    </a:cubicBezTo>
                    <a:lnTo>
                      <a:pt x="1" y="6"/>
                    </a:lnTo>
                    <a:lnTo>
                      <a:pt x="31" y="2115"/>
                    </a:lnTo>
                    <a:lnTo>
                      <a:pt x="257" y="2112"/>
                    </a:lnTo>
                    <a:cubicBezTo>
                      <a:pt x="313" y="2111"/>
                      <a:pt x="368" y="2111"/>
                      <a:pt x="424" y="2111"/>
                    </a:cubicBezTo>
                    <a:cubicBezTo>
                      <a:pt x="2177" y="2111"/>
                      <a:pt x="3907" y="2565"/>
                      <a:pt x="5435" y="3425"/>
                    </a:cubicBezTo>
                    <a:cubicBezTo>
                      <a:pt x="5628" y="3533"/>
                      <a:pt x="5828" y="3657"/>
                      <a:pt x="6066" y="3814"/>
                    </a:cubicBezTo>
                    <a:lnTo>
                      <a:pt x="6254" y="3938"/>
                    </a:lnTo>
                    <a:lnTo>
                      <a:pt x="7414" y="2181"/>
                    </a:lnTo>
                    <a:lnTo>
                      <a:pt x="7225" y="2056"/>
                    </a:lnTo>
                    <a:cubicBezTo>
                      <a:pt x="6979" y="1894"/>
                      <a:pt x="6725" y="1739"/>
                      <a:pt x="6466" y="1592"/>
                    </a:cubicBezTo>
                    <a:cubicBezTo>
                      <a:pt x="4617" y="553"/>
                      <a:pt x="2533" y="1"/>
                      <a:pt x="4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a:off x="7121650" y="3802825"/>
                <a:ext cx="163875" cy="158850"/>
              </a:xfrm>
              <a:custGeom>
                <a:rect b="b" l="l" r="r" t="t"/>
                <a:pathLst>
                  <a:path extrusionOk="0" h="6354" w="6555">
                    <a:moveTo>
                      <a:pt x="4894" y="589"/>
                    </a:moveTo>
                    <a:lnTo>
                      <a:pt x="5938" y="1176"/>
                    </a:lnTo>
                    <a:cubicBezTo>
                      <a:pt x="4797" y="3132"/>
                      <a:pt x="3145" y="4706"/>
                      <a:pt x="1139" y="5745"/>
                    </a:cubicBezTo>
                    <a:lnTo>
                      <a:pt x="606" y="4668"/>
                    </a:lnTo>
                    <a:cubicBezTo>
                      <a:pt x="2398" y="3736"/>
                      <a:pt x="3875" y="2330"/>
                      <a:pt x="4894" y="589"/>
                    </a:cubicBezTo>
                    <a:close/>
                    <a:moveTo>
                      <a:pt x="4708" y="1"/>
                    </a:moveTo>
                    <a:lnTo>
                      <a:pt x="4597" y="199"/>
                    </a:lnTo>
                    <a:cubicBezTo>
                      <a:pt x="3581" y="2007"/>
                      <a:pt x="2061" y="3447"/>
                      <a:pt x="204" y="4364"/>
                    </a:cubicBezTo>
                    <a:lnTo>
                      <a:pt x="1" y="4465"/>
                    </a:lnTo>
                    <a:lnTo>
                      <a:pt x="936" y="6353"/>
                    </a:lnTo>
                    <a:lnTo>
                      <a:pt x="1139" y="6252"/>
                    </a:lnTo>
                    <a:cubicBezTo>
                      <a:pt x="3373" y="5147"/>
                      <a:pt x="5203" y="3409"/>
                      <a:pt x="6431" y="1228"/>
                    </a:cubicBezTo>
                    <a:lnTo>
                      <a:pt x="6555" y="1004"/>
                    </a:lnTo>
                    <a:lnTo>
                      <a:pt x="4921" y="83"/>
                    </a:lnTo>
                    <a:lnTo>
                      <a:pt x="47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6836800" y="3892700"/>
                <a:ext cx="185225" cy="98700"/>
              </a:xfrm>
              <a:custGeom>
                <a:rect b="b" l="l" r="r" t="t"/>
                <a:pathLst>
                  <a:path extrusionOk="0" h="3948" w="7409">
                    <a:moveTo>
                      <a:pt x="1291" y="627"/>
                    </a:moveTo>
                    <a:cubicBezTo>
                      <a:pt x="1463" y="738"/>
                      <a:pt x="1620" y="832"/>
                      <a:pt x="1773" y="919"/>
                    </a:cubicBezTo>
                    <a:cubicBezTo>
                      <a:pt x="3349" y="1805"/>
                      <a:pt x="5130" y="2277"/>
                      <a:pt x="6936" y="2291"/>
                    </a:cubicBezTo>
                    <a:lnTo>
                      <a:pt x="6951" y="3495"/>
                    </a:lnTo>
                    <a:cubicBezTo>
                      <a:pt x="4939" y="3482"/>
                      <a:pt x="2951" y="2955"/>
                      <a:pt x="1187" y="1962"/>
                    </a:cubicBezTo>
                    <a:cubicBezTo>
                      <a:pt x="998" y="1856"/>
                      <a:pt x="810" y="1744"/>
                      <a:pt x="628" y="1628"/>
                    </a:cubicBezTo>
                    <a:lnTo>
                      <a:pt x="627" y="1628"/>
                    </a:lnTo>
                    <a:lnTo>
                      <a:pt x="1291" y="627"/>
                    </a:lnTo>
                    <a:close/>
                    <a:moveTo>
                      <a:pt x="1162" y="1"/>
                    </a:moveTo>
                    <a:lnTo>
                      <a:pt x="1" y="1757"/>
                    </a:lnTo>
                    <a:lnTo>
                      <a:pt x="189" y="1881"/>
                    </a:lnTo>
                    <a:cubicBezTo>
                      <a:pt x="440" y="2048"/>
                      <a:pt x="701" y="2208"/>
                      <a:pt x="965" y="2357"/>
                    </a:cubicBezTo>
                    <a:cubicBezTo>
                      <a:pt x="2819" y="3399"/>
                      <a:pt x="4911" y="3948"/>
                      <a:pt x="7027" y="3948"/>
                    </a:cubicBezTo>
                    <a:cubicBezTo>
                      <a:pt x="7078" y="3948"/>
                      <a:pt x="7131" y="3948"/>
                      <a:pt x="7184" y="3946"/>
                    </a:cubicBezTo>
                    <a:lnTo>
                      <a:pt x="7408" y="3944"/>
                    </a:lnTo>
                    <a:lnTo>
                      <a:pt x="7382" y="1835"/>
                    </a:lnTo>
                    <a:lnTo>
                      <a:pt x="7156" y="1838"/>
                    </a:lnTo>
                    <a:cubicBezTo>
                      <a:pt x="7103" y="1839"/>
                      <a:pt x="7051" y="1839"/>
                      <a:pt x="6999" y="1839"/>
                    </a:cubicBezTo>
                    <a:cubicBezTo>
                      <a:pt x="5247" y="1839"/>
                      <a:pt x="3522" y="1383"/>
                      <a:pt x="1996" y="525"/>
                    </a:cubicBezTo>
                    <a:cubicBezTo>
                      <a:pt x="1796" y="412"/>
                      <a:pt x="1591" y="287"/>
                      <a:pt x="1350" y="126"/>
                    </a:cubicBezTo>
                    <a:lnTo>
                      <a:pt x="11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6699875" y="3657075"/>
                <a:ext cx="94875" cy="187700"/>
              </a:xfrm>
              <a:custGeom>
                <a:rect b="b" l="l" r="r" t="t"/>
                <a:pathLst>
                  <a:path extrusionOk="0" h="7508" w="3795">
                    <a:moveTo>
                      <a:pt x="592" y="480"/>
                    </a:moveTo>
                    <a:lnTo>
                      <a:pt x="1792" y="553"/>
                    </a:lnTo>
                    <a:cubicBezTo>
                      <a:pt x="1712" y="2555"/>
                      <a:pt x="2188" y="4522"/>
                      <a:pt x="3176" y="6272"/>
                    </a:cubicBezTo>
                    <a:lnTo>
                      <a:pt x="2140" y="6887"/>
                    </a:lnTo>
                    <a:cubicBezTo>
                      <a:pt x="1030" y="4931"/>
                      <a:pt x="497" y="2725"/>
                      <a:pt x="592" y="480"/>
                    </a:cubicBezTo>
                    <a:close/>
                    <a:moveTo>
                      <a:pt x="166" y="1"/>
                    </a:moveTo>
                    <a:lnTo>
                      <a:pt x="153" y="225"/>
                    </a:lnTo>
                    <a:cubicBezTo>
                      <a:pt x="1" y="2715"/>
                      <a:pt x="592" y="5165"/>
                      <a:pt x="1864" y="7313"/>
                    </a:cubicBezTo>
                    <a:lnTo>
                      <a:pt x="1980" y="7508"/>
                    </a:lnTo>
                    <a:lnTo>
                      <a:pt x="3794" y="6432"/>
                    </a:lnTo>
                    <a:lnTo>
                      <a:pt x="3678" y="6237"/>
                    </a:lnTo>
                    <a:cubicBezTo>
                      <a:pt x="2623" y="4451"/>
                      <a:pt x="2130" y="2418"/>
                      <a:pt x="2254" y="354"/>
                    </a:cubicBezTo>
                    <a:lnTo>
                      <a:pt x="2268" y="130"/>
                    </a:lnTo>
                    <a:lnTo>
                      <a:pt x="1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6739900" y="3402250"/>
                <a:ext cx="163300" cy="158825"/>
              </a:xfrm>
              <a:custGeom>
                <a:rect b="b" l="l" r="r" t="t"/>
                <a:pathLst>
                  <a:path extrusionOk="0" h="6353" w="6532">
                    <a:moveTo>
                      <a:pt x="5391" y="610"/>
                    </a:moveTo>
                    <a:lnTo>
                      <a:pt x="5927" y="1687"/>
                    </a:lnTo>
                    <a:cubicBezTo>
                      <a:pt x="4147" y="2616"/>
                      <a:pt x="2680" y="4012"/>
                      <a:pt x="1663" y="5743"/>
                    </a:cubicBezTo>
                    <a:lnTo>
                      <a:pt x="619" y="5157"/>
                    </a:lnTo>
                    <a:cubicBezTo>
                      <a:pt x="1755" y="3212"/>
                      <a:pt x="3399" y="1648"/>
                      <a:pt x="5391" y="610"/>
                    </a:cubicBezTo>
                    <a:close/>
                    <a:moveTo>
                      <a:pt x="5593" y="0"/>
                    </a:moveTo>
                    <a:lnTo>
                      <a:pt x="5391" y="101"/>
                    </a:lnTo>
                    <a:cubicBezTo>
                      <a:pt x="3164" y="1208"/>
                      <a:pt x="1341" y="2943"/>
                      <a:pt x="111" y="5130"/>
                    </a:cubicBezTo>
                    <a:lnTo>
                      <a:pt x="1" y="5327"/>
                    </a:lnTo>
                    <a:lnTo>
                      <a:pt x="1636" y="6247"/>
                    </a:lnTo>
                    <a:lnTo>
                      <a:pt x="1844" y="6353"/>
                    </a:lnTo>
                    <a:lnTo>
                      <a:pt x="1952" y="6146"/>
                    </a:lnTo>
                    <a:cubicBezTo>
                      <a:pt x="2966" y="4344"/>
                      <a:pt x="4480" y="2906"/>
                      <a:pt x="6330" y="1988"/>
                    </a:cubicBezTo>
                    <a:lnTo>
                      <a:pt x="6531" y="1889"/>
                    </a:lnTo>
                    <a:lnTo>
                      <a:pt x="55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6644550" y="3312875"/>
                <a:ext cx="737125" cy="737425"/>
              </a:xfrm>
              <a:custGeom>
                <a:rect b="b" l="l" r="r" t="t"/>
                <a:pathLst>
                  <a:path extrusionOk="0" h="29497" w="29485">
                    <a:moveTo>
                      <a:pt x="14517" y="0"/>
                    </a:moveTo>
                    <a:cubicBezTo>
                      <a:pt x="14291" y="4"/>
                      <a:pt x="14059" y="12"/>
                      <a:pt x="13830" y="25"/>
                    </a:cubicBezTo>
                    <a:lnTo>
                      <a:pt x="13858" y="476"/>
                    </a:lnTo>
                    <a:lnTo>
                      <a:pt x="13858" y="476"/>
                    </a:lnTo>
                    <a:cubicBezTo>
                      <a:pt x="14080" y="463"/>
                      <a:pt x="14304" y="455"/>
                      <a:pt x="14522" y="453"/>
                    </a:cubicBezTo>
                    <a:lnTo>
                      <a:pt x="14517" y="0"/>
                    </a:lnTo>
                    <a:close/>
                    <a:moveTo>
                      <a:pt x="13858" y="476"/>
                    </a:moveTo>
                    <a:cubicBezTo>
                      <a:pt x="13857" y="476"/>
                      <a:pt x="13857" y="476"/>
                      <a:pt x="13856" y="476"/>
                    </a:cubicBezTo>
                    <a:lnTo>
                      <a:pt x="13858" y="476"/>
                    </a:lnTo>
                    <a:lnTo>
                      <a:pt x="13858" y="476"/>
                    </a:lnTo>
                    <a:close/>
                    <a:moveTo>
                      <a:pt x="17249" y="215"/>
                    </a:moveTo>
                    <a:lnTo>
                      <a:pt x="17173" y="659"/>
                    </a:lnTo>
                    <a:cubicBezTo>
                      <a:pt x="17392" y="697"/>
                      <a:pt x="17611" y="740"/>
                      <a:pt x="17826" y="788"/>
                    </a:cubicBezTo>
                    <a:lnTo>
                      <a:pt x="17924" y="347"/>
                    </a:lnTo>
                    <a:cubicBezTo>
                      <a:pt x="17702" y="298"/>
                      <a:pt x="17476" y="253"/>
                      <a:pt x="17249" y="215"/>
                    </a:cubicBezTo>
                    <a:close/>
                    <a:moveTo>
                      <a:pt x="11119" y="441"/>
                    </a:moveTo>
                    <a:cubicBezTo>
                      <a:pt x="10901" y="496"/>
                      <a:pt x="10678" y="559"/>
                      <a:pt x="10458" y="625"/>
                    </a:cubicBezTo>
                    <a:lnTo>
                      <a:pt x="10588" y="1058"/>
                    </a:lnTo>
                    <a:cubicBezTo>
                      <a:pt x="10801" y="993"/>
                      <a:pt x="11016" y="934"/>
                      <a:pt x="11229" y="881"/>
                    </a:cubicBezTo>
                    <a:lnTo>
                      <a:pt x="11119" y="441"/>
                    </a:lnTo>
                    <a:close/>
                    <a:moveTo>
                      <a:pt x="20535" y="1188"/>
                    </a:moveTo>
                    <a:lnTo>
                      <a:pt x="20357" y="1603"/>
                    </a:lnTo>
                    <a:cubicBezTo>
                      <a:pt x="20560" y="1690"/>
                      <a:pt x="20765" y="1783"/>
                      <a:pt x="20965" y="1880"/>
                    </a:cubicBezTo>
                    <a:lnTo>
                      <a:pt x="21162" y="1472"/>
                    </a:lnTo>
                    <a:cubicBezTo>
                      <a:pt x="20957" y="1373"/>
                      <a:pt x="20745" y="1277"/>
                      <a:pt x="20535" y="1188"/>
                    </a:cubicBezTo>
                    <a:close/>
                    <a:moveTo>
                      <a:pt x="7917" y="1659"/>
                    </a:moveTo>
                    <a:cubicBezTo>
                      <a:pt x="7715" y="1763"/>
                      <a:pt x="7512" y="1874"/>
                      <a:pt x="7316" y="1989"/>
                    </a:cubicBezTo>
                    <a:lnTo>
                      <a:pt x="7544" y="2379"/>
                    </a:lnTo>
                    <a:cubicBezTo>
                      <a:pt x="7733" y="2269"/>
                      <a:pt x="7930" y="2161"/>
                      <a:pt x="8125" y="2059"/>
                    </a:cubicBezTo>
                    <a:lnTo>
                      <a:pt x="7917" y="1659"/>
                    </a:lnTo>
                    <a:close/>
                    <a:moveTo>
                      <a:pt x="23508" y="2896"/>
                    </a:moveTo>
                    <a:lnTo>
                      <a:pt x="23238" y="3260"/>
                    </a:lnTo>
                    <a:cubicBezTo>
                      <a:pt x="23415" y="3390"/>
                      <a:pt x="23592" y="3529"/>
                      <a:pt x="23764" y="3668"/>
                    </a:cubicBezTo>
                    <a:lnTo>
                      <a:pt x="24049" y="3318"/>
                    </a:lnTo>
                    <a:cubicBezTo>
                      <a:pt x="23873" y="3174"/>
                      <a:pt x="23691" y="3032"/>
                      <a:pt x="23508" y="2896"/>
                    </a:cubicBezTo>
                    <a:close/>
                    <a:moveTo>
                      <a:pt x="5082" y="3582"/>
                    </a:moveTo>
                    <a:cubicBezTo>
                      <a:pt x="4912" y="3729"/>
                      <a:pt x="4740" y="3884"/>
                      <a:pt x="4573" y="4043"/>
                    </a:cubicBezTo>
                    <a:lnTo>
                      <a:pt x="4884" y="4370"/>
                    </a:lnTo>
                    <a:cubicBezTo>
                      <a:pt x="5046" y="4216"/>
                      <a:pt x="5212" y="4068"/>
                      <a:pt x="5378" y="3924"/>
                    </a:cubicBezTo>
                    <a:lnTo>
                      <a:pt x="5082" y="3582"/>
                    </a:lnTo>
                    <a:close/>
                    <a:moveTo>
                      <a:pt x="26005" y="5241"/>
                    </a:moveTo>
                    <a:lnTo>
                      <a:pt x="25660" y="5533"/>
                    </a:lnTo>
                    <a:cubicBezTo>
                      <a:pt x="25802" y="5702"/>
                      <a:pt x="25943" y="5875"/>
                      <a:pt x="26078" y="6050"/>
                    </a:cubicBezTo>
                    <a:lnTo>
                      <a:pt x="26437" y="5776"/>
                    </a:lnTo>
                    <a:cubicBezTo>
                      <a:pt x="26298" y="5594"/>
                      <a:pt x="26153" y="5414"/>
                      <a:pt x="26005" y="5241"/>
                    </a:cubicBezTo>
                    <a:close/>
                    <a:moveTo>
                      <a:pt x="2764" y="6105"/>
                    </a:moveTo>
                    <a:cubicBezTo>
                      <a:pt x="2630" y="6288"/>
                      <a:pt x="2500" y="6480"/>
                      <a:pt x="2374" y="6670"/>
                    </a:cubicBezTo>
                    <a:lnTo>
                      <a:pt x="2752" y="6919"/>
                    </a:lnTo>
                    <a:cubicBezTo>
                      <a:pt x="2873" y="6733"/>
                      <a:pt x="3002" y="6549"/>
                      <a:pt x="3131" y="6371"/>
                    </a:cubicBezTo>
                    <a:lnTo>
                      <a:pt x="2764" y="6105"/>
                    </a:lnTo>
                    <a:close/>
                    <a:moveTo>
                      <a:pt x="27899" y="8097"/>
                    </a:moveTo>
                    <a:lnTo>
                      <a:pt x="27494" y="8300"/>
                    </a:lnTo>
                    <a:cubicBezTo>
                      <a:pt x="27595" y="8499"/>
                      <a:pt x="27691" y="8700"/>
                      <a:pt x="27781" y="8900"/>
                    </a:cubicBezTo>
                    <a:lnTo>
                      <a:pt x="28194" y="8715"/>
                    </a:lnTo>
                    <a:cubicBezTo>
                      <a:pt x="28100" y="8507"/>
                      <a:pt x="28001" y="8300"/>
                      <a:pt x="27899" y="8097"/>
                    </a:cubicBezTo>
                    <a:close/>
                    <a:moveTo>
                      <a:pt x="1089" y="9095"/>
                    </a:moveTo>
                    <a:cubicBezTo>
                      <a:pt x="1001" y="9306"/>
                      <a:pt x="917" y="9521"/>
                      <a:pt x="839" y="9736"/>
                    </a:cubicBezTo>
                    <a:lnTo>
                      <a:pt x="1264" y="9890"/>
                    </a:lnTo>
                    <a:cubicBezTo>
                      <a:pt x="1340" y="9681"/>
                      <a:pt x="1421" y="9473"/>
                      <a:pt x="1507" y="9268"/>
                    </a:cubicBezTo>
                    <a:lnTo>
                      <a:pt x="1089" y="9095"/>
                    </a:lnTo>
                    <a:close/>
                    <a:moveTo>
                      <a:pt x="29078" y="11310"/>
                    </a:moveTo>
                    <a:lnTo>
                      <a:pt x="28639" y="11416"/>
                    </a:lnTo>
                    <a:cubicBezTo>
                      <a:pt x="28690" y="11631"/>
                      <a:pt x="28738" y="11851"/>
                      <a:pt x="28779" y="12067"/>
                    </a:cubicBezTo>
                    <a:lnTo>
                      <a:pt x="29224" y="11983"/>
                    </a:lnTo>
                    <a:cubicBezTo>
                      <a:pt x="29181" y="11758"/>
                      <a:pt x="29133" y="11532"/>
                      <a:pt x="29078" y="11310"/>
                    </a:cubicBezTo>
                    <a:close/>
                    <a:moveTo>
                      <a:pt x="152" y="12391"/>
                    </a:moveTo>
                    <a:cubicBezTo>
                      <a:pt x="116" y="12616"/>
                      <a:pt x="84" y="12844"/>
                      <a:pt x="58" y="13072"/>
                    </a:cubicBezTo>
                    <a:lnTo>
                      <a:pt x="507" y="13123"/>
                    </a:lnTo>
                    <a:cubicBezTo>
                      <a:pt x="532" y="12903"/>
                      <a:pt x="563" y="12680"/>
                      <a:pt x="598" y="12464"/>
                    </a:cubicBezTo>
                    <a:lnTo>
                      <a:pt x="152" y="12391"/>
                    </a:lnTo>
                    <a:close/>
                    <a:moveTo>
                      <a:pt x="29032" y="14714"/>
                    </a:moveTo>
                    <a:lnTo>
                      <a:pt x="29032" y="14760"/>
                    </a:lnTo>
                    <a:cubicBezTo>
                      <a:pt x="29032" y="14981"/>
                      <a:pt x="29027" y="15204"/>
                      <a:pt x="29017" y="15426"/>
                    </a:cubicBezTo>
                    <a:lnTo>
                      <a:pt x="29468" y="15446"/>
                    </a:lnTo>
                    <a:cubicBezTo>
                      <a:pt x="29478" y="15218"/>
                      <a:pt x="29485" y="14988"/>
                      <a:pt x="29485" y="14758"/>
                    </a:cubicBezTo>
                    <a:lnTo>
                      <a:pt x="29485" y="14714"/>
                    </a:lnTo>
                    <a:close/>
                    <a:moveTo>
                      <a:pt x="451" y="15783"/>
                    </a:moveTo>
                    <a:lnTo>
                      <a:pt x="0" y="15814"/>
                    </a:lnTo>
                    <a:cubicBezTo>
                      <a:pt x="15" y="16040"/>
                      <a:pt x="36" y="16272"/>
                      <a:pt x="63" y="16496"/>
                    </a:cubicBezTo>
                    <a:lnTo>
                      <a:pt x="512" y="16445"/>
                    </a:lnTo>
                    <a:cubicBezTo>
                      <a:pt x="487" y="16225"/>
                      <a:pt x="466" y="16002"/>
                      <a:pt x="451" y="15783"/>
                    </a:cubicBezTo>
                    <a:close/>
                    <a:moveTo>
                      <a:pt x="28650" y="18059"/>
                    </a:moveTo>
                    <a:cubicBezTo>
                      <a:pt x="28599" y="18274"/>
                      <a:pt x="28543" y="18490"/>
                      <a:pt x="28482" y="18702"/>
                    </a:cubicBezTo>
                    <a:lnTo>
                      <a:pt x="28916" y="18827"/>
                    </a:lnTo>
                    <a:cubicBezTo>
                      <a:pt x="28979" y="18608"/>
                      <a:pt x="29039" y="18385"/>
                      <a:pt x="29090" y="18162"/>
                    </a:cubicBezTo>
                    <a:lnTo>
                      <a:pt x="28650" y="18059"/>
                    </a:lnTo>
                    <a:close/>
                    <a:moveTo>
                      <a:pt x="1067" y="19044"/>
                    </a:moveTo>
                    <a:lnTo>
                      <a:pt x="636" y="19179"/>
                    </a:lnTo>
                    <a:cubicBezTo>
                      <a:pt x="704" y="19399"/>
                      <a:pt x="778" y="19619"/>
                      <a:pt x="856" y="19830"/>
                    </a:cubicBezTo>
                    <a:lnTo>
                      <a:pt x="1280" y="19675"/>
                    </a:lnTo>
                    <a:cubicBezTo>
                      <a:pt x="1206" y="19468"/>
                      <a:pt x="1133" y="19257"/>
                      <a:pt x="1067" y="19044"/>
                    </a:cubicBezTo>
                    <a:close/>
                    <a:moveTo>
                      <a:pt x="27514" y="21180"/>
                    </a:moveTo>
                    <a:cubicBezTo>
                      <a:pt x="27415" y="21377"/>
                      <a:pt x="27309" y="21575"/>
                      <a:pt x="27202" y="21768"/>
                    </a:cubicBezTo>
                    <a:lnTo>
                      <a:pt x="27595" y="21989"/>
                    </a:lnTo>
                    <a:cubicBezTo>
                      <a:pt x="27707" y="21791"/>
                      <a:pt x="27816" y="21586"/>
                      <a:pt x="27919" y="21383"/>
                    </a:cubicBezTo>
                    <a:lnTo>
                      <a:pt x="27514" y="21180"/>
                    </a:lnTo>
                    <a:close/>
                    <a:moveTo>
                      <a:pt x="2424" y="22075"/>
                    </a:moveTo>
                    <a:lnTo>
                      <a:pt x="2035" y="22307"/>
                    </a:lnTo>
                    <a:cubicBezTo>
                      <a:pt x="2153" y="22503"/>
                      <a:pt x="2275" y="22700"/>
                      <a:pt x="2401" y="22888"/>
                    </a:cubicBezTo>
                    <a:lnTo>
                      <a:pt x="2777" y="22639"/>
                    </a:lnTo>
                    <a:cubicBezTo>
                      <a:pt x="2657" y="22455"/>
                      <a:pt x="2538" y="22267"/>
                      <a:pt x="2424" y="22075"/>
                    </a:cubicBezTo>
                    <a:close/>
                    <a:moveTo>
                      <a:pt x="25688" y="23954"/>
                    </a:moveTo>
                    <a:cubicBezTo>
                      <a:pt x="25545" y="24126"/>
                      <a:pt x="25396" y="24292"/>
                      <a:pt x="25247" y="24454"/>
                    </a:cubicBezTo>
                    <a:lnTo>
                      <a:pt x="25579" y="24760"/>
                    </a:lnTo>
                    <a:lnTo>
                      <a:pt x="25581" y="24760"/>
                    </a:lnTo>
                    <a:cubicBezTo>
                      <a:pt x="25733" y="24595"/>
                      <a:pt x="25887" y="24421"/>
                      <a:pt x="26034" y="24245"/>
                    </a:cubicBezTo>
                    <a:lnTo>
                      <a:pt x="25688" y="23954"/>
                    </a:lnTo>
                    <a:close/>
                    <a:moveTo>
                      <a:pt x="4443" y="24712"/>
                    </a:moveTo>
                    <a:lnTo>
                      <a:pt x="4117" y="25026"/>
                    </a:lnTo>
                    <a:cubicBezTo>
                      <a:pt x="4276" y="25190"/>
                      <a:pt x="4441" y="25353"/>
                      <a:pt x="4606" y="25508"/>
                    </a:cubicBezTo>
                    <a:lnTo>
                      <a:pt x="4917" y="25180"/>
                    </a:lnTo>
                    <a:cubicBezTo>
                      <a:pt x="4756" y="25028"/>
                      <a:pt x="4596" y="24871"/>
                      <a:pt x="4443" y="24712"/>
                    </a:cubicBezTo>
                    <a:close/>
                    <a:moveTo>
                      <a:pt x="23273" y="26235"/>
                    </a:moveTo>
                    <a:cubicBezTo>
                      <a:pt x="23095" y="26367"/>
                      <a:pt x="22913" y="26496"/>
                      <a:pt x="22729" y="26620"/>
                    </a:cubicBezTo>
                    <a:lnTo>
                      <a:pt x="22984" y="26995"/>
                    </a:lnTo>
                    <a:cubicBezTo>
                      <a:pt x="23172" y="26868"/>
                      <a:pt x="23361" y="26734"/>
                      <a:pt x="23542" y="26597"/>
                    </a:cubicBezTo>
                    <a:lnTo>
                      <a:pt x="23273" y="26235"/>
                    </a:lnTo>
                    <a:close/>
                    <a:moveTo>
                      <a:pt x="7013" y="26815"/>
                    </a:moveTo>
                    <a:lnTo>
                      <a:pt x="6769" y="27197"/>
                    </a:lnTo>
                    <a:cubicBezTo>
                      <a:pt x="6960" y="27319"/>
                      <a:pt x="7159" y="27440"/>
                      <a:pt x="7357" y="27554"/>
                    </a:cubicBezTo>
                    <a:lnTo>
                      <a:pt x="7583" y="27162"/>
                    </a:lnTo>
                    <a:cubicBezTo>
                      <a:pt x="7390" y="27051"/>
                      <a:pt x="7200" y="26934"/>
                      <a:pt x="7013" y="26815"/>
                    </a:cubicBezTo>
                    <a:close/>
                    <a:moveTo>
                      <a:pt x="20398" y="27899"/>
                    </a:moveTo>
                    <a:cubicBezTo>
                      <a:pt x="20197" y="27985"/>
                      <a:pt x="19990" y="28069"/>
                      <a:pt x="19784" y="28148"/>
                    </a:cubicBezTo>
                    <a:lnTo>
                      <a:pt x="19944" y="28571"/>
                    </a:lnTo>
                    <a:cubicBezTo>
                      <a:pt x="20157" y="28490"/>
                      <a:pt x="20370" y="28403"/>
                      <a:pt x="20578" y="28314"/>
                    </a:cubicBezTo>
                    <a:lnTo>
                      <a:pt x="20398" y="27899"/>
                    </a:lnTo>
                    <a:close/>
                    <a:moveTo>
                      <a:pt x="10000" y="28271"/>
                    </a:moveTo>
                    <a:lnTo>
                      <a:pt x="9850" y="28697"/>
                    </a:lnTo>
                    <a:cubicBezTo>
                      <a:pt x="10065" y="28771"/>
                      <a:pt x="10284" y="28844"/>
                      <a:pt x="10504" y="28908"/>
                    </a:cubicBezTo>
                    <a:lnTo>
                      <a:pt x="10633" y="28475"/>
                    </a:lnTo>
                    <a:cubicBezTo>
                      <a:pt x="10420" y="28411"/>
                      <a:pt x="10207" y="28343"/>
                      <a:pt x="10000" y="28271"/>
                    </a:cubicBezTo>
                    <a:close/>
                    <a:moveTo>
                      <a:pt x="17220" y="28851"/>
                    </a:moveTo>
                    <a:cubicBezTo>
                      <a:pt x="16998" y="28890"/>
                      <a:pt x="16777" y="28923"/>
                      <a:pt x="16562" y="28951"/>
                    </a:cubicBezTo>
                    <a:lnTo>
                      <a:pt x="16618" y="29399"/>
                    </a:lnTo>
                    <a:cubicBezTo>
                      <a:pt x="16841" y="29371"/>
                      <a:pt x="17069" y="29336"/>
                      <a:pt x="17297" y="29297"/>
                    </a:cubicBezTo>
                    <a:lnTo>
                      <a:pt x="17220" y="28851"/>
                    </a:lnTo>
                    <a:close/>
                    <a:moveTo>
                      <a:pt x="13240" y="28993"/>
                    </a:moveTo>
                    <a:lnTo>
                      <a:pt x="13195" y="29442"/>
                    </a:lnTo>
                    <a:cubicBezTo>
                      <a:pt x="13422" y="29465"/>
                      <a:pt x="13651" y="29483"/>
                      <a:pt x="13879" y="29496"/>
                    </a:cubicBezTo>
                    <a:lnTo>
                      <a:pt x="13904" y="29045"/>
                    </a:lnTo>
                    <a:cubicBezTo>
                      <a:pt x="13684" y="29032"/>
                      <a:pt x="13461" y="29016"/>
                      <a:pt x="13240" y="2899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27"/>
            <p:cNvGrpSpPr/>
            <p:nvPr/>
          </p:nvGrpSpPr>
          <p:grpSpPr>
            <a:xfrm flipH="1">
              <a:off x="-399931" y="3675123"/>
              <a:ext cx="802800" cy="802800"/>
              <a:chOff x="5949025" y="3502375"/>
              <a:chExt cx="358425" cy="358425"/>
            </a:xfrm>
          </p:grpSpPr>
          <p:sp>
            <p:nvSpPr>
              <p:cNvPr id="225" name="Google Shape;225;p27"/>
              <p:cNvSpPr/>
              <p:nvPr/>
            </p:nvSpPr>
            <p:spPr>
              <a:xfrm>
                <a:off x="5949025" y="3502375"/>
                <a:ext cx="358425" cy="358425"/>
              </a:xfrm>
              <a:custGeom>
                <a:rect b="b" l="l" r="r" t="t"/>
                <a:pathLst>
                  <a:path extrusionOk="0" h="14337" w="14337">
                    <a:moveTo>
                      <a:pt x="7069" y="0"/>
                    </a:moveTo>
                    <a:lnTo>
                      <a:pt x="7092" y="1693"/>
                    </a:lnTo>
                    <a:lnTo>
                      <a:pt x="7168" y="1693"/>
                    </a:lnTo>
                    <a:cubicBezTo>
                      <a:pt x="10188" y="1693"/>
                      <a:pt x="12643" y="4148"/>
                      <a:pt x="12643" y="7168"/>
                    </a:cubicBezTo>
                    <a:cubicBezTo>
                      <a:pt x="12643" y="10187"/>
                      <a:pt x="10188" y="12643"/>
                      <a:pt x="7168" y="12643"/>
                    </a:cubicBezTo>
                    <a:cubicBezTo>
                      <a:pt x="4150" y="12643"/>
                      <a:pt x="1694" y="10187"/>
                      <a:pt x="1694" y="7168"/>
                    </a:cubicBezTo>
                    <a:cubicBezTo>
                      <a:pt x="1694" y="7142"/>
                      <a:pt x="1694" y="7117"/>
                      <a:pt x="1694" y="7092"/>
                    </a:cubicBezTo>
                    <a:lnTo>
                      <a:pt x="2" y="7069"/>
                    </a:lnTo>
                    <a:cubicBezTo>
                      <a:pt x="2" y="7102"/>
                      <a:pt x="0" y="7135"/>
                      <a:pt x="0" y="7168"/>
                    </a:cubicBezTo>
                    <a:cubicBezTo>
                      <a:pt x="0" y="11120"/>
                      <a:pt x="3217" y="14337"/>
                      <a:pt x="7168" y="14337"/>
                    </a:cubicBezTo>
                    <a:cubicBezTo>
                      <a:pt x="11122" y="14337"/>
                      <a:pt x="14337" y="11120"/>
                      <a:pt x="14337" y="7168"/>
                    </a:cubicBezTo>
                    <a:cubicBezTo>
                      <a:pt x="14337" y="3215"/>
                      <a:pt x="11122" y="0"/>
                      <a:pt x="71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6051450" y="3517475"/>
                <a:ext cx="21750" cy="40375"/>
              </a:xfrm>
              <a:custGeom>
                <a:rect b="b" l="l" r="r" t="t"/>
                <a:pathLst>
                  <a:path extrusionOk="0" h="1615" w="870">
                    <a:moveTo>
                      <a:pt x="185" y="1"/>
                    </a:moveTo>
                    <a:cubicBezTo>
                      <a:pt x="124" y="29"/>
                      <a:pt x="61" y="57"/>
                      <a:pt x="0" y="85"/>
                    </a:cubicBezTo>
                    <a:lnTo>
                      <a:pt x="726" y="1615"/>
                    </a:lnTo>
                    <a:cubicBezTo>
                      <a:pt x="773" y="1593"/>
                      <a:pt x="821" y="1570"/>
                      <a:pt x="869" y="1550"/>
                    </a:cubicBezTo>
                    <a:lnTo>
                      <a:pt x="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6029175" y="3529425"/>
                <a:ext cx="26750" cy="38050"/>
              </a:xfrm>
              <a:custGeom>
                <a:rect b="b" l="l" r="r" t="t"/>
                <a:pathLst>
                  <a:path extrusionOk="0" h="1522" w="1070">
                    <a:moveTo>
                      <a:pt x="173" y="0"/>
                    </a:moveTo>
                    <a:cubicBezTo>
                      <a:pt x="115" y="36"/>
                      <a:pt x="59" y="73"/>
                      <a:pt x="1" y="111"/>
                    </a:cubicBezTo>
                    <a:lnTo>
                      <a:pt x="938" y="1522"/>
                    </a:lnTo>
                    <a:cubicBezTo>
                      <a:pt x="980" y="1492"/>
                      <a:pt x="1025" y="1464"/>
                      <a:pt x="1070" y="1437"/>
                    </a:cubicBezTo>
                    <a:lnTo>
                      <a:pt x="1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6075275" y="3508900"/>
                <a:ext cx="16300" cy="41900"/>
              </a:xfrm>
              <a:custGeom>
                <a:rect b="b" l="l" r="r" t="t"/>
                <a:pathLst>
                  <a:path extrusionOk="0" h="1676" w="652">
                    <a:moveTo>
                      <a:pt x="199" y="0"/>
                    </a:moveTo>
                    <a:cubicBezTo>
                      <a:pt x="133" y="18"/>
                      <a:pt x="67" y="36"/>
                      <a:pt x="1" y="58"/>
                    </a:cubicBezTo>
                    <a:lnTo>
                      <a:pt x="501" y="1675"/>
                    </a:lnTo>
                    <a:cubicBezTo>
                      <a:pt x="551" y="1659"/>
                      <a:pt x="600" y="1644"/>
                      <a:pt x="651" y="1631"/>
                    </a:cubicBezTo>
                    <a:lnTo>
                      <a:pt x="1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6100225" y="3503800"/>
                <a:ext cx="10475" cy="42575"/>
              </a:xfrm>
              <a:custGeom>
                <a:rect b="b" l="l" r="r" t="t"/>
                <a:pathLst>
                  <a:path extrusionOk="0" h="1703" w="419">
                    <a:moveTo>
                      <a:pt x="204" y="1"/>
                    </a:moveTo>
                    <a:cubicBezTo>
                      <a:pt x="136" y="11"/>
                      <a:pt x="68" y="21"/>
                      <a:pt x="0" y="31"/>
                    </a:cubicBezTo>
                    <a:lnTo>
                      <a:pt x="263" y="1702"/>
                    </a:lnTo>
                    <a:cubicBezTo>
                      <a:pt x="314" y="1694"/>
                      <a:pt x="367" y="1688"/>
                      <a:pt x="418" y="1681"/>
                    </a:cubicBez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6008950" y="3544450"/>
                <a:ext cx="31150" cy="34975"/>
              </a:xfrm>
              <a:custGeom>
                <a:rect b="b" l="l" r="r" t="t"/>
                <a:pathLst>
                  <a:path extrusionOk="0" h="1399" w="1246">
                    <a:moveTo>
                      <a:pt x="156" y="0"/>
                    </a:moveTo>
                    <a:cubicBezTo>
                      <a:pt x="103" y="45"/>
                      <a:pt x="52" y="90"/>
                      <a:pt x="0" y="134"/>
                    </a:cubicBezTo>
                    <a:lnTo>
                      <a:pt x="1129" y="1398"/>
                    </a:lnTo>
                    <a:cubicBezTo>
                      <a:pt x="1167" y="1363"/>
                      <a:pt x="1206" y="1329"/>
                      <a:pt x="1246" y="1296"/>
                    </a:cubicBezTo>
                    <a:lnTo>
                      <a:pt x="1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5955500" y="3628675"/>
                <a:ext cx="41950" cy="16250"/>
              </a:xfrm>
              <a:custGeom>
                <a:rect b="b" l="l" r="r" t="t"/>
                <a:pathLst>
                  <a:path extrusionOk="0" h="650" w="1678">
                    <a:moveTo>
                      <a:pt x="58" y="0"/>
                    </a:moveTo>
                    <a:cubicBezTo>
                      <a:pt x="38" y="66"/>
                      <a:pt x="20" y="131"/>
                      <a:pt x="0" y="197"/>
                    </a:cubicBezTo>
                    <a:lnTo>
                      <a:pt x="1633" y="649"/>
                    </a:lnTo>
                    <a:cubicBezTo>
                      <a:pt x="1646" y="600"/>
                      <a:pt x="1661" y="549"/>
                      <a:pt x="1676" y="499"/>
                    </a:cubicBezTo>
                    <a:lnTo>
                      <a:pt x="1677" y="499"/>
                    </a:lnTo>
                    <a:lnTo>
                      <a:pt x="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5950450" y="3653600"/>
                <a:ext cx="42575" cy="10475"/>
              </a:xfrm>
              <a:custGeom>
                <a:rect b="b" l="l" r="r" t="t"/>
                <a:pathLst>
                  <a:path extrusionOk="0" h="419" w="1703">
                    <a:moveTo>
                      <a:pt x="31" y="1"/>
                    </a:moveTo>
                    <a:cubicBezTo>
                      <a:pt x="19" y="69"/>
                      <a:pt x="11" y="136"/>
                      <a:pt x="1" y="204"/>
                    </a:cubicBezTo>
                    <a:lnTo>
                      <a:pt x="1681" y="419"/>
                    </a:lnTo>
                    <a:cubicBezTo>
                      <a:pt x="1688" y="366"/>
                      <a:pt x="1694" y="315"/>
                      <a:pt x="1703" y="264"/>
                    </a:cubicBezTo>
                    <a:lnTo>
                      <a:pt x="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5991150" y="3562300"/>
                <a:ext cx="34950" cy="31150"/>
              </a:xfrm>
              <a:custGeom>
                <a:rect b="b" l="l" r="r" t="t"/>
                <a:pathLst>
                  <a:path extrusionOk="0" h="1246" w="1398">
                    <a:moveTo>
                      <a:pt x="134" y="0"/>
                    </a:moveTo>
                    <a:cubicBezTo>
                      <a:pt x="89" y="50"/>
                      <a:pt x="45" y="103"/>
                      <a:pt x="0" y="154"/>
                    </a:cubicBezTo>
                    <a:lnTo>
                      <a:pt x="1295" y="1246"/>
                    </a:lnTo>
                    <a:cubicBezTo>
                      <a:pt x="1329" y="1205"/>
                      <a:pt x="1363" y="1165"/>
                      <a:pt x="1398" y="1127"/>
                    </a:cubicBezTo>
                    <a:lnTo>
                      <a:pt x="1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5976100" y="3582500"/>
                <a:ext cx="38025" cy="26725"/>
              </a:xfrm>
              <a:custGeom>
                <a:rect b="b" l="l" r="r" t="t"/>
                <a:pathLst>
                  <a:path extrusionOk="0" h="1069" w="1521">
                    <a:moveTo>
                      <a:pt x="112" y="0"/>
                    </a:moveTo>
                    <a:cubicBezTo>
                      <a:pt x="74" y="58"/>
                      <a:pt x="37" y="116"/>
                      <a:pt x="1" y="174"/>
                    </a:cubicBezTo>
                    <a:lnTo>
                      <a:pt x="1437" y="1069"/>
                    </a:lnTo>
                    <a:cubicBezTo>
                      <a:pt x="1465" y="1024"/>
                      <a:pt x="1493" y="981"/>
                      <a:pt x="1521" y="938"/>
                    </a:cubicBezTo>
                    <a:lnTo>
                      <a:pt x="1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5964125" y="3604800"/>
                <a:ext cx="40375" cy="21750"/>
              </a:xfrm>
              <a:custGeom>
                <a:rect b="b" l="l" r="r" t="t"/>
                <a:pathLst>
                  <a:path extrusionOk="0" h="870" w="1615">
                    <a:moveTo>
                      <a:pt x="87" y="0"/>
                    </a:moveTo>
                    <a:cubicBezTo>
                      <a:pt x="57" y="61"/>
                      <a:pt x="29" y="124"/>
                      <a:pt x="1" y="187"/>
                    </a:cubicBezTo>
                    <a:lnTo>
                      <a:pt x="1550" y="869"/>
                    </a:lnTo>
                    <a:cubicBezTo>
                      <a:pt x="1570" y="821"/>
                      <a:pt x="1593" y="773"/>
                      <a:pt x="1615" y="727"/>
                    </a:cubicBezTo>
                    <a:lnTo>
                      <a:pt x="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27"/>
            <p:cNvSpPr/>
            <p:nvPr/>
          </p:nvSpPr>
          <p:spPr>
            <a:xfrm flipH="1">
              <a:off x="-66620" y="4008422"/>
              <a:ext cx="136200" cy="136200"/>
            </a:xfrm>
            <a:prstGeom prst="ellipse">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flipH="1">
              <a:off x="1192968" y="5070496"/>
              <a:ext cx="96300" cy="96000"/>
            </a:xfrm>
            <a:prstGeom prst="ellipse">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 name="Google Shape;238;p27"/>
            <p:cNvCxnSpPr>
              <a:stCxn id="237" idx="7"/>
              <a:endCxn id="236" idx="3"/>
            </p:cNvCxnSpPr>
            <p:nvPr/>
          </p:nvCxnSpPr>
          <p:spPr>
            <a:xfrm rot="10800000">
              <a:off x="49671" y="4124555"/>
              <a:ext cx="1157400" cy="960000"/>
            </a:xfrm>
            <a:prstGeom prst="straightConnector1">
              <a:avLst/>
            </a:prstGeom>
            <a:noFill/>
            <a:ln cap="flat" cmpd="sng" w="19050">
              <a:solidFill>
                <a:schemeClr val="dk2"/>
              </a:solidFill>
              <a:prstDash val="solid"/>
              <a:round/>
              <a:headEnd len="med" w="med" type="none"/>
              <a:tailEnd len="med" w="med" type="none"/>
            </a:ln>
          </p:spPr>
        </p:cxnSp>
        <p:cxnSp>
          <p:nvCxnSpPr>
            <p:cNvPr id="239" name="Google Shape;239;p27"/>
            <p:cNvCxnSpPr>
              <a:stCxn id="236" idx="4"/>
            </p:cNvCxnSpPr>
            <p:nvPr/>
          </p:nvCxnSpPr>
          <p:spPr>
            <a:xfrm flipH="1">
              <a:off x="-478220" y="4144622"/>
              <a:ext cx="479700" cy="1977600"/>
            </a:xfrm>
            <a:prstGeom prst="straightConnector1">
              <a:avLst/>
            </a:prstGeom>
            <a:noFill/>
            <a:ln cap="flat" cmpd="sng" w="19050">
              <a:solidFill>
                <a:schemeClr val="dk2"/>
              </a:solidFill>
              <a:prstDash val="solid"/>
              <a:round/>
              <a:headEnd len="med" w="med" type="none"/>
              <a:tailEnd len="med" w="med" type="none"/>
            </a:ln>
          </p:spPr>
        </p:cxnSp>
        <p:cxnSp>
          <p:nvCxnSpPr>
            <p:cNvPr id="240" name="Google Shape;240;p27"/>
            <p:cNvCxnSpPr>
              <a:stCxn id="237" idx="4"/>
            </p:cNvCxnSpPr>
            <p:nvPr/>
          </p:nvCxnSpPr>
          <p:spPr>
            <a:xfrm flipH="1">
              <a:off x="999318" y="5166496"/>
              <a:ext cx="241800" cy="917700"/>
            </a:xfrm>
            <a:prstGeom prst="straightConnector1">
              <a:avLst/>
            </a:prstGeom>
            <a:noFill/>
            <a:ln cap="flat" cmpd="sng" w="19050">
              <a:solidFill>
                <a:schemeClr val="dk2"/>
              </a:solidFill>
              <a:prstDash val="solid"/>
              <a:round/>
              <a:headEnd len="med" w="med" type="none"/>
              <a:tailEnd len="med" w="med" type="none"/>
            </a:ln>
          </p:spPr>
        </p:cxnSp>
        <p:cxnSp>
          <p:nvCxnSpPr>
            <p:cNvPr id="241" name="Google Shape;241;p27"/>
            <p:cNvCxnSpPr>
              <a:stCxn id="236" idx="6"/>
            </p:cNvCxnSpPr>
            <p:nvPr/>
          </p:nvCxnSpPr>
          <p:spPr>
            <a:xfrm rot="10800000">
              <a:off x="-822020" y="4076522"/>
              <a:ext cx="7554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15" name="Shape 15"/>
        <p:cNvGrpSpPr/>
        <p:nvPr/>
      </p:nvGrpSpPr>
      <p:grpSpPr>
        <a:xfrm>
          <a:off x="0" y="0"/>
          <a:ext cx="0" cy="0"/>
          <a:chOff x="0" y="0"/>
          <a:chExt cx="0" cy="0"/>
        </a:xfrm>
      </p:grpSpPr>
      <p:sp>
        <p:nvSpPr>
          <p:cNvPr id="16" name="Google Shape;16;p4"/>
          <p:cNvSpPr txBox="1"/>
          <p:nvPr>
            <p:ph type="title"/>
          </p:nvPr>
        </p:nvSpPr>
        <p:spPr>
          <a:xfrm>
            <a:off x="715100" y="535000"/>
            <a:ext cx="7713900" cy="649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1pPr>
            <a:lvl2pPr lvl="1"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2pPr>
            <a:lvl3pPr lvl="2"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3pPr>
            <a:lvl4pPr lvl="3"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4pPr>
            <a:lvl5pPr lvl="4"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5pPr>
            <a:lvl6pPr lvl="5"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6pPr>
            <a:lvl7pPr lvl="6"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7pPr>
            <a:lvl8pPr lvl="7"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8pPr>
            <a:lvl9pPr lvl="8"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9pPr>
          </a:lstStyle>
          <a:p/>
        </p:txBody>
      </p:sp>
      <p:sp>
        <p:nvSpPr>
          <p:cNvPr id="17" name="Google Shape;17;p4"/>
          <p:cNvSpPr txBox="1"/>
          <p:nvPr>
            <p:ph idx="1" type="body"/>
          </p:nvPr>
        </p:nvSpPr>
        <p:spPr>
          <a:xfrm>
            <a:off x="715100" y="1248050"/>
            <a:ext cx="7713900" cy="3360300"/>
          </a:xfrm>
          <a:prstGeom prst="rect">
            <a:avLst/>
          </a:prstGeom>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1"/>
              </a:buClr>
              <a:buSzPts val="1400"/>
              <a:buFont typeface="Kantumruy Pro Medium"/>
              <a:buChar char="●"/>
              <a:defRPr>
                <a:solidFill>
                  <a:schemeClr val="dk1"/>
                </a:solidFill>
                <a:latin typeface="Kantumruy Pro Medium"/>
                <a:ea typeface="Kantumruy Pro Medium"/>
                <a:cs typeface="Kantumruy Pro Medium"/>
                <a:sym typeface="Kantumruy Pro Medium"/>
              </a:defRPr>
            </a:lvl1pPr>
            <a:lvl2pPr indent="-317500" lvl="1" marL="9144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2pPr>
            <a:lvl3pPr indent="-317500" lvl="2" marL="13716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3pPr>
            <a:lvl4pPr indent="-317500" lvl="3" marL="18288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4pPr>
            <a:lvl5pPr indent="-317500" lvl="4" marL="22860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5pPr>
            <a:lvl6pPr indent="-317500" lvl="5" marL="27432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6pPr>
            <a:lvl7pPr indent="-317500" lvl="6" marL="32004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7pPr>
            <a:lvl8pPr indent="-317500" lvl="7" marL="36576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8pPr>
            <a:lvl9pPr indent="-317500" lvl="8" marL="41148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18" name="Shape 18"/>
        <p:cNvGrpSpPr/>
        <p:nvPr/>
      </p:nvGrpSpPr>
      <p:grpSpPr>
        <a:xfrm>
          <a:off x="0" y="0"/>
          <a:ext cx="0" cy="0"/>
          <a:chOff x="0" y="0"/>
          <a:chExt cx="0" cy="0"/>
        </a:xfrm>
      </p:grpSpPr>
      <p:sp>
        <p:nvSpPr>
          <p:cNvPr id="19" name="Google Shape;19;p5"/>
          <p:cNvSpPr txBox="1"/>
          <p:nvPr>
            <p:ph idx="1" type="subTitle"/>
          </p:nvPr>
        </p:nvSpPr>
        <p:spPr>
          <a:xfrm>
            <a:off x="715200" y="1673125"/>
            <a:ext cx="3704400" cy="2663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Char char="●"/>
              <a:defRPr sz="1400"/>
            </a:lvl1pPr>
            <a:lvl2pPr lvl="1" rtl="0">
              <a:lnSpc>
                <a:spcPct val="100000"/>
              </a:lnSpc>
              <a:spcBef>
                <a:spcPts val="100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20" name="Google Shape;20;p5"/>
          <p:cNvSpPr txBox="1"/>
          <p:nvPr>
            <p:ph idx="2" type="subTitle"/>
          </p:nvPr>
        </p:nvSpPr>
        <p:spPr>
          <a:xfrm>
            <a:off x="715200" y="1248050"/>
            <a:ext cx="3704400" cy="501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21" name="Google Shape;21;p5"/>
          <p:cNvSpPr txBox="1"/>
          <p:nvPr>
            <p:ph type="title"/>
          </p:nvPr>
        </p:nvSpPr>
        <p:spPr>
          <a:xfrm>
            <a:off x="715100" y="535000"/>
            <a:ext cx="7713900" cy="649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500"/>
              <a:buFont typeface="Kantumruy Pro"/>
              <a:buNone/>
              <a:defRPr>
                <a:latin typeface="Kantumruy Pro"/>
                <a:ea typeface="Kantumruy Pro"/>
                <a:cs typeface="Kantumruy Pro"/>
                <a:sym typeface="Kantumruy Pro"/>
              </a:defRPr>
            </a:lvl1pPr>
            <a:lvl2pPr lvl="1" rtl="0">
              <a:spcBef>
                <a:spcPts val="0"/>
              </a:spcBef>
              <a:spcAft>
                <a:spcPts val="0"/>
              </a:spcAft>
              <a:buSzPts val="3500"/>
              <a:buFont typeface="Kantumruy Pro"/>
              <a:buNone/>
              <a:defRPr sz="3500">
                <a:latin typeface="Kantumruy Pro"/>
                <a:ea typeface="Kantumruy Pro"/>
                <a:cs typeface="Kantumruy Pro"/>
                <a:sym typeface="Kantumruy Pro"/>
              </a:defRPr>
            </a:lvl2pPr>
            <a:lvl3pPr lvl="2" rtl="0">
              <a:spcBef>
                <a:spcPts val="0"/>
              </a:spcBef>
              <a:spcAft>
                <a:spcPts val="0"/>
              </a:spcAft>
              <a:buSzPts val="3500"/>
              <a:buFont typeface="Kantumruy Pro"/>
              <a:buNone/>
              <a:defRPr sz="3500">
                <a:latin typeface="Kantumruy Pro"/>
                <a:ea typeface="Kantumruy Pro"/>
                <a:cs typeface="Kantumruy Pro"/>
                <a:sym typeface="Kantumruy Pro"/>
              </a:defRPr>
            </a:lvl3pPr>
            <a:lvl4pPr lvl="3" rtl="0">
              <a:spcBef>
                <a:spcPts val="0"/>
              </a:spcBef>
              <a:spcAft>
                <a:spcPts val="0"/>
              </a:spcAft>
              <a:buSzPts val="3500"/>
              <a:buFont typeface="Kantumruy Pro"/>
              <a:buNone/>
              <a:defRPr sz="3500">
                <a:latin typeface="Kantumruy Pro"/>
                <a:ea typeface="Kantumruy Pro"/>
                <a:cs typeface="Kantumruy Pro"/>
                <a:sym typeface="Kantumruy Pro"/>
              </a:defRPr>
            </a:lvl4pPr>
            <a:lvl5pPr lvl="4" rtl="0">
              <a:spcBef>
                <a:spcPts val="0"/>
              </a:spcBef>
              <a:spcAft>
                <a:spcPts val="0"/>
              </a:spcAft>
              <a:buSzPts val="3500"/>
              <a:buFont typeface="Kantumruy Pro"/>
              <a:buNone/>
              <a:defRPr sz="3500">
                <a:latin typeface="Kantumruy Pro"/>
                <a:ea typeface="Kantumruy Pro"/>
                <a:cs typeface="Kantumruy Pro"/>
                <a:sym typeface="Kantumruy Pro"/>
              </a:defRPr>
            </a:lvl5pPr>
            <a:lvl6pPr lvl="5" rtl="0">
              <a:spcBef>
                <a:spcPts val="0"/>
              </a:spcBef>
              <a:spcAft>
                <a:spcPts val="0"/>
              </a:spcAft>
              <a:buSzPts val="3500"/>
              <a:buFont typeface="Kantumruy Pro"/>
              <a:buNone/>
              <a:defRPr sz="3500">
                <a:latin typeface="Kantumruy Pro"/>
                <a:ea typeface="Kantumruy Pro"/>
                <a:cs typeface="Kantumruy Pro"/>
                <a:sym typeface="Kantumruy Pro"/>
              </a:defRPr>
            </a:lvl6pPr>
            <a:lvl7pPr lvl="6" rtl="0">
              <a:spcBef>
                <a:spcPts val="0"/>
              </a:spcBef>
              <a:spcAft>
                <a:spcPts val="0"/>
              </a:spcAft>
              <a:buSzPts val="3500"/>
              <a:buFont typeface="Kantumruy Pro"/>
              <a:buNone/>
              <a:defRPr sz="3500">
                <a:latin typeface="Kantumruy Pro"/>
                <a:ea typeface="Kantumruy Pro"/>
                <a:cs typeface="Kantumruy Pro"/>
                <a:sym typeface="Kantumruy Pro"/>
              </a:defRPr>
            </a:lvl7pPr>
            <a:lvl8pPr lvl="7" rtl="0">
              <a:spcBef>
                <a:spcPts val="0"/>
              </a:spcBef>
              <a:spcAft>
                <a:spcPts val="0"/>
              </a:spcAft>
              <a:buSzPts val="3500"/>
              <a:buFont typeface="Kantumruy Pro"/>
              <a:buNone/>
              <a:defRPr sz="3500">
                <a:latin typeface="Kantumruy Pro"/>
                <a:ea typeface="Kantumruy Pro"/>
                <a:cs typeface="Kantumruy Pro"/>
                <a:sym typeface="Kantumruy Pro"/>
              </a:defRPr>
            </a:lvl8pPr>
            <a:lvl9pPr lvl="8" rtl="0">
              <a:spcBef>
                <a:spcPts val="0"/>
              </a:spcBef>
              <a:spcAft>
                <a:spcPts val="0"/>
              </a:spcAft>
              <a:buSzPts val="3500"/>
              <a:buFont typeface="Kantumruy Pro"/>
              <a:buNone/>
              <a:defRPr sz="3500">
                <a:latin typeface="Kantumruy Pro"/>
                <a:ea typeface="Kantumruy Pro"/>
                <a:cs typeface="Kantumruy Pro"/>
                <a:sym typeface="Kantumruy Pro"/>
              </a:defRPr>
            </a:lvl9pPr>
          </a:lstStyle>
          <a:p/>
        </p:txBody>
      </p:sp>
      <p:sp>
        <p:nvSpPr>
          <p:cNvPr id="22" name="Google Shape;22;p5"/>
          <p:cNvSpPr txBox="1"/>
          <p:nvPr>
            <p:ph idx="3" type="subTitle"/>
          </p:nvPr>
        </p:nvSpPr>
        <p:spPr>
          <a:xfrm>
            <a:off x="4724600" y="1673125"/>
            <a:ext cx="3704400" cy="2663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Char char="●"/>
              <a:defRPr sz="1400"/>
            </a:lvl1pPr>
            <a:lvl2pPr lvl="1" rtl="0">
              <a:lnSpc>
                <a:spcPct val="100000"/>
              </a:lnSpc>
              <a:spcBef>
                <a:spcPts val="100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23" name="Google Shape;23;p5"/>
          <p:cNvSpPr txBox="1"/>
          <p:nvPr>
            <p:ph idx="4" type="subTitle"/>
          </p:nvPr>
        </p:nvSpPr>
        <p:spPr>
          <a:xfrm>
            <a:off x="4724600" y="1248050"/>
            <a:ext cx="3704400" cy="501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24" name="Shape 24"/>
        <p:cNvGrpSpPr/>
        <p:nvPr/>
      </p:nvGrpSpPr>
      <p:grpSpPr>
        <a:xfrm>
          <a:off x="0" y="0"/>
          <a:ext cx="0" cy="0"/>
          <a:chOff x="0" y="0"/>
          <a:chExt cx="0" cy="0"/>
        </a:xfrm>
      </p:grpSpPr>
      <p:sp>
        <p:nvSpPr>
          <p:cNvPr id="25" name="Google Shape;25;p6"/>
          <p:cNvSpPr txBox="1"/>
          <p:nvPr>
            <p:ph type="title"/>
          </p:nvPr>
        </p:nvSpPr>
        <p:spPr>
          <a:xfrm>
            <a:off x="715100" y="535000"/>
            <a:ext cx="7713900" cy="648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Kantumruy Pro"/>
              <a:buNone/>
              <a:defRPr sz="3000">
                <a:solidFill>
                  <a:schemeClr val="dk1"/>
                </a:solidFill>
                <a:latin typeface="Kantumruy Pro"/>
                <a:ea typeface="Kantumruy Pro"/>
                <a:cs typeface="Kantumruy Pro"/>
                <a:sym typeface="Kantumruy Pro"/>
              </a:defRPr>
            </a:lvl1pPr>
            <a:lvl2pPr lvl="1"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2pPr>
            <a:lvl3pPr lvl="2"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3pPr>
            <a:lvl4pPr lvl="3"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4pPr>
            <a:lvl5pPr lvl="4"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5pPr>
            <a:lvl6pPr lvl="5"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6pPr>
            <a:lvl7pPr lvl="6"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7pPr>
            <a:lvl8pPr lvl="7"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8pPr>
            <a:lvl9pPr lvl="8"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26" name="Shape 26"/>
        <p:cNvGrpSpPr/>
        <p:nvPr/>
      </p:nvGrpSpPr>
      <p:grpSpPr>
        <a:xfrm>
          <a:off x="0" y="0"/>
          <a:ext cx="0" cy="0"/>
          <a:chOff x="0" y="0"/>
          <a:chExt cx="0" cy="0"/>
        </a:xfrm>
      </p:grpSpPr>
      <p:sp>
        <p:nvSpPr>
          <p:cNvPr id="27" name="Google Shape;27;p7"/>
          <p:cNvSpPr txBox="1"/>
          <p:nvPr>
            <p:ph type="title"/>
          </p:nvPr>
        </p:nvSpPr>
        <p:spPr>
          <a:xfrm>
            <a:off x="715100" y="535000"/>
            <a:ext cx="7713900" cy="649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1pPr>
            <a:lvl2pPr lvl="1"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2pPr>
            <a:lvl3pPr lvl="2"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3pPr>
            <a:lvl4pPr lvl="3"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4pPr>
            <a:lvl5pPr lvl="4"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5pPr>
            <a:lvl6pPr lvl="5"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6pPr>
            <a:lvl7pPr lvl="6"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7pPr>
            <a:lvl8pPr lvl="7"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8pPr>
            <a:lvl9pPr lvl="8" rtl="0">
              <a:spcBef>
                <a:spcPts val="0"/>
              </a:spcBef>
              <a:spcAft>
                <a:spcPts val="0"/>
              </a:spcAft>
              <a:buClr>
                <a:schemeClr val="dk2"/>
              </a:buClr>
              <a:buSzPts val="3000"/>
              <a:buFont typeface="Kantumruy Pro"/>
              <a:buNone/>
              <a:defRPr sz="3000">
                <a:solidFill>
                  <a:schemeClr val="dk2"/>
                </a:solidFill>
                <a:latin typeface="Kantumruy Pro"/>
                <a:ea typeface="Kantumruy Pro"/>
                <a:cs typeface="Kantumruy Pro"/>
                <a:sym typeface="Kantumruy Pro"/>
              </a:defRPr>
            </a:lvl9pPr>
          </a:lstStyle>
          <a:p/>
        </p:txBody>
      </p:sp>
      <p:sp>
        <p:nvSpPr>
          <p:cNvPr id="28" name="Google Shape;28;p7"/>
          <p:cNvSpPr txBox="1"/>
          <p:nvPr>
            <p:ph idx="1" type="body"/>
          </p:nvPr>
        </p:nvSpPr>
        <p:spPr>
          <a:xfrm>
            <a:off x="715100" y="1248050"/>
            <a:ext cx="7713900" cy="3360600"/>
          </a:xfrm>
          <a:prstGeom prst="rect">
            <a:avLst/>
          </a:prstGeom>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2"/>
              </a:buClr>
              <a:buSzPts val="1400"/>
              <a:buFont typeface="Kantumruy Pro Medium"/>
              <a:buChar char="●"/>
              <a:defRPr>
                <a:solidFill>
                  <a:schemeClr val="dk2"/>
                </a:solidFill>
                <a:latin typeface="Kantumruy Pro Medium"/>
                <a:ea typeface="Kantumruy Pro Medium"/>
                <a:cs typeface="Kantumruy Pro Medium"/>
                <a:sym typeface="Kantumruy Pro Medium"/>
              </a:defRPr>
            </a:lvl1pPr>
            <a:lvl2pPr indent="-317500" lvl="1" marL="914400" rtl="0">
              <a:lnSpc>
                <a:spcPct val="115000"/>
              </a:lnSpc>
              <a:spcBef>
                <a:spcPts val="0"/>
              </a:spcBef>
              <a:spcAft>
                <a:spcPts val="0"/>
              </a:spcAft>
              <a:buClr>
                <a:schemeClr val="dk2"/>
              </a:buClr>
              <a:buSzPts val="1400"/>
              <a:buFont typeface="Kantumruy Pro Medium"/>
              <a:buChar char="○"/>
              <a:defRPr>
                <a:solidFill>
                  <a:schemeClr val="dk2"/>
                </a:solidFill>
                <a:latin typeface="Kantumruy Pro Medium"/>
                <a:ea typeface="Kantumruy Pro Medium"/>
                <a:cs typeface="Kantumruy Pro Medium"/>
                <a:sym typeface="Kantumruy Pro Medium"/>
              </a:defRPr>
            </a:lvl2pPr>
            <a:lvl3pPr indent="-317500" lvl="2" marL="1371600" rtl="0">
              <a:lnSpc>
                <a:spcPct val="115000"/>
              </a:lnSpc>
              <a:spcBef>
                <a:spcPts val="0"/>
              </a:spcBef>
              <a:spcAft>
                <a:spcPts val="0"/>
              </a:spcAft>
              <a:buClr>
                <a:schemeClr val="dk2"/>
              </a:buClr>
              <a:buSzPts val="1400"/>
              <a:buFont typeface="Kantumruy Pro Medium"/>
              <a:buChar char="■"/>
              <a:defRPr>
                <a:solidFill>
                  <a:schemeClr val="dk2"/>
                </a:solidFill>
                <a:latin typeface="Kantumruy Pro Medium"/>
                <a:ea typeface="Kantumruy Pro Medium"/>
                <a:cs typeface="Kantumruy Pro Medium"/>
                <a:sym typeface="Kantumruy Pro Medium"/>
              </a:defRPr>
            </a:lvl3pPr>
            <a:lvl4pPr indent="-317500" lvl="3" marL="1828800" rtl="0">
              <a:lnSpc>
                <a:spcPct val="115000"/>
              </a:lnSpc>
              <a:spcBef>
                <a:spcPts val="0"/>
              </a:spcBef>
              <a:spcAft>
                <a:spcPts val="0"/>
              </a:spcAft>
              <a:buClr>
                <a:schemeClr val="dk2"/>
              </a:buClr>
              <a:buSzPts val="1400"/>
              <a:buFont typeface="Kantumruy Pro Medium"/>
              <a:buChar char="●"/>
              <a:defRPr>
                <a:solidFill>
                  <a:schemeClr val="dk2"/>
                </a:solidFill>
                <a:latin typeface="Kantumruy Pro Medium"/>
                <a:ea typeface="Kantumruy Pro Medium"/>
                <a:cs typeface="Kantumruy Pro Medium"/>
                <a:sym typeface="Kantumruy Pro Medium"/>
              </a:defRPr>
            </a:lvl4pPr>
            <a:lvl5pPr indent="-317500" lvl="4" marL="2286000" rtl="0">
              <a:lnSpc>
                <a:spcPct val="115000"/>
              </a:lnSpc>
              <a:spcBef>
                <a:spcPts val="0"/>
              </a:spcBef>
              <a:spcAft>
                <a:spcPts val="0"/>
              </a:spcAft>
              <a:buClr>
                <a:schemeClr val="dk2"/>
              </a:buClr>
              <a:buSzPts val="1400"/>
              <a:buFont typeface="Kantumruy Pro Medium"/>
              <a:buChar char="○"/>
              <a:defRPr>
                <a:solidFill>
                  <a:schemeClr val="dk2"/>
                </a:solidFill>
                <a:latin typeface="Kantumruy Pro Medium"/>
                <a:ea typeface="Kantumruy Pro Medium"/>
                <a:cs typeface="Kantumruy Pro Medium"/>
                <a:sym typeface="Kantumruy Pro Medium"/>
              </a:defRPr>
            </a:lvl5pPr>
            <a:lvl6pPr indent="-317500" lvl="5" marL="2743200" rtl="0">
              <a:lnSpc>
                <a:spcPct val="115000"/>
              </a:lnSpc>
              <a:spcBef>
                <a:spcPts val="0"/>
              </a:spcBef>
              <a:spcAft>
                <a:spcPts val="0"/>
              </a:spcAft>
              <a:buClr>
                <a:schemeClr val="dk2"/>
              </a:buClr>
              <a:buSzPts val="1400"/>
              <a:buFont typeface="Kantumruy Pro Medium"/>
              <a:buChar char="■"/>
              <a:defRPr>
                <a:solidFill>
                  <a:schemeClr val="dk2"/>
                </a:solidFill>
                <a:latin typeface="Kantumruy Pro Medium"/>
                <a:ea typeface="Kantumruy Pro Medium"/>
                <a:cs typeface="Kantumruy Pro Medium"/>
                <a:sym typeface="Kantumruy Pro Medium"/>
              </a:defRPr>
            </a:lvl6pPr>
            <a:lvl7pPr indent="-317500" lvl="6" marL="3200400" rtl="0">
              <a:lnSpc>
                <a:spcPct val="115000"/>
              </a:lnSpc>
              <a:spcBef>
                <a:spcPts val="0"/>
              </a:spcBef>
              <a:spcAft>
                <a:spcPts val="0"/>
              </a:spcAft>
              <a:buClr>
                <a:schemeClr val="dk2"/>
              </a:buClr>
              <a:buSzPts val="1400"/>
              <a:buFont typeface="Kantumruy Pro Medium"/>
              <a:buChar char="●"/>
              <a:defRPr>
                <a:solidFill>
                  <a:schemeClr val="dk2"/>
                </a:solidFill>
                <a:latin typeface="Kantumruy Pro Medium"/>
                <a:ea typeface="Kantumruy Pro Medium"/>
                <a:cs typeface="Kantumruy Pro Medium"/>
                <a:sym typeface="Kantumruy Pro Medium"/>
              </a:defRPr>
            </a:lvl7pPr>
            <a:lvl8pPr indent="-317500" lvl="7" marL="3657600" rtl="0">
              <a:lnSpc>
                <a:spcPct val="115000"/>
              </a:lnSpc>
              <a:spcBef>
                <a:spcPts val="0"/>
              </a:spcBef>
              <a:spcAft>
                <a:spcPts val="0"/>
              </a:spcAft>
              <a:buClr>
                <a:schemeClr val="dk2"/>
              </a:buClr>
              <a:buSzPts val="1400"/>
              <a:buFont typeface="Kantumruy Pro Medium"/>
              <a:buChar char="○"/>
              <a:defRPr>
                <a:solidFill>
                  <a:schemeClr val="dk2"/>
                </a:solidFill>
                <a:latin typeface="Kantumruy Pro Medium"/>
                <a:ea typeface="Kantumruy Pro Medium"/>
                <a:cs typeface="Kantumruy Pro Medium"/>
                <a:sym typeface="Kantumruy Pro Medium"/>
              </a:defRPr>
            </a:lvl8pPr>
            <a:lvl9pPr indent="-317500" lvl="8" marL="4114800" rtl="0">
              <a:lnSpc>
                <a:spcPct val="115000"/>
              </a:lnSpc>
              <a:spcBef>
                <a:spcPts val="0"/>
              </a:spcBef>
              <a:spcAft>
                <a:spcPts val="0"/>
              </a:spcAft>
              <a:buClr>
                <a:schemeClr val="dk2"/>
              </a:buClr>
              <a:buSzPts val="1400"/>
              <a:buFont typeface="Kantumruy Pro Medium"/>
              <a:buChar char="■"/>
              <a:defRPr>
                <a:solidFill>
                  <a:schemeClr val="dk2"/>
                </a:solidFill>
                <a:latin typeface="Kantumruy Pro Medium"/>
                <a:ea typeface="Kantumruy Pro Medium"/>
                <a:cs typeface="Kantumruy Pro Medium"/>
                <a:sym typeface="Kantumruy Pro Medium"/>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29" name="Shape 29"/>
        <p:cNvGrpSpPr/>
        <p:nvPr/>
      </p:nvGrpSpPr>
      <p:grpSpPr>
        <a:xfrm>
          <a:off x="0" y="0"/>
          <a:ext cx="0" cy="0"/>
          <a:chOff x="0" y="0"/>
          <a:chExt cx="0" cy="0"/>
        </a:xfrm>
      </p:grpSpPr>
      <p:sp>
        <p:nvSpPr>
          <p:cNvPr id="30" name="Google Shape;30;p8"/>
          <p:cNvSpPr txBox="1"/>
          <p:nvPr>
            <p:ph type="title"/>
          </p:nvPr>
        </p:nvSpPr>
        <p:spPr>
          <a:xfrm>
            <a:off x="715100" y="747100"/>
            <a:ext cx="7137600" cy="20178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31" name="Shape 31"/>
        <p:cNvGrpSpPr/>
        <p:nvPr/>
      </p:nvGrpSpPr>
      <p:grpSpPr>
        <a:xfrm>
          <a:off x="0" y="0"/>
          <a:ext cx="0" cy="0"/>
          <a:chOff x="0" y="0"/>
          <a:chExt cx="0" cy="0"/>
        </a:xfrm>
      </p:grpSpPr>
      <p:sp>
        <p:nvSpPr>
          <p:cNvPr id="32" name="Google Shape;32;p9"/>
          <p:cNvSpPr txBox="1"/>
          <p:nvPr>
            <p:ph type="title"/>
          </p:nvPr>
        </p:nvSpPr>
        <p:spPr>
          <a:xfrm>
            <a:off x="720000" y="367423"/>
            <a:ext cx="77040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9"/>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p:nvPr>
            <p:ph idx="2" type="pic"/>
          </p:nvPr>
        </p:nvSpPr>
        <p:spPr>
          <a:xfrm>
            <a:off x="0" y="0"/>
            <a:ext cx="9144000" cy="5143500"/>
          </a:xfrm>
          <a:prstGeom prst="rect">
            <a:avLst/>
          </a:prstGeom>
          <a:noFill/>
          <a:ln>
            <a:noFill/>
          </a:ln>
        </p:spPr>
      </p:sp>
      <p:sp>
        <p:nvSpPr>
          <p:cNvPr id="36" name="Google Shape;36;p10"/>
          <p:cNvSpPr txBox="1"/>
          <p:nvPr>
            <p:ph type="title"/>
          </p:nvPr>
        </p:nvSpPr>
        <p:spPr>
          <a:xfrm>
            <a:off x="717600" y="4019075"/>
            <a:ext cx="7708800" cy="5895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649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1pPr>
            <a:lvl2pPr lvl="1"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2pPr>
            <a:lvl3pPr lvl="2"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3pPr>
            <a:lvl4pPr lvl="3"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4pPr>
            <a:lvl5pPr lvl="4"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5pPr>
            <a:lvl6pPr lvl="5"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6pPr>
            <a:lvl7pPr lvl="6"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7pPr>
            <a:lvl8pPr lvl="7"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8pPr>
            <a:lvl9pPr lvl="8"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9pPr>
          </a:lstStyle>
          <a:p/>
        </p:txBody>
      </p:sp>
      <p:sp>
        <p:nvSpPr>
          <p:cNvPr id="7" name="Google Shape;7;p1"/>
          <p:cNvSpPr txBox="1"/>
          <p:nvPr>
            <p:ph idx="1" type="body"/>
          </p:nvPr>
        </p:nvSpPr>
        <p:spPr>
          <a:xfrm>
            <a:off x="715100" y="1184200"/>
            <a:ext cx="7713900" cy="3424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1pPr>
            <a:lvl2pPr indent="-317500" lvl="1" marL="9144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2pPr>
            <a:lvl3pPr indent="-317500" lvl="2" marL="13716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3pPr>
            <a:lvl4pPr indent="-317500" lvl="3" marL="18288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4pPr>
            <a:lvl5pPr indent="-317500" lvl="4" marL="22860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5pPr>
            <a:lvl6pPr indent="-317500" lvl="5" marL="27432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6pPr>
            <a:lvl7pPr indent="-317500" lvl="6" marL="32004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7pPr>
            <a:lvl8pPr indent="-317500" lvl="7" marL="36576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8pPr>
            <a:lvl9pPr indent="-317500" lvl="8" marL="41148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ctrTitle"/>
          </p:nvPr>
        </p:nvSpPr>
        <p:spPr>
          <a:xfrm>
            <a:off x="715100" y="839800"/>
            <a:ext cx="7920000" cy="156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263165"/>
                </a:solidFill>
              </a:rPr>
              <a:t>Departmental Engineering Project CP301</a:t>
            </a:r>
            <a:endParaRPr>
              <a:solidFill>
                <a:srgbClr val="263165"/>
              </a:solidFill>
              <a:latin typeface="Kantumruy Pro SemiBold"/>
              <a:ea typeface="Kantumruy Pro SemiBold"/>
              <a:cs typeface="Kantumruy Pro SemiBold"/>
              <a:sym typeface="Kantumruy Pro SemiBold"/>
            </a:endParaRPr>
          </a:p>
        </p:txBody>
      </p:sp>
      <p:sp>
        <p:nvSpPr>
          <p:cNvPr id="247" name="Google Shape;247;p28"/>
          <p:cNvSpPr txBox="1"/>
          <p:nvPr>
            <p:ph idx="1" type="subTitle"/>
          </p:nvPr>
        </p:nvSpPr>
        <p:spPr>
          <a:xfrm>
            <a:off x="818150" y="2698025"/>
            <a:ext cx="77139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Siddhartha Arora 2021eeb1213</a:t>
            </a:r>
            <a:endParaRPr/>
          </a:p>
          <a:p>
            <a:pPr indent="0" lvl="0" marL="0" rtl="0" algn="l">
              <a:spcBef>
                <a:spcPts val="0"/>
              </a:spcBef>
              <a:spcAft>
                <a:spcPts val="0"/>
              </a:spcAft>
              <a:buNone/>
            </a:pPr>
            <a:r>
              <a:rPr lang="en"/>
              <a:t>Shashwat Srivastava 2021eeb1210</a:t>
            </a:r>
            <a:endParaRPr/>
          </a:p>
        </p:txBody>
      </p:sp>
      <p:grpSp>
        <p:nvGrpSpPr>
          <p:cNvPr id="248" name="Google Shape;248;p28"/>
          <p:cNvGrpSpPr/>
          <p:nvPr/>
        </p:nvGrpSpPr>
        <p:grpSpPr>
          <a:xfrm>
            <a:off x="6543015" y="2051721"/>
            <a:ext cx="3157715" cy="3383114"/>
            <a:chOff x="6605565" y="2082971"/>
            <a:chExt cx="3157715" cy="3383114"/>
          </a:xfrm>
        </p:grpSpPr>
        <p:grpSp>
          <p:nvGrpSpPr>
            <p:cNvPr id="249" name="Google Shape;249;p28"/>
            <p:cNvGrpSpPr/>
            <p:nvPr/>
          </p:nvGrpSpPr>
          <p:grpSpPr>
            <a:xfrm>
              <a:off x="6718168" y="3060491"/>
              <a:ext cx="802799" cy="802799"/>
              <a:chOff x="353675" y="3417700"/>
              <a:chExt cx="527775" cy="527775"/>
            </a:xfrm>
          </p:grpSpPr>
          <p:sp>
            <p:nvSpPr>
              <p:cNvPr id="250" name="Google Shape;250;p28"/>
              <p:cNvSpPr/>
              <p:nvPr/>
            </p:nvSpPr>
            <p:spPr>
              <a:xfrm>
                <a:off x="444125" y="3731600"/>
                <a:ext cx="15050" cy="16050"/>
              </a:xfrm>
              <a:custGeom>
                <a:rect b="b" l="l" r="r" t="t"/>
                <a:pathLst>
                  <a:path extrusionOk="0" h="642" w="602">
                    <a:moveTo>
                      <a:pt x="432" y="0"/>
                    </a:moveTo>
                    <a:lnTo>
                      <a:pt x="1" y="144"/>
                    </a:lnTo>
                    <a:lnTo>
                      <a:pt x="52" y="297"/>
                    </a:lnTo>
                    <a:cubicBezTo>
                      <a:pt x="73" y="360"/>
                      <a:pt x="96" y="425"/>
                      <a:pt x="120" y="489"/>
                    </a:cubicBezTo>
                    <a:lnTo>
                      <a:pt x="174" y="641"/>
                    </a:lnTo>
                    <a:lnTo>
                      <a:pt x="602" y="486"/>
                    </a:lnTo>
                    <a:lnTo>
                      <a:pt x="546" y="332"/>
                    </a:lnTo>
                    <a:cubicBezTo>
                      <a:pt x="524" y="273"/>
                      <a:pt x="503" y="213"/>
                      <a:pt x="483" y="154"/>
                    </a:cubicBezTo>
                    <a:lnTo>
                      <a:pt x="4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a:off x="438375" y="3708450"/>
                <a:ext cx="13700" cy="15025"/>
              </a:xfrm>
              <a:custGeom>
                <a:rect b="b" l="l" r="r" t="t"/>
                <a:pathLst>
                  <a:path extrusionOk="0" h="601" w="548">
                    <a:moveTo>
                      <a:pt x="447" y="1"/>
                    </a:moveTo>
                    <a:lnTo>
                      <a:pt x="1" y="83"/>
                    </a:lnTo>
                    <a:lnTo>
                      <a:pt x="29" y="242"/>
                    </a:lnTo>
                    <a:cubicBezTo>
                      <a:pt x="42" y="310"/>
                      <a:pt x="55" y="376"/>
                      <a:pt x="69" y="442"/>
                    </a:cubicBezTo>
                    <a:lnTo>
                      <a:pt x="103" y="601"/>
                    </a:lnTo>
                    <a:lnTo>
                      <a:pt x="548" y="505"/>
                    </a:lnTo>
                    <a:lnTo>
                      <a:pt x="513" y="346"/>
                    </a:lnTo>
                    <a:cubicBezTo>
                      <a:pt x="500" y="285"/>
                      <a:pt x="488" y="222"/>
                      <a:pt x="477" y="161"/>
                    </a:cubicBezTo>
                    <a:lnTo>
                      <a:pt x="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p:nvPr/>
            </p:nvSpPr>
            <p:spPr>
              <a:xfrm>
                <a:off x="436125" y="3684825"/>
                <a:ext cx="12125" cy="13675"/>
              </a:xfrm>
              <a:custGeom>
                <a:rect b="b" l="l" r="r" t="t"/>
                <a:pathLst>
                  <a:path extrusionOk="0" h="547" w="485">
                    <a:moveTo>
                      <a:pt x="454" y="1"/>
                    </a:moveTo>
                    <a:lnTo>
                      <a:pt x="0" y="19"/>
                    </a:lnTo>
                    <a:lnTo>
                      <a:pt x="7" y="181"/>
                    </a:lnTo>
                    <a:cubicBezTo>
                      <a:pt x="10" y="249"/>
                      <a:pt x="13" y="316"/>
                      <a:pt x="18" y="384"/>
                    </a:cubicBezTo>
                    <a:lnTo>
                      <a:pt x="30" y="546"/>
                    </a:lnTo>
                    <a:lnTo>
                      <a:pt x="484" y="515"/>
                    </a:lnTo>
                    <a:lnTo>
                      <a:pt x="473" y="351"/>
                    </a:lnTo>
                    <a:lnTo>
                      <a:pt x="473" y="353"/>
                    </a:lnTo>
                    <a:cubicBezTo>
                      <a:pt x="468" y="290"/>
                      <a:pt x="464" y="226"/>
                      <a:pt x="461" y="163"/>
                    </a:cubicBezTo>
                    <a:lnTo>
                      <a:pt x="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p:nvPr/>
            </p:nvSpPr>
            <p:spPr>
              <a:xfrm>
                <a:off x="436275" y="3660025"/>
                <a:ext cx="12425" cy="13925"/>
              </a:xfrm>
              <a:custGeom>
                <a:rect b="b" l="l" r="r" t="t"/>
                <a:pathLst>
                  <a:path extrusionOk="0" h="557" w="497">
                    <a:moveTo>
                      <a:pt x="44" y="0"/>
                    </a:moveTo>
                    <a:lnTo>
                      <a:pt x="29" y="162"/>
                    </a:lnTo>
                    <a:cubicBezTo>
                      <a:pt x="22" y="230"/>
                      <a:pt x="16" y="297"/>
                      <a:pt x="11" y="365"/>
                    </a:cubicBezTo>
                    <a:lnTo>
                      <a:pt x="1" y="527"/>
                    </a:lnTo>
                    <a:lnTo>
                      <a:pt x="453" y="557"/>
                    </a:lnTo>
                    <a:lnTo>
                      <a:pt x="465" y="395"/>
                    </a:lnTo>
                    <a:cubicBezTo>
                      <a:pt x="470" y="332"/>
                      <a:pt x="475" y="269"/>
                      <a:pt x="480" y="207"/>
                    </a:cubicBezTo>
                    <a:lnTo>
                      <a:pt x="496" y="45"/>
                    </a:lnTo>
                    <a:lnTo>
                      <a:pt x="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a:off x="439175" y="3635150"/>
                <a:ext cx="13975" cy="15225"/>
              </a:xfrm>
              <a:custGeom>
                <a:rect b="b" l="l" r="r" t="t"/>
                <a:pathLst>
                  <a:path extrusionOk="0" h="609" w="559">
                    <a:moveTo>
                      <a:pt x="116" y="0"/>
                    </a:moveTo>
                    <a:lnTo>
                      <a:pt x="78" y="159"/>
                    </a:lnTo>
                    <a:cubicBezTo>
                      <a:pt x="63" y="223"/>
                      <a:pt x="48" y="290"/>
                      <a:pt x="33" y="356"/>
                    </a:cubicBezTo>
                    <a:lnTo>
                      <a:pt x="0" y="516"/>
                    </a:lnTo>
                    <a:lnTo>
                      <a:pt x="445" y="608"/>
                    </a:lnTo>
                    <a:lnTo>
                      <a:pt x="478" y="450"/>
                    </a:lnTo>
                    <a:lnTo>
                      <a:pt x="479" y="450"/>
                    </a:lnTo>
                    <a:cubicBezTo>
                      <a:pt x="491" y="389"/>
                      <a:pt x="506" y="326"/>
                      <a:pt x="521" y="265"/>
                    </a:cubicBezTo>
                    <a:lnTo>
                      <a:pt x="559" y="108"/>
                    </a:lnTo>
                    <a:lnTo>
                      <a:pt x="1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p:nvPr/>
            </p:nvSpPr>
            <p:spPr>
              <a:xfrm>
                <a:off x="453250" y="3753725"/>
                <a:ext cx="16100" cy="16800"/>
              </a:xfrm>
              <a:custGeom>
                <a:rect b="b" l="l" r="r" t="t"/>
                <a:pathLst>
                  <a:path extrusionOk="0" h="672" w="644">
                    <a:moveTo>
                      <a:pt x="409" y="1"/>
                    </a:moveTo>
                    <a:lnTo>
                      <a:pt x="1" y="202"/>
                    </a:lnTo>
                    <a:lnTo>
                      <a:pt x="73" y="348"/>
                    </a:lnTo>
                    <a:cubicBezTo>
                      <a:pt x="105" y="409"/>
                      <a:pt x="134" y="468"/>
                      <a:pt x="166" y="528"/>
                    </a:cubicBezTo>
                    <a:lnTo>
                      <a:pt x="244" y="671"/>
                    </a:lnTo>
                    <a:lnTo>
                      <a:pt x="643" y="457"/>
                    </a:lnTo>
                    <a:lnTo>
                      <a:pt x="567" y="313"/>
                    </a:lnTo>
                    <a:cubicBezTo>
                      <a:pt x="538" y="258"/>
                      <a:pt x="510" y="202"/>
                      <a:pt x="480" y="144"/>
                    </a:cubicBezTo>
                    <a:lnTo>
                      <a:pt x="4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498850" y="3810100"/>
                <a:ext cx="17300" cy="17050"/>
              </a:xfrm>
              <a:custGeom>
                <a:rect b="b" l="l" r="r" t="t"/>
                <a:pathLst>
                  <a:path extrusionOk="0" h="682" w="692">
                    <a:moveTo>
                      <a:pt x="291" y="1"/>
                    </a:moveTo>
                    <a:lnTo>
                      <a:pt x="1" y="351"/>
                    </a:lnTo>
                    <a:lnTo>
                      <a:pt x="126" y="455"/>
                    </a:lnTo>
                    <a:cubicBezTo>
                      <a:pt x="177" y="498"/>
                      <a:pt x="230" y="539"/>
                      <a:pt x="285" y="581"/>
                    </a:cubicBezTo>
                    <a:lnTo>
                      <a:pt x="412" y="681"/>
                    </a:lnTo>
                    <a:lnTo>
                      <a:pt x="691" y="323"/>
                    </a:lnTo>
                    <a:lnTo>
                      <a:pt x="564" y="224"/>
                    </a:lnTo>
                    <a:cubicBezTo>
                      <a:pt x="514" y="184"/>
                      <a:pt x="465" y="144"/>
                      <a:pt x="415" y="103"/>
                    </a:cubicBezTo>
                    <a:lnTo>
                      <a:pt x="415" y="105"/>
                    </a:lnTo>
                    <a:lnTo>
                      <a:pt x="2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502475" y="3533250"/>
                <a:ext cx="17300" cy="16925"/>
              </a:xfrm>
              <a:custGeom>
                <a:rect b="b" l="l" r="r" t="t"/>
                <a:pathLst>
                  <a:path extrusionOk="0" h="677" w="692">
                    <a:moveTo>
                      <a:pt x="421" y="1"/>
                    </a:moveTo>
                    <a:lnTo>
                      <a:pt x="290" y="97"/>
                    </a:lnTo>
                    <a:cubicBezTo>
                      <a:pt x="236" y="136"/>
                      <a:pt x="183" y="178"/>
                      <a:pt x="130" y="219"/>
                    </a:cubicBezTo>
                    <a:lnTo>
                      <a:pt x="1" y="320"/>
                    </a:lnTo>
                    <a:lnTo>
                      <a:pt x="282" y="676"/>
                    </a:lnTo>
                    <a:lnTo>
                      <a:pt x="409" y="577"/>
                    </a:lnTo>
                    <a:cubicBezTo>
                      <a:pt x="460" y="538"/>
                      <a:pt x="510" y="500"/>
                      <a:pt x="561" y="462"/>
                    </a:cubicBezTo>
                    <a:lnTo>
                      <a:pt x="692" y="366"/>
                    </a:lnTo>
                    <a:lnTo>
                      <a:pt x="4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465650" y="3774425"/>
                <a:ext cx="16800" cy="17200"/>
              </a:xfrm>
              <a:custGeom>
                <a:rect b="b" l="l" r="r" t="t"/>
                <a:pathLst>
                  <a:path extrusionOk="0" h="688" w="672">
                    <a:moveTo>
                      <a:pt x="374" y="0"/>
                    </a:moveTo>
                    <a:lnTo>
                      <a:pt x="0" y="258"/>
                    </a:lnTo>
                    <a:lnTo>
                      <a:pt x="91" y="392"/>
                    </a:lnTo>
                    <a:cubicBezTo>
                      <a:pt x="129" y="446"/>
                      <a:pt x="169" y="502"/>
                      <a:pt x="208" y="557"/>
                    </a:cubicBezTo>
                    <a:lnTo>
                      <a:pt x="304" y="688"/>
                    </a:lnTo>
                    <a:lnTo>
                      <a:pt x="671" y="420"/>
                    </a:lnTo>
                    <a:lnTo>
                      <a:pt x="575" y="289"/>
                    </a:lnTo>
                    <a:cubicBezTo>
                      <a:pt x="539" y="238"/>
                      <a:pt x="503" y="187"/>
                      <a:pt x="466" y="134"/>
                    </a:cubicBezTo>
                    <a:lnTo>
                      <a:pt x="3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480925" y="3793325"/>
                <a:ext cx="17200" cy="17300"/>
              </a:xfrm>
              <a:custGeom>
                <a:rect b="b" l="l" r="r" t="t"/>
                <a:pathLst>
                  <a:path extrusionOk="0" h="692" w="688">
                    <a:moveTo>
                      <a:pt x="336" y="1"/>
                    </a:moveTo>
                    <a:lnTo>
                      <a:pt x="1" y="308"/>
                    </a:lnTo>
                    <a:lnTo>
                      <a:pt x="110" y="427"/>
                    </a:lnTo>
                    <a:cubicBezTo>
                      <a:pt x="156" y="477"/>
                      <a:pt x="202" y="526"/>
                      <a:pt x="248" y="576"/>
                    </a:cubicBezTo>
                    <a:lnTo>
                      <a:pt x="362" y="691"/>
                    </a:lnTo>
                    <a:lnTo>
                      <a:pt x="688" y="376"/>
                    </a:lnTo>
                    <a:lnTo>
                      <a:pt x="575" y="259"/>
                    </a:lnTo>
                    <a:cubicBezTo>
                      <a:pt x="531" y="214"/>
                      <a:pt x="488" y="168"/>
                      <a:pt x="445" y="122"/>
                    </a:cubicBezTo>
                    <a:lnTo>
                      <a:pt x="3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519125" y="3824400"/>
                <a:ext cx="17050" cy="16450"/>
              </a:xfrm>
              <a:custGeom>
                <a:rect b="b" l="l" r="r" t="t"/>
                <a:pathLst>
                  <a:path extrusionOk="0" h="658" w="682">
                    <a:moveTo>
                      <a:pt x="239" y="0"/>
                    </a:moveTo>
                    <a:lnTo>
                      <a:pt x="1" y="387"/>
                    </a:lnTo>
                    <a:lnTo>
                      <a:pt x="138" y="473"/>
                    </a:lnTo>
                    <a:cubicBezTo>
                      <a:pt x="196" y="507"/>
                      <a:pt x="254" y="542"/>
                      <a:pt x="313" y="575"/>
                    </a:cubicBezTo>
                    <a:lnTo>
                      <a:pt x="453" y="658"/>
                    </a:lnTo>
                    <a:lnTo>
                      <a:pt x="681" y="263"/>
                    </a:lnTo>
                    <a:lnTo>
                      <a:pt x="539" y="182"/>
                    </a:lnTo>
                    <a:cubicBezTo>
                      <a:pt x="485" y="151"/>
                      <a:pt x="430" y="118"/>
                      <a:pt x="377" y="85"/>
                    </a:cubicBezTo>
                    <a:lnTo>
                      <a:pt x="376" y="85"/>
                    </a:lnTo>
                    <a:lnTo>
                      <a:pt x="2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484100" y="3549250"/>
                <a:ext cx="17250" cy="17250"/>
              </a:xfrm>
              <a:custGeom>
                <a:rect b="b" l="l" r="r" t="t"/>
                <a:pathLst>
                  <a:path extrusionOk="0" h="690" w="690">
                    <a:moveTo>
                      <a:pt x="371" y="0"/>
                    </a:moveTo>
                    <a:lnTo>
                      <a:pt x="255" y="114"/>
                    </a:lnTo>
                    <a:cubicBezTo>
                      <a:pt x="207" y="160"/>
                      <a:pt x="159" y="208"/>
                      <a:pt x="113" y="258"/>
                    </a:cubicBezTo>
                    <a:lnTo>
                      <a:pt x="1" y="374"/>
                    </a:lnTo>
                    <a:lnTo>
                      <a:pt x="328" y="689"/>
                    </a:lnTo>
                    <a:lnTo>
                      <a:pt x="440" y="573"/>
                    </a:lnTo>
                    <a:cubicBezTo>
                      <a:pt x="485" y="527"/>
                      <a:pt x="529" y="483"/>
                      <a:pt x="574" y="438"/>
                    </a:cubicBezTo>
                    <a:lnTo>
                      <a:pt x="690" y="324"/>
                    </a:lnTo>
                    <a:lnTo>
                      <a:pt x="3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771200" y="3603750"/>
                <a:ext cx="15600" cy="16475"/>
              </a:xfrm>
              <a:custGeom>
                <a:rect b="b" l="l" r="r" t="t"/>
                <a:pathLst>
                  <a:path extrusionOk="0" h="659" w="624">
                    <a:moveTo>
                      <a:pt x="415" y="1"/>
                    </a:moveTo>
                    <a:lnTo>
                      <a:pt x="0" y="188"/>
                    </a:lnTo>
                    <a:lnTo>
                      <a:pt x="66" y="335"/>
                    </a:lnTo>
                    <a:cubicBezTo>
                      <a:pt x="93" y="392"/>
                      <a:pt x="118" y="450"/>
                      <a:pt x="142" y="508"/>
                    </a:cubicBezTo>
                    <a:lnTo>
                      <a:pt x="204" y="658"/>
                    </a:lnTo>
                    <a:lnTo>
                      <a:pt x="623" y="485"/>
                    </a:lnTo>
                    <a:lnTo>
                      <a:pt x="562" y="335"/>
                    </a:lnTo>
                    <a:cubicBezTo>
                      <a:pt x="536" y="272"/>
                      <a:pt x="509" y="211"/>
                      <a:pt x="481" y="150"/>
                    </a:cubicBezTo>
                    <a:lnTo>
                      <a:pt x="4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a:off x="759500" y="3581750"/>
                <a:ext cx="16525" cy="17025"/>
              </a:xfrm>
              <a:custGeom>
                <a:rect b="b" l="l" r="r" t="t"/>
                <a:pathLst>
                  <a:path extrusionOk="0" h="681" w="661">
                    <a:moveTo>
                      <a:pt x="386" y="0"/>
                    </a:moveTo>
                    <a:lnTo>
                      <a:pt x="1" y="242"/>
                    </a:lnTo>
                    <a:lnTo>
                      <a:pt x="87" y="379"/>
                    </a:lnTo>
                    <a:cubicBezTo>
                      <a:pt x="121" y="432"/>
                      <a:pt x="154" y="486"/>
                      <a:pt x="186" y="541"/>
                    </a:cubicBezTo>
                    <a:lnTo>
                      <a:pt x="268" y="681"/>
                    </a:lnTo>
                    <a:lnTo>
                      <a:pt x="660" y="450"/>
                    </a:lnTo>
                    <a:lnTo>
                      <a:pt x="577" y="309"/>
                    </a:lnTo>
                    <a:cubicBezTo>
                      <a:pt x="543" y="251"/>
                      <a:pt x="508" y="194"/>
                      <a:pt x="472" y="137"/>
                    </a:cubicBezTo>
                    <a:lnTo>
                      <a:pt x="3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a:off x="779875" y="3627300"/>
                <a:ext cx="14425" cy="15600"/>
              </a:xfrm>
              <a:custGeom>
                <a:rect b="b" l="l" r="r" t="t"/>
                <a:pathLst>
                  <a:path extrusionOk="0" h="624" w="577">
                    <a:moveTo>
                      <a:pt x="438" y="1"/>
                    </a:moveTo>
                    <a:lnTo>
                      <a:pt x="0" y="128"/>
                    </a:lnTo>
                    <a:lnTo>
                      <a:pt x="47" y="283"/>
                    </a:lnTo>
                    <a:cubicBezTo>
                      <a:pt x="63" y="344"/>
                      <a:pt x="80" y="405"/>
                      <a:pt x="96" y="466"/>
                    </a:cubicBezTo>
                    <a:lnTo>
                      <a:pt x="136" y="623"/>
                    </a:lnTo>
                    <a:lnTo>
                      <a:pt x="577" y="509"/>
                    </a:lnTo>
                    <a:lnTo>
                      <a:pt x="536" y="352"/>
                    </a:lnTo>
                    <a:cubicBezTo>
                      <a:pt x="519" y="288"/>
                      <a:pt x="501" y="222"/>
                      <a:pt x="483" y="158"/>
                    </a:cubicBezTo>
                    <a:lnTo>
                      <a:pt x="4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a:off x="745050" y="3561625"/>
                <a:ext cx="17075" cy="17300"/>
              </a:xfrm>
              <a:custGeom>
                <a:rect b="b" l="l" r="r" t="t"/>
                <a:pathLst>
                  <a:path extrusionOk="0" h="692" w="683">
                    <a:moveTo>
                      <a:pt x="349" y="1"/>
                    </a:moveTo>
                    <a:lnTo>
                      <a:pt x="1" y="293"/>
                    </a:lnTo>
                    <a:lnTo>
                      <a:pt x="105" y="417"/>
                    </a:lnTo>
                    <a:lnTo>
                      <a:pt x="106" y="417"/>
                    </a:lnTo>
                    <a:cubicBezTo>
                      <a:pt x="146" y="465"/>
                      <a:pt x="187" y="515"/>
                      <a:pt x="227" y="564"/>
                    </a:cubicBezTo>
                    <a:lnTo>
                      <a:pt x="328" y="691"/>
                    </a:lnTo>
                    <a:lnTo>
                      <a:pt x="683" y="409"/>
                    </a:lnTo>
                    <a:lnTo>
                      <a:pt x="582" y="282"/>
                    </a:lnTo>
                    <a:cubicBezTo>
                      <a:pt x="539" y="229"/>
                      <a:pt x="496" y="176"/>
                      <a:pt x="453" y="125"/>
                    </a:cubicBezTo>
                    <a:lnTo>
                      <a:pt x="3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785400" y="3651950"/>
                <a:ext cx="12925" cy="14375"/>
              </a:xfrm>
              <a:custGeom>
                <a:rect b="b" l="l" r="r" t="t"/>
                <a:pathLst>
                  <a:path extrusionOk="0" h="575" w="517">
                    <a:moveTo>
                      <a:pt x="450" y="1"/>
                    </a:moveTo>
                    <a:lnTo>
                      <a:pt x="1" y="64"/>
                    </a:lnTo>
                    <a:lnTo>
                      <a:pt x="22" y="224"/>
                    </a:lnTo>
                    <a:lnTo>
                      <a:pt x="22" y="226"/>
                    </a:lnTo>
                    <a:cubicBezTo>
                      <a:pt x="32" y="287"/>
                      <a:pt x="40" y="349"/>
                      <a:pt x="47" y="414"/>
                    </a:cubicBezTo>
                    <a:lnTo>
                      <a:pt x="65" y="574"/>
                    </a:lnTo>
                    <a:lnTo>
                      <a:pt x="516" y="523"/>
                    </a:lnTo>
                    <a:lnTo>
                      <a:pt x="498" y="363"/>
                    </a:lnTo>
                    <a:cubicBezTo>
                      <a:pt x="491" y="295"/>
                      <a:pt x="483" y="227"/>
                      <a:pt x="473" y="161"/>
                    </a:cubicBezTo>
                    <a:lnTo>
                      <a:pt x="4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728150" y="3543825"/>
                <a:ext cx="17300" cy="17200"/>
              </a:xfrm>
              <a:custGeom>
                <a:rect b="b" l="l" r="r" t="t"/>
                <a:pathLst>
                  <a:path extrusionOk="0" h="688" w="692">
                    <a:moveTo>
                      <a:pt x="303" y="1"/>
                    </a:moveTo>
                    <a:lnTo>
                      <a:pt x="1" y="339"/>
                    </a:lnTo>
                    <a:lnTo>
                      <a:pt x="122" y="448"/>
                    </a:lnTo>
                    <a:cubicBezTo>
                      <a:pt x="168" y="490"/>
                      <a:pt x="214" y="533"/>
                      <a:pt x="260" y="577"/>
                    </a:cubicBezTo>
                    <a:lnTo>
                      <a:pt x="379" y="688"/>
                    </a:lnTo>
                    <a:lnTo>
                      <a:pt x="691" y="359"/>
                    </a:lnTo>
                    <a:lnTo>
                      <a:pt x="574" y="247"/>
                    </a:lnTo>
                    <a:cubicBezTo>
                      <a:pt x="525" y="201"/>
                      <a:pt x="475" y="154"/>
                      <a:pt x="425" y="110"/>
                    </a:cubicBezTo>
                    <a:lnTo>
                      <a:pt x="3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468300" y="3567775"/>
                <a:ext cx="16900" cy="17300"/>
              </a:xfrm>
              <a:custGeom>
                <a:rect b="b" l="l" r="r" t="t"/>
                <a:pathLst>
                  <a:path extrusionOk="0" h="692" w="676">
                    <a:moveTo>
                      <a:pt x="316" y="1"/>
                    </a:moveTo>
                    <a:lnTo>
                      <a:pt x="216" y="130"/>
                    </a:lnTo>
                    <a:cubicBezTo>
                      <a:pt x="175" y="184"/>
                      <a:pt x="134" y="237"/>
                      <a:pt x="94" y="292"/>
                    </a:cubicBezTo>
                    <a:lnTo>
                      <a:pt x="0" y="424"/>
                    </a:lnTo>
                    <a:lnTo>
                      <a:pt x="367" y="691"/>
                    </a:lnTo>
                    <a:lnTo>
                      <a:pt x="463" y="559"/>
                    </a:lnTo>
                    <a:cubicBezTo>
                      <a:pt x="501" y="508"/>
                      <a:pt x="537" y="457"/>
                      <a:pt x="577" y="407"/>
                    </a:cubicBezTo>
                    <a:lnTo>
                      <a:pt x="676" y="278"/>
                    </a:lnTo>
                    <a:lnTo>
                      <a:pt x="3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455350" y="3588550"/>
                <a:ext cx="16225" cy="16925"/>
              </a:xfrm>
              <a:custGeom>
                <a:rect b="b" l="l" r="r" t="t"/>
                <a:pathLst>
                  <a:path extrusionOk="0" h="677" w="649">
                    <a:moveTo>
                      <a:pt x="254" y="1"/>
                    </a:moveTo>
                    <a:lnTo>
                      <a:pt x="174" y="143"/>
                    </a:lnTo>
                    <a:cubicBezTo>
                      <a:pt x="140" y="201"/>
                      <a:pt x="108" y="260"/>
                      <a:pt x="77" y="321"/>
                    </a:cubicBezTo>
                    <a:lnTo>
                      <a:pt x="1" y="463"/>
                    </a:lnTo>
                    <a:lnTo>
                      <a:pt x="401" y="677"/>
                    </a:lnTo>
                    <a:lnTo>
                      <a:pt x="477" y="533"/>
                    </a:lnTo>
                    <a:cubicBezTo>
                      <a:pt x="506" y="478"/>
                      <a:pt x="538" y="422"/>
                      <a:pt x="569" y="368"/>
                    </a:cubicBezTo>
                    <a:lnTo>
                      <a:pt x="649" y="226"/>
                    </a:lnTo>
                    <a:lnTo>
                      <a:pt x="2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709075" y="3528725"/>
                <a:ext cx="17200" cy="16775"/>
              </a:xfrm>
              <a:custGeom>
                <a:rect b="b" l="l" r="r" t="t"/>
                <a:pathLst>
                  <a:path extrusionOk="0" h="671" w="688">
                    <a:moveTo>
                      <a:pt x="255" y="0"/>
                    </a:moveTo>
                    <a:lnTo>
                      <a:pt x="1" y="377"/>
                    </a:lnTo>
                    <a:lnTo>
                      <a:pt x="136" y="468"/>
                    </a:lnTo>
                    <a:cubicBezTo>
                      <a:pt x="189" y="504"/>
                      <a:pt x="240" y="539"/>
                      <a:pt x="291" y="577"/>
                    </a:cubicBezTo>
                    <a:lnTo>
                      <a:pt x="424" y="671"/>
                    </a:lnTo>
                    <a:lnTo>
                      <a:pt x="688" y="301"/>
                    </a:lnTo>
                    <a:lnTo>
                      <a:pt x="556" y="207"/>
                    </a:lnTo>
                    <a:cubicBezTo>
                      <a:pt x="501" y="167"/>
                      <a:pt x="447" y="129"/>
                      <a:pt x="391" y="91"/>
                    </a:cubicBezTo>
                    <a:lnTo>
                      <a:pt x="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445575" y="3611150"/>
                <a:ext cx="15275" cy="16250"/>
              </a:xfrm>
              <a:custGeom>
                <a:rect b="b" l="l" r="r" t="t"/>
                <a:pathLst>
                  <a:path extrusionOk="0" h="650" w="611">
                    <a:moveTo>
                      <a:pt x="187" y="1"/>
                    </a:moveTo>
                    <a:lnTo>
                      <a:pt x="128" y="153"/>
                    </a:lnTo>
                    <a:cubicBezTo>
                      <a:pt x="103" y="215"/>
                      <a:pt x="78" y="278"/>
                      <a:pt x="55" y="343"/>
                    </a:cubicBezTo>
                    <a:lnTo>
                      <a:pt x="0" y="495"/>
                    </a:lnTo>
                    <a:lnTo>
                      <a:pt x="427" y="650"/>
                    </a:lnTo>
                    <a:lnTo>
                      <a:pt x="483" y="498"/>
                    </a:lnTo>
                    <a:cubicBezTo>
                      <a:pt x="504" y="438"/>
                      <a:pt x="527" y="379"/>
                      <a:pt x="551" y="319"/>
                    </a:cubicBezTo>
                    <a:lnTo>
                      <a:pt x="610" y="167"/>
                    </a:lnTo>
                    <a:lnTo>
                      <a:pt x="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p:nvPr/>
            </p:nvSpPr>
            <p:spPr>
              <a:xfrm>
                <a:off x="705325" y="3820300"/>
                <a:ext cx="17125" cy="16675"/>
              </a:xfrm>
              <a:custGeom>
                <a:rect b="b" l="l" r="r" t="t"/>
                <a:pathLst>
                  <a:path extrusionOk="0" h="667" w="685">
                    <a:moveTo>
                      <a:pt x="430" y="1"/>
                    </a:moveTo>
                    <a:lnTo>
                      <a:pt x="296" y="92"/>
                    </a:lnTo>
                    <a:cubicBezTo>
                      <a:pt x="243" y="126"/>
                      <a:pt x="190" y="161"/>
                      <a:pt x="137" y="196"/>
                    </a:cubicBezTo>
                    <a:lnTo>
                      <a:pt x="0" y="283"/>
                    </a:lnTo>
                    <a:lnTo>
                      <a:pt x="243" y="667"/>
                    </a:lnTo>
                    <a:lnTo>
                      <a:pt x="380" y="579"/>
                    </a:lnTo>
                    <a:cubicBezTo>
                      <a:pt x="438" y="543"/>
                      <a:pt x="494" y="506"/>
                      <a:pt x="550" y="468"/>
                    </a:cubicBezTo>
                    <a:lnTo>
                      <a:pt x="684" y="377"/>
                    </a:lnTo>
                    <a:lnTo>
                      <a:pt x="4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p:nvPr/>
            </p:nvSpPr>
            <p:spPr>
              <a:xfrm>
                <a:off x="724725" y="3805225"/>
                <a:ext cx="17300" cy="17175"/>
              </a:xfrm>
              <a:custGeom>
                <a:rect b="b" l="l" r="r" t="t"/>
                <a:pathLst>
                  <a:path extrusionOk="0" h="687" w="692">
                    <a:moveTo>
                      <a:pt x="387" y="1"/>
                    </a:moveTo>
                    <a:lnTo>
                      <a:pt x="267" y="110"/>
                    </a:lnTo>
                    <a:cubicBezTo>
                      <a:pt x="221" y="153"/>
                      <a:pt x="173" y="194"/>
                      <a:pt x="125" y="235"/>
                    </a:cubicBezTo>
                    <a:lnTo>
                      <a:pt x="1" y="339"/>
                    </a:lnTo>
                    <a:lnTo>
                      <a:pt x="295" y="686"/>
                    </a:lnTo>
                    <a:lnTo>
                      <a:pt x="419" y="581"/>
                    </a:lnTo>
                    <a:cubicBezTo>
                      <a:pt x="470" y="538"/>
                      <a:pt x="521" y="493"/>
                      <a:pt x="571" y="447"/>
                    </a:cubicBezTo>
                    <a:lnTo>
                      <a:pt x="691" y="339"/>
                    </a:lnTo>
                    <a:lnTo>
                      <a:pt x="3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688250" y="3516575"/>
                <a:ext cx="16775" cy="16050"/>
              </a:xfrm>
              <a:custGeom>
                <a:rect b="b" l="l" r="r" t="t"/>
                <a:pathLst>
                  <a:path extrusionOk="0" h="642" w="671">
                    <a:moveTo>
                      <a:pt x="199" y="0"/>
                    </a:moveTo>
                    <a:lnTo>
                      <a:pt x="1" y="408"/>
                    </a:lnTo>
                    <a:lnTo>
                      <a:pt x="146" y="479"/>
                    </a:lnTo>
                    <a:cubicBezTo>
                      <a:pt x="204" y="508"/>
                      <a:pt x="260" y="536"/>
                      <a:pt x="317" y="565"/>
                    </a:cubicBezTo>
                    <a:lnTo>
                      <a:pt x="460" y="641"/>
                    </a:lnTo>
                    <a:lnTo>
                      <a:pt x="670" y="238"/>
                    </a:lnTo>
                    <a:lnTo>
                      <a:pt x="526" y="162"/>
                    </a:lnTo>
                    <a:cubicBezTo>
                      <a:pt x="467" y="131"/>
                      <a:pt x="406" y="101"/>
                      <a:pt x="345" y="71"/>
                    </a:cubicBezTo>
                    <a:lnTo>
                      <a:pt x="1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742075" y="3787750"/>
                <a:ext cx="17125" cy="17350"/>
              </a:xfrm>
              <a:custGeom>
                <a:rect b="b" l="l" r="r" t="t"/>
                <a:pathLst>
                  <a:path extrusionOk="0" h="694" w="685">
                    <a:moveTo>
                      <a:pt x="336" y="1"/>
                    </a:moveTo>
                    <a:lnTo>
                      <a:pt x="232" y="126"/>
                    </a:lnTo>
                    <a:cubicBezTo>
                      <a:pt x="191" y="174"/>
                      <a:pt x="149" y="222"/>
                      <a:pt x="108" y="270"/>
                    </a:cubicBezTo>
                    <a:lnTo>
                      <a:pt x="1" y="391"/>
                    </a:lnTo>
                    <a:lnTo>
                      <a:pt x="339" y="693"/>
                    </a:lnTo>
                    <a:lnTo>
                      <a:pt x="447" y="571"/>
                    </a:lnTo>
                    <a:cubicBezTo>
                      <a:pt x="493" y="521"/>
                      <a:pt x="536" y="470"/>
                      <a:pt x="581" y="419"/>
                    </a:cubicBezTo>
                    <a:lnTo>
                      <a:pt x="685" y="293"/>
                    </a:lnTo>
                    <a:lnTo>
                      <a:pt x="3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666000" y="3507650"/>
                <a:ext cx="16050" cy="14925"/>
              </a:xfrm>
              <a:custGeom>
                <a:rect b="b" l="l" r="r" t="t"/>
                <a:pathLst>
                  <a:path extrusionOk="0" h="597" w="642">
                    <a:moveTo>
                      <a:pt x="141" y="0"/>
                    </a:moveTo>
                    <a:lnTo>
                      <a:pt x="1" y="432"/>
                    </a:lnTo>
                    <a:lnTo>
                      <a:pt x="156" y="483"/>
                    </a:lnTo>
                    <a:cubicBezTo>
                      <a:pt x="215" y="501"/>
                      <a:pt x="276" y="523"/>
                      <a:pt x="336" y="544"/>
                    </a:cubicBezTo>
                    <a:lnTo>
                      <a:pt x="490" y="597"/>
                    </a:lnTo>
                    <a:lnTo>
                      <a:pt x="642" y="169"/>
                    </a:lnTo>
                    <a:lnTo>
                      <a:pt x="488" y="114"/>
                    </a:lnTo>
                    <a:cubicBezTo>
                      <a:pt x="423" y="93"/>
                      <a:pt x="361" y="72"/>
                      <a:pt x="295" y="50"/>
                    </a:cubicBezTo>
                    <a:lnTo>
                      <a:pt x="1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684225" y="3832650"/>
                <a:ext cx="16625" cy="15850"/>
              </a:xfrm>
              <a:custGeom>
                <a:rect b="b" l="l" r="r" t="t"/>
                <a:pathLst>
                  <a:path extrusionOk="0" h="634" w="665">
                    <a:moveTo>
                      <a:pt x="464" y="1"/>
                    </a:moveTo>
                    <a:lnTo>
                      <a:pt x="319" y="73"/>
                    </a:lnTo>
                    <a:cubicBezTo>
                      <a:pt x="263" y="100"/>
                      <a:pt x="205" y="128"/>
                      <a:pt x="147" y="153"/>
                    </a:cubicBezTo>
                    <a:lnTo>
                      <a:pt x="0" y="220"/>
                    </a:lnTo>
                    <a:lnTo>
                      <a:pt x="188" y="633"/>
                    </a:lnTo>
                    <a:lnTo>
                      <a:pt x="335" y="567"/>
                    </a:lnTo>
                    <a:cubicBezTo>
                      <a:pt x="397" y="539"/>
                      <a:pt x="458" y="510"/>
                      <a:pt x="519" y="481"/>
                    </a:cubicBezTo>
                    <a:lnTo>
                      <a:pt x="664" y="409"/>
                    </a:lnTo>
                    <a:lnTo>
                      <a:pt x="4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p:nvPr/>
            </p:nvSpPr>
            <p:spPr>
              <a:xfrm>
                <a:off x="757000" y="3768275"/>
                <a:ext cx="16625" cy="17125"/>
              </a:xfrm>
              <a:custGeom>
                <a:rect b="b" l="l" r="r" t="t"/>
                <a:pathLst>
                  <a:path extrusionOk="0" h="685" w="665">
                    <a:moveTo>
                      <a:pt x="279" y="0"/>
                    </a:moveTo>
                    <a:lnTo>
                      <a:pt x="193" y="137"/>
                    </a:lnTo>
                    <a:cubicBezTo>
                      <a:pt x="160" y="190"/>
                      <a:pt x="126" y="245"/>
                      <a:pt x="91" y="297"/>
                    </a:cubicBezTo>
                    <a:lnTo>
                      <a:pt x="0" y="431"/>
                    </a:lnTo>
                    <a:lnTo>
                      <a:pt x="378" y="684"/>
                    </a:lnTo>
                    <a:lnTo>
                      <a:pt x="469" y="549"/>
                    </a:lnTo>
                    <a:cubicBezTo>
                      <a:pt x="506" y="492"/>
                      <a:pt x="544" y="435"/>
                      <a:pt x="578" y="378"/>
                    </a:cubicBezTo>
                    <a:lnTo>
                      <a:pt x="664" y="241"/>
                    </a:lnTo>
                    <a:lnTo>
                      <a:pt x="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661800" y="3842075"/>
                <a:ext cx="15800" cy="14725"/>
              </a:xfrm>
              <a:custGeom>
                <a:rect b="b" l="l" r="r" t="t"/>
                <a:pathLst>
                  <a:path extrusionOk="0" h="589" w="632">
                    <a:moveTo>
                      <a:pt x="491" y="0"/>
                    </a:moveTo>
                    <a:lnTo>
                      <a:pt x="337" y="52"/>
                    </a:lnTo>
                    <a:cubicBezTo>
                      <a:pt x="276" y="71"/>
                      <a:pt x="216" y="90"/>
                      <a:pt x="155" y="108"/>
                    </a:cubicBezTo>
                    <a:lnTo>
                      <a:pt x="0" y="154"/>
                    </a:lnTo>
                    <a:lnTo>
                      <a:pt x="129" y="589"/>
                    </a:lnTo>
                    <a:lnTo>
                      <a:pt x="284" y="544"/>
                    </a:lnTo>
                    <a:cubicBezTo>
                      <a:pt x="349" y="524"/>
                      <a:pt x="413" y="504"/>
                      <a:pt x="477" y="483"/>
                    </a:cubicBezTo>
                    <a:lnTo>
                      <a:pt x="631" y="433"/>
                    </a:lnTo>
                    <a:lnTo>
                      <a:pt x="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784625" y="3701225"/>
                <a:ext cx="13200" cy="14600"/>
              </a:xfrm>
              <a:custGeom>
                <a:rect b="b" l="l" r="r" t="t"/>
                <a:pathLst>
                  <a:path extrusionOk="0" h="584" w="528">
                    <a:moveTo>
                      <a:pt x="78" y="1"/>
                    </a:moveTo>
                    <a:lnTo>
                      <a:pt x="56" y="161"/>
                    </a:lnTo>
                    <a:cubicBezTo>
                      <a:pt x="47" y="224"/>
                      <a:pt x="37" y="287"/>
                      <a:pt x="27" y="349"/>
                    </a:cubicBezTo>
                    <a:lnTo>
                      <a:pt x="0" y="510"/>
                    </a:lnTo>
                    <a:lnTo>
                      <a:pt x="448" y="584"/>
                    </a:lnTo>
                    <a:lnTo>
                      <a:pt x="474" y="424"/>
                    </a:lnTo>
                    <a:cubicBezTo>
                      <a:pt x="486" y="358"/>
                      <a:pt x="496" y="292"/>
                      <a:pt x="506" y="224"/>
                    </a:cubicBezTo>
                    <a:lnTo>
                      <a:pt x="527" y="64"/>
                    </a:lnTo>
                    <a:lnTo>
                      <a:pt x="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a:off x="787475" y="3677150"/>
                <a:ext cx="11550" cy="13575"/>
              </a:xfrm>
              <a:custGeom>
                <a:rect b="b" l="l" r="r" t="t"/>
                <a:pathLst>
                  <a:path extrusionOk="0" h="543" w="462">
                    <a:moveTo>
                      <a:pt x="7" y="1"/>
                    </a:moveTo>
                    <a:lnTo>
                      <a:pt x="7" y="177"/>
                    </a:lnTo>
                    <a:cubicBezTo>
                      <a:pt x="7" y="240"/>
                      <a:pt x="7" y="305"/>
                      <a:pt x="5" y="367"/>
                    </a:cubicBezTo>
                    <a:lnTo>
                      <a:pt x="0" y="529"/>
                    </a:lnTo>
                    <a:lnTo>
                      <a:pt x="455" y="543"/>
                    </a:lnTo>
                    <a:lnTo>
                      <a:pt x="458" y="379"/>
                    </a:lnTo>
                    <a:cubicBezTo>
                      <a:pt x="460" y="313"/>
                      <a:pt x="461" y="245"/>
                      <a:pt x="461" y="176"/>
                    </a:cubicBezTo>
                    <a:lnTo>
                      <a:pt x="4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769225" y="3747025"/>
                <a:ext cx="15800" cy="16650"/>
              </a:xfrm>
              <a:custGeom>
                <a:rect b="b" l="l" r="r" t="t"/>
                <a:pathLst>
                  <a:path extrusionOk="0" h="666" w="632">
                    <a:moveTo>
                      <a:pt x="216" y="1"/>
                    </a:moveTo>
                    <a:lnTo>
                      <a:pt x="150" y="150"/>
                    </a:lnTo>
                    <a:cubicBezTo>
                      <a:pt x="126" y="207"/>
                      <a:pt x="99" y="265"/>
                      <a:pt x="71" y="321"/>
                    </a:cubicBezTo>
                    <a:lnTo>
                      <a:pt x="0" y="468"/>
                    </a:lnTo>
                    <a:lnTo>
                      <a:pt x="410" y="665"/>
                    </a:lnTo>
                    <a:lnTo>
                      <a:pt x="481" y="518"/>
                    </a:lnTo>
                    <a:cubicBezTo>
                      <a:pt x="511" y="457"/>
                      <a:pt x="539" y="396"/>
                      <a:pt x="565" y="335"/>
                    </a:cubicBezTo>
                    <a:lnTo>
                      <a:pt x="631" y="186"/>
                    </a:lnTo>
                    <a:lnTo>
                      <a:pt x="2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a:off x="778500" y="3724525"/>
                <a:ext cx="14650" cy="15800"/>
              </a:xfrm>
              <a:custGeom>
                <a:rect b="b" l="l" r="r" t="t"/>
                <a:pathLst>
                  <a:path extrusionOk="0" h="632" w="586">
                    <a:moveTo>
                      <a:pt x="149" y="1"/>
                    </a:moveTo>
                    <a:lnTo>
                      <a:pt x="105" y="157"/>
                    </a:lnTo>
                    <a:cubicBezTo>
                      <a:pt x="87" y="219"/>
                      <a:pt x="69" y="280"/>
                      <a:pt x="50" y="339"/>
                    </a:cubicBezTo>
                    <a:lnTo>
                      <a:pt x="1" y="495"/>
                    </a:lnTo>
                    <a:lnTo>
                      <a:pt x="434" y="632"/>
                    </a:lnTo>
                    <a:lnTo>
                      <a:pt x="483" y="476"/>
                    </a:lnTo>
                    <a:cubicBezTo>
                      <a:pt x="503" y="412"/>
                      <a:pt x="523" y="347"/>
                      <a:pt x="541" y="283"/>
                    </a:cubicBezTo>
                    <a:lnTo>
                      <a:pt x="586" y="126"/>
                    </a:lnTo>
                    <a:lnTo>
                      <a:pt x="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523125" y="3520125"/>
                <a:ext cx="16925" cy="16300"/>
              </a:xfrm>
              <a:custGeom>
                <a:rect b="b" l="l" r="r" t="t"/>
                <a:pathLst>
                  <a:path extrusionOk="0" h="652" w="677">
                    <a:moveTo>
                      <a:pt x="460" y="0"/>
                    </a:moveTo>
                    <a:lnTo>
                      <a:pt x="317" y="78"/>
                    </a:lnTo>
                    <a:cubicBezTo>
                      <a:pt x="259" y="109"/>
                      <a:pt x="199" y="143"/>
                      <a:pt x="141" y="177"/>
                    </a:cubicBezTo>
                    <a:lnTo>
                      <a:pt x="1" y="258"/>
                    </a:lnTo>
                    <a:lnTo>
                      <a:pt x="229" y="651"/>
                    </a:lnTo>
                    <a:lnTo>
                      <a:pt x="369" y="570"/>
                    </a:lnTo>
                    <a:cubicBezTo>
                      <a:pt x="424" y="537"/>
                      <a:pt x="478" y="508"/>
                      <a:pt x="535" y="476"/>
                    </a:cubicBezTo>
                    <a:lnTo>
                      <a:pt x="677" y="399"/>
                    </a:lnTo>
                    <a:lnTo>
                      <a:pt x="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569475" y="3503525"/>
                <a:ext cx="15300" cy="14050"/>
              </a:xfrm>
              <a:custGeom>
                <a:rect b="b" l="l" r="r" t="t"/>
                <a:pathLst>
                  <a:path extrusionOk="0" h="562" w="612">
                    <a:moveTo>
                      <a:pt x="513" y="0"/>
                    </a:moveTo>
                    <a:lnTo>
                      <a:pt x="356" y="35"/>
                    </a:lnTo>
                    <a:cubicBezTo>
                      <a:pt x="290" y="50"/>
                      <a:pt x="224" y="65"/>
                      <a:pt x="158" y="81"/>
                    </a:cubicBezTo>
                    <a:lnTo>
                      <a:pt x="1" y="121"/>
                    </a:lnTo>
                    <a:lnTo>
                      <a:pt x="111" y="562"/>
                    </a:lnTo>
                    <a:lnTo>
                      <a:pt x="268" y="522"/>
                    </a:lnTo>
                    <a:cubicBezTo>
                      <a:pt x="329" y="507"/>
                      <a:pt x="391" y="493"/>
                      <a:pt x="453" y="478"/>
                    </a:cubicBezTo>
                    <a:lnTo>
                      <a:pt x="612" y="443"/>
                    </a:lnTo>
                    <a:lnTo>
                      <a:pt x="5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564975" y="3844375"/>
                <a:ext cx="15525" cy="14325"/>
              </a:xfrm>
              <a:custGeom>
                <a:rect b="b" l="l" r="r" t="t"/>
                <a:pathLst>
                  <a:path extrusionOk="0" h="573" w="621">
                    <a:moveTo>
                      <a:pt x="123" y="1"/>
                    </a:moveTo>
                    <a:lnTo>
                      <a:pt x="1" y="439"/>
                    </a:lnTo>
                    <a:lnTo>
                      <a:pt x="157" y="482"/>
                    </a:lnTo>
                    <a:cubicBezTo>
                      <a:pt x="222" y="500"/>
                      <a:pt x="286" y="516"/>
                      <a:pt x="352" y="533"/>
                    </a:cubicBezTo>
                    <a:lnTo>
                      <a:pt x="511" y="572"/>
                    </a:lnTo>
                    <a:lnTo>
                      <a:pt x="620" y="131"/>
                    </a:lnTo>
                    <a:lnTo>
                      <a:pt x="463" y="92"/>
                    </a:lnTo>
                    <a:cubicBezTo>
                      <a:pt x="400" y="77"/>
                      <a:pt x="339" y="60"/>
                      <a:pt x="278" y="44"/>
                    </a:cubicBezTo>
                    <a:lnTo>
                      <a:pt x="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a:off x="541300" y="3835875"/>
                <a:ext cx="16425" cy="15550"/>
              </a:xfrm>
              <a:custGeom>
                <a:rect b="b" l="l" r="r" t="t"/>
                <a:pathLst>
                  <a:path extrusionOk="0" h="622" w="657">
                    <a:moveTo>
                      <a:pt x="183" y="1"/>
                    </a:moveTo>
                    <a:lnTo>
                      <a:pt x="1" y="417"/>
                    </a:lnTo>
                    <a:lnTo>
                      <a:pt x="150" y="483"/>
                    </a:lnTo>
                    <a:cubicBezTo>
                      <a:pt x="211" y="509"/>
                      <a:pt x="273" y="536"/>
                      <a:pt x="336" y="561"/>
                    </a:cubicBezTo>
                    <a:lnTo>
                      <a:pt x="487" y="622"/>
                    </a:lnTo>
                    <a:lnTo>
                      <a:pt x="657" y="200"/>
                    </a:lnTo>
                    <a:lnTo>
                      <a:pt x="506" y="139"/>
                    </a:lnTo>
                    <a:cubicBezTo>
                      <a:pt x="447" y="116"/>
                      <a:pt x="389" y="91"/>
                      <a:pt x="331" y="65"/>
                    </a:cubicBezTo>
                    <a:lnTo>
                      <a:pt x="331" y="67"/>
                    </a:lnTo>
                    <a:lnTo>
                      <a:pt x="1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a:off x="545575" y="3510125"/>
                <a:ext cx="16275" cy="15350"/>
              </a:xfrm>
              <a:custGeom>
                <a:rect b="b" l="l" r="r" t="t"/>
                <a:pathLst>
                  <a:path extrusionOk="0" h="614" w="651">
                    <a:moveTo>
                      <a:pt x="492" y="1"/>
                    </a:moveTo>
                    <a:lnTo>
                      <a:pt x="340" y="57"/>
                    </a:lnTo>
                    <a:lnTo>
                      <a:pt x="340" y="58"/>
                    </a:lnTo>
                    <a:cubicBezTo>
                      <a:pt x="278" y="82"/>
                      <a:pt x="215" y="106"/>
                      <a:pt x="152" y="131"/>
                    </a:cubicBezTo>
                    <a:lnTo>
                      <a:pt x="0" y="192"/>
                    </a:lnTo>
                    <a:lnTo>
                      <a:pt x="172" y="614"/>
                    </a:lnTo>
                    <a:lnTo>
                      <a:pt x="322" y="552"/>
                    </a:lnTo>
                    <a:cubicBezTo>
                      <a:pt x="380" y="528"/>
                      <a:pt x="440" y="505"/>
                      <a:pt x="499" y="483"/>
                    </a:cubicBezTo>
                    <a:lnTo>
                      <a:pt x="651" y="427"/>
                    </a:lnTo>
                    <a:lnTo>
                      <a:pt x="4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p:nvPr/>
            </p:nvSpPr>
            <p:spPr>
              <a:xfrm>
                <a:off x="589675" y="3849675"/>
                <a:ext cx="14275" cy="12825"/>
              </a:xfrm>
              <a:custGeom>
                <a:rect b="b" l="l" r="r" t="t"/>
                <a:pathLst>
                  <a:path extrusionOk="0" h="513" w="571">
                    <a:moveTo>
                      <a:pt x="60" y="0"/>
                    </a:moveTo>
                    <a:lnTo>
                      <a:pt x="0" y="450"/>
                    </a:lnTo>
                    <a:lnTo>
                      <a:pt x="161" y="471"/>
                    </a:lnTo>
                    <a:cubicBezTo>
                      <a:pt x="228" y="481"/>
                      <a:pt x="295" y="488"/>
                      <a:pt x="362" y="496"/>
                    </a:cubicBezTo>
                    <a:lnTo>
                      <a:pt x="524" y="512"/>
                    </a:lnTo>
                    <a:lnTo>
                      <a:pt x="570" y="60"/>
                    </a:lnTo>
                    <a:lnTo>
                      <a:pt x="409" y="43"/>
                    </a:lnTo>
                    <a:cubicBezTo>
                      <a:pt x="346" y="37"/>
                      <a:pt x="283" y="28"/>
                      <a:pt x="220" y="20"/>
                    </a:cubicBezTo>
                    <a:lnTo>
                      <a:pt x="220" y="22"/>
                    </a:lnTo>
                    <a:lnTo>
                      <a:pt x="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
              <p:cNvSpPr/>
              <p:nvPr/>
            </p:nvSpPr>
            <p:spPr>
              <a:xfrm>
                <a:off x="614775" y="3851400"/>
                <a:ext cx="13300" cy="11625"/>
              </a:xfrm>
              <a:custGeom>
                <a:rect b="b" l="l" r="r" t="t"/>
                <a:pathLst>
                  <a:path extrusionOk="0" h="465" w="532">
                    <a:moveTo>
                      <a:pt x="515" y="1"/>
                    </a:moveTo>
                    <a:lnTo>
                      <a:pt x="353" y="6"/>
                    </a:lnTo>
                    <a:cubicBezTo>
                      <a:pt x="290" y="9"/>
                      <a:pt x="227" y="9"/>
                      <a:pt x="163" y="11"/>
                    </a:cubicBezTo>
                    <a:lnTo>
                      <a:pt x="1" y="11"/>
                    </a:lnTo>
                    <a:lnTo>
                      <a:pt x="4" y="465"/>
                    </a:lnTo>
                    <a:lnTo>
                      <a:pt x="166" y="465"/>
                    </a:lnTo>
                    <a:cubicBezTo>
                      <a:pt x="234" y="463"/>
                      <a:pt x="302" y="462"/>
                      <a:pt x="369" y="460"/>
                    </a:cubicBezTo>
                    <a:lnTo>
                      <a:pt x="531" y="455"/>
                    </a:lnTo>
                    <a:lnTo>
                      <a:pt x="5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a:off x="594300" y="3500375"/>
                <a:ext cx="14025" cy="12500"/>
              </a:xfrm>
              <a:custGeom>
                <a:rect b="b" l="l" r="r" t="t"/>
                <a:pathLst>
                  <a:path extrusionOk="0" h="500" w="561">
                    <a:moveTo>
                      <a:pt x="524" y="1"/>
                    </a:moveTo>
                    <a:lnTo>
                      <a:pt x="362" y="12"/>
                    </a:lnTo>
                    <a:lnTo>
                      <a:pt x="364" y="12"/>
                    </a:lnTo>
                    <a:cubicBezTo>
                      <a:pt x="296" y="19"/>
                      <a:pt x="229" y="24"/>
                      <a:pt x="162" y="30"/>
                    </a:cubicBezTo>
                    <a:lnTo>
                      <a:pt x="1" y="49"/>
                    </a:lnTo>
                    <a:lnTo>
                      <a:pt x="48" y="500"/>
                    </a:lnTo>
                    <a:lnTo>
                      <a:pt x="209" y="483"/>
                    </a:lnTo>
                    <a:cubicBezTo>
                      <a:pt x="271" y="477"/>
                      <a:pt x="334" y="470"/>
                      <a:pt x="399" y="465"/>
                    </a:cubicBezTo>
                    <a:lnTo>
                      <a:pt x="561" y="453"/>
                    </a:lnTo>
                    <a:lnTo>
                      <a:pt x="5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a:off x="638500" y="3848350"/>
                <a:ext cx="14675" cy="13325"/>
              </a:xfrm>
              <a:custGeom>
                <a:rect b="b" l="l" r="r" t="t"/>
                <a:pathLst>
                  <a:path extrusionOk="0" h="533" w="587">
                    <a:moveTo>
                      <a:pt x="507" y="0"/>
                    </a:moveTo>
                    <a:lnTo>
                      <a:pt x="349" y="30"/>
                    </a:lnTo>
                    <a:lnTo>
                      <a:pt x="349" y="29"/>
                    </a:lnTo>
                    <a:cubicBezTo>
                      <a:pt x="286" y="40"/>
                      <a:pt x="223" y="50"/>
                      <a:pt x="160" y="60"/>
                    </a:cubicBezTo>
                    <a:lnTo>
                      <a:pt x="0" y="83"/>
                    </a:lnTo>
                    <a:lnTo>
                      <a:pt x="66" y="532"/>
                    </a:lnTo>
                    <a:lnTo>
                      <a:pt x="227" y="509"/>
                    </a:lnTo>
                    <a:cubicBezTo>
                      <a:pt x="294" y="499"/>
                      <a:pt x="360" y="488"/>
                      <a:pt x="426" y="476"/>
                    </a:cubicBezTo>
                    <a:lnTo>
                      <a:pt x="587" y="448"/>
                    </a:lnTo>
                    <a:lnTo>
                      <a:pt x="5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a:off x="619200" y="3500100"/>
                <a:ext cx="13525" cy="12000"/>
              </a:xfrm>
              <a:custGeom>
                <a:rect b="b" l="l" r="r" t="t"/>
                <a:pathLst>
                  <a:path extrusionOk="0" h="480" w="541">
                    <a:moveTo>
                      <a:pt x="16" y="0"/>
                    </a:moveTo>
                    <a:lnTo>
                      <a:pt x="1" y="454"/>
                    </a:lnTo>
                    <a:lnTo>
                      <a:pt x="163" y="459"/>
                    </a:lnTo>
                    <a:cubicBezTo>
                      <a:pt x="225" y="461"/>
                      <a:pt x="288" y="464"/>
                      <a:pt x="353" y="469"/>
                    </a:cubicBezTo>
                    <a:lnTo>
                      <a:pt x="515" y="479"/>
                    </a:lnTo>
                    <a:lnTo>
                      <a:pt x="541" y="25"/>
                    </a:lnTo>
                    <a:lnTo>
                      <a:pt x="379" y="15"/>
                    </a:lnTo>
                    <a:cubicBezTo>
                      <a:pt x="313" y="12"/>
                      <a:pt x="245" y="8"/>
                      <a:pt x="177" y="5"/>
                    </a:cubicBezTo>
                    <a:lnTo>
                      <a:pt x="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a:off x="642825" y="3502125"/>
                <a:ext cx="14950" cy="13550"/>
              </a:xfrm>
              <a:custGeom>
                <a:rect b="b" l="l" r="r" t="t"/>
                <a:pathLst>
                  <a:path extrusionOk="0" h="542" w="598">
                    <a:moveTo>
                      <a:pt x="78" y="0"/>
                    </a:moveTo>
                    <a:lnTo>
                      <a:pt x="1" y="448"/>
                    </a:lnTo>
                    <a:lnTo>
                      <a:pt x="161" y="476"/>
                    </a:lnTo>
                    <a:cubicBezTo>
                      <a:pt x="224" y="486"/>
                      <a:pt x="287" y="497"/>
                      <a:pt x="348" y="511"/>
                    </a:cubicBezTo>
                    <a:lnTo>
                      <a:pt x="506" y="542"/>
                    </a:lnTo>
                    <a:lnTo>
                      <a:pt x="597" y="98"/>
                    </a:lnTo>
                    <a:lnTo>
                      <a:pt x="439" y="65"/>
                    </a:lnTo>
                    <a:cubicBezTo>
                      <a:pt x="372" y="51"/>
                      <a:pt x="305" y="40"/>
                      <a:pt x="239" y="28"/>
                    </a:cubicBezTo>
                    <a:lnTo>
                      <a:pt x="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a:off x="499725" y="3563750"/>
                <a:ext cx="235700" cy="235675"/>
              </a:xfrm>
              <a:custGeom>
                <a:rect b="b" l="l" r="r" t="t"/>
                <a:pathLst>
                  <a:path extrusionOk="0" h="9427" w="9428">
                    <a:moveTo>
                      <a:pt x="4714" y="585"/>
                    </a:moveTo>
                    <a:cubicBezTo>
                      <a:pt x="6990" y="585"/>
                      <a:pt x="8844" y="2437"/>
                      <a:pt x="8844" y="4713"/>
                    </a:cubicBezTo>
                    <a:cubicBezTo>
                      <a:pt x="8844" y="6990"/>
                      <a:pt x="6990" y="8842"/>
                      <a:pt x="4714" y="8842"/>
                    </a:cubicBezTo>
                    <a:cubicBezTo>
                      <a:pt x="2437" y="8842"/>
                      <a:pt x="585" y="6990"/>
                      <a:pt x="585" y="4713"/>
                    </a:cubicBezTo>
                    <a:cubicBezTo>
                      <a:pt x="585" y="2437"/>
                      <a:pt x="2437" y="585"/>
                      <a:pt x="4714" y="585"/>
                    </a:cubicBezTo>
                    <a:close/>
                    <a:moveTo>
                      <a:pt x="4714" y="0"/>
                    </a:moveTo>
                    <a:cubicBezTo>
                      <a:pt x="2115" y="0"/>
                      <a:pt x="0" y="2115"/>
                      <a:pt x="0" y="4713"/>
                    </a:cubicBezTo>
                    <a:cubicBezTo>
                      <a:pt x="0" y="7312"/>
                      <a:pt x="2115" y="9427"/>
                      <a:pt x="4714" y="9427"/>
                    </a:cubicBezTo>
                    <a:cubicBezTo>
                      <a:pt x="7312" y="9427"/>
                      <a:pt x="9427" y="7312"/>
                      <a:pt x="9427" y="4713"/>
                    </a:cubicBezTo>
                    <a:cubicBezTo>
                      <a:pt x="9427" y="2115"/>
                      <a:pt x="7312" y="0"/>
                      <a:pt x="4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
              <p:cNvSpPr/>
              <p:nvPr/>
            </p:nvSpPr>
            <p:spPr>
              <a:xfrm>
                <a:off x="353675" y="3417700"/>
                <a:ext cx="527775" cy="527775"/>
              </a:xfrm>
              <a:custGeom>
                <a:rect b="b" l="l" r="r" t="t"/>
                <a:pathLst>
                  <a:path extrusionOk="0" h="21111" w="21111">
                    <a:moveTo>
                      <a:pt x="12490" y="260"/>
                    </a:moveTo>
                    <a:cubicBezTo>
                      <a:pt x="12717" y="260"/>
                      <a:pt x="12900" y="445"/>
                      <a:pt x="12900" y="671"/>
                    </a:cubicBezTo>
                    <a:lnTo>
                      <a:pt x="12900" y="2160"/>
                    </a:lnTo>
                    <a:cubicBezTo>
                      <a:pt x="12900" y="2440"/>
                      <a:pt x="13078" y="2695"/>
                      <a:pt x="13344" y="2789"/>
                    </a:cubicBezTo>
                    <a:cubicBezTo>
                      <a:pt x="13591" y="2878"/>
                      <a:pt x="13837" y="2981"/>
                      <a:pt x="14075" y="3093"/>
                    </a:cubicBezTo>
                    <a:cubicBezTo>
                      <a:pt x="14165" y="3136"/>
                      <a:pt x="14263" y="3157"/>
                      <a:pt x="14360" y="3157"/>
                    </a:cubicBezTo>
                    <a:cubicBezTo>
                      <a:pt x="14534" y="3157"/>
                      <a:pt x="14706" y="3089"/>
                      <a:pt x="14835" y="2961"/>
                    </a:cubicBezTo>
                    <a:lnTo>
                      <a:pt x="15887" y="1908"/>
                    </a:lnTo>
                    <a:cubicBezTo>
                      <a:pt x="15965" y="1831"/>
                      <a:pt x="16069" y="1788"/>
                      <a:pt x="16178" y="1788"/>
                    </a:cubicBezTo>
                    <a:cubicBezTo>
                      <a:pt x="16288" y="1788"/>
                      <a:pt x="16391" y="1831"/>
                      <a:pt x="16468" y="1908"/>
                    </a:cubicBezTo>
                    <a:lnTo>
                      <a:pt x="19203" y="4643"/>
                    </a:lnTo>
                    <a:cubicBezTo>
                      <a:pt x="19280" y="4720"/>
                      <a:pt x="19323" y="4823"/>
                      <a:pt x="19323" y="4933"/>
                    </a:cubicBezTo>
                    <a:cubicBezTo>
                      <a:pt x="19323" y="5042"/>
                      <a:pt x="19280" y="5146"/>
                      <a:pt x="19203" y="5224"/>
                    </a:cubicBezTo>
                    <a:lnTo>
                      <a:pt x="18150" y="6277"/>
                    </a:lnTo>
                    <a:cubicBezTo>
                      <a:pt x="17950" y="6476"/>
                      <a:pt x="17897" y="6782"/>
                      <a:pt x="18018" y="7036"/>
                    </a:cubicBezTo>
                    <a:cubicBezTo>
                      <a:pt x="18130" y="7274"/>
                      <a:pt x="18233" y="7521"/>
                      <a:pt x="18322" y="7767"/>
                    </a:cubicBezTo>
                    <a:cubicBezTo>
                      <a:pt x="18418" y="8033"/>
                      <a:pt x="18671" y="8211"/>
                      <a:pt x="18953" y="8211"/>
                    </a:cubicBezTo>
                    <a:lnTo>
                      <a:pt x="20440" y="8211"/>
                    </a:lnTo>
                    <a:cubicBezTo>
                      <a:pt x="20666" y="8211"/>
                      <a:pt x="20851" y="8394"/>
                      <a:pt x="20851" y="8622"/>
                    </a:cubicBezTo>
                    <a:lnTo>
                      <a:pt x="20851" y="12488"/>
                    </a:lnTo>
                    <a:cubicBezTo>
                      <a:pt x="20851" y="12715"/>
                      <a:pt x="20666" y="12900"/>
                      <a:pt x="20440" y="12900"/>
                    </a:cubicBezTo>
                    <a:lnTo>
                      <a:pt x="18953" y="12900"/>
                    </a:lnTo>
                    <a:cubicBezTo>
                      <a:pt x="18671" y="12900"/>
                      <a:pt x="18416" y="13078"/>
                      <a:pt x="18322" y="13342"/>
                    </a:cubicBezTo>
                    <a:cubicBezTo>
                      <a:pt x="18233" y="13589"/>
                      <a:pt x="18130" y="13835"/>
                      <a:pt x="18018" y="14074"/>
                    </a:cubicBezTo>
                    <a:cubicBezTo>
                      <a:pt x="17897" y="14329"/>
                      <a:pt x="17950" y="14634"/>
                      <a:pt x="18150" y="14834"/>
                    </a:cubicBezTo>
                    <a:lnTo>
                      <a:pt x="19203" y="15887"/>
                    </a:lnTo>
                    <a:cubicBezTo>
                      <a:pt x="19280" y="15964"/>
                      <a:pt x="19323" y="16067"/>
                      <a:pt x="19323" y="16177"/>
                    </a:cubicBezTo>
                    <a:cubicBezTo>
                      <a:pt x="19323" y="16286"/>
                      <a:pt x="19280" y="16391"/>
                      <a:pt x="19203" y="16468"/>
                    </a:cubicBezTo>
                    <a:lnTo>
                      <a:pt x="16468" y="19202"/>
                    </a:lnTo>
                    <a:cubicBezTo>
                      <a:pt x="16391" y="19280"/>
                      <a:pt x="16288" y="19323"/>
                      <a:pt x="16178" y="19323"/>
                    </a:cubicBezTo>
                    <a:cubicBezTo>
                      <a:pt x="16069" y="19323"/>
                      <a:pt x="15965" y="19280"/>
                      <a:pt x="15887" y="19202"/>
                    </a:cubicBezTo>
                    <a:lnTo>
                      <a:pt x="14835" y="18150"/>
                    </a:lnTo>
                    <a:cubicBezTo>
                      <a:pt x="14706" y="18022"/>
                      <a:pt x="14534" y="17954"/>
                      <a:pt x="14360" y="17954"/>
                    </a:cubicBezTo>
                    <a:cubicBezTo>
                      <a:pt x="14263" y="17954"/>
                      <a:pt x="14165" y="17975"/>
                      <a:pt x="14075" y="18018"/>
                    </a:cubicBezTo>
                    <a:cubicBezTo>
                      <a:pt x="13837" y="18130"/>
                      <a:pt x="13591" y="18233"/>
                      <a:pt x="13344" y="18320"/>
                    </a:cubicBezTo>
                    <a:cubicBezTo>
                      <a:pt x="13078" y="18416"/>
                      <a:pt x="12900" y="18670"/>
                      <a:pt x="12900" y="18951"/>
                    </a:cubicBezTo>
                    <a:lnTo>
                      <a:pt x="12900" y="20440"/>
                    </a:lnTo>
                    <a:cubicBezTo>
                      <a:pt x="12900" y="20666"/>
                      <a:pt x="12717" y="20851"/>
                      <a:pt x="12490" y="20851"/>
                    </a:cubicBezTo>
                    <a:lnTo>
                      <a:pt x="8623" y="20851"/>
                    </a:lnTo>
                    <a:cubicBezTo>
                      <a:pt x="8396" y="20851"/>
                      <a:pt x="8211" y="20666"/>
                      <a:pt x="8211" y="20440"/>
                    </a:cubicBezTo>
                    <a:lnTo>
                      <a:pt x="8211" y="18951"/>
                    </a:lnTo>
                    <a:cubicBezTo>
                      <a:pt x="8211" y="18670"/>
                      <a:pt x="8033" y="18416"/>
                      <a:pt x="7769" y="18320"/>
                    </a:cubicBezTo>
                    <a:cubicBezTo>
                      <a:pt x="7521" y="18233"/>
                      <a:pt x="7275" y="18130"/>
                      <a:pt x="7038" y="18018"/>
                    </a:cubicBezTo>
                    <a:cubicBezTo>
                      <a:pt x="6946" y="17975"/>
                      <a:pt x="6848" y="17953"/>
                      <a:pt x="6753" y="17953"/>
                    </a:cubicBezTo>
                    <a:cubicBezTo>
                      <a:pt x="6577" y="17953"/>
                      <a:pt x="6406" y="18021"/>
                      <a:pt x="6278" y="18150"/>
                    </a:cubicBezTo>
                    <a:lnTo>
                      <a:pt x="5224" y="19202"/>
                    </a:lnTo>
                    <a:cubicBezTo>
                      <a:pt x="5147" y="19280"/>
                      <a:pt x="5044" y="19323"/>
                      <a:pt x="4934" y="19323"/>
                    </a:cubicBezTo>
                    <a:cubicBezTo>
                      <a:pt x="4825" y="19323"/>
                      <a:pt x="4721" y="19280"/>
                      <a:pt x="4643" y="19202"/>
                    </a:cubicBezTo>
                    <a:lnTo>
                      <a:pt x="1909" y="16468"/>
                    </a:lnTo>
                    <a:cubicBezTo>
                      <a:pt x="1831" y="16391"/>
                      <a:pt x="1788" y="16286"/>
                      <a:pt x="1788" y="16177"/>
                    </a:cubicBezTo>
                    <a:cubicBezTo>
                      <a:pt x="1788" y="16067"/>
                      <a:pt x="1831" y="15964"/>
                      <a:pt x="1909" y="15887"/>
                    </a:cubicBezTo>
                    <a:lnTo>
                      <a:pt x="2961" y="14834"/>
                    </a:lnTo>
                    <a:cubicBezTo>
                      <a:pt x="3161" y="14634"/>
                      <a:pt x="3214" y="14329"/>
                      <a:pt x="3093" y="14073"/>
                    </a:cubicBezTo>
                    <a:cubicBezTo>
                      <a:pt x="2981" y="13835"/>
                      <a:pt x="2878" y="13589"/>
                      <a:pt x="2791" y="13342"/>
                    </a:cubicBezTo>
                    <a:cubicBezTo>
                      <a:pt x="2695" y="13078"/>
                      <a:pt x="2442" y="12900"/>
                      <a:pt x="2160" y="12900"/>
                    </a:cubicBezTo>
                    <a:lnTo>
                      <a:pt x="671" y="12900"/>
                    </a:lnTo>
                    <a:cubicBezTo>
                      <a:pt x="445" y="12900"/>
                      <a:pt x="262" y="12715"/>
                      <a:pt x="262" y="12488"/>
                    </a:cubicBezTo>
                    <a:lnTo>
                      <a:pt x="262" y="8621"/>
                    </a:lnTo>
                    <a:cubicBezTo>
                      <a:pt x="262" y="8394"/>
                      <a:pt x="445" y="8211"/>
                      <a:pt x="671" y="8211"/>
                    </a:cubicBezTo>
                    <a:lnTo>
                      <a:pt x="2160" y="8211"/>
                    </a:lnTo>
                    <a:cubicBezTo>
                      <a:pt x="2442" y="8211"/>
                      <a:pt x="2695" y="8033"/>
                      <a:pt x="2791" y="7767"/>
                    </a:cubicBezTo>
                    <a:cubicBezTo>
                      <a:pt x="2878" y="7521"/>
                      <a:pt x="2981" y="7274"/>
                      <a:pt x="3093" y="7036"/>
                    </a:cubicBezTo>
                    <a:cubicBezTo>
                      <a:pt x="3214" y="6782"/>
                      <a:pt x="3161" y="6476"/>
                      <a:pt x="2961" y="6277"/>
                    </a:cubicBezTo>
                    <a:lnTo>
                      <a:pt x="1909" y="5224"/>
                    </a:lnTo>
                    <a:cubicBezTo>
                      <a:pt x="1831" y="5146"/>
                      <a:pt x="1788" y="5042"/>
                      <a:pt x="1788" y="4933"/>
                    </a:cubicBezTo>
                    <a:cubicBezTo>
                      <a:pt x="1788" y="4823"/>
                      <a:pt x="1831" y="4720"/>
                      <a:pt x="1909" y="4643"/>
                    </a:cubicBezTo>
                    <a:lnTo>
                      <a:pt x="4643" y="1908"/>
                    </a:lnTo>
                    <a:cubicBezTo>
                      <a:pt x="4721" y="1831"/>
                      <a:pt x="4825" y="1788"/>
                      <a:pt x="4934" y="1788"/>
                    </a:cubicBezTo>
                    <a:cubicBezTo>
                      <a:pt x="5044" y="1788"/>
                      <a:pt x="5147" y="1831"/>
                      <a:pt x="5224" y="1908"/>
                    </a:cubicBezTo>
                    <a:lnTo>
                      <a:pt x="6277" y="2961"/>
                    </a:lnTo>
                    <a:cubicBezTo>
                      <a:pt x="6405" y="3089"/>
                      <a:pt x="6577" y="3157"/>
                      <a:pt x="6752" y="3157"/>
                    </a:cubicBezTo>
                    <a:cubicBezTo>
                      <a:pt x="6849" y="3157"/>
                      <a:pt x="6947" y="3136"/>
                      <a:pt x="7038" y="3093"/>
                    </a:cubicBezTo>
                    <a:cubicBezTo>
                      <a:pt x="7275" y="2981"/>
                      <a:pt x="7521" y="2878"/>
                      <a:pt x="7769" y="2789"/>
                    </a:cubicBezTo>
                    <a:cubicBezTo>
                      <a:pt x="8033" y="2695"/>
                      <a:pt x="8211" y="2440"/>
                      <a:pt x="8211" y="2160"/>
                    </a:cubicBezTo>
                    <a:lnTo>
                      <a:pt x="8211" y="671"/>
                    </a:lnTo>
                    <a:cubicBezTo>
                      <a:pt x="8211" y="445"/>
                      <a:pt x="8396" y="260"/>
                      <a:pt x="8623" y="260"/>
                    </a:cubicBezTo>
                    <a:close/>
                    <a:moveTo>
                      <a:pt x="8623" y="0"/>
                    </a:moveTo>
                    <a:cubicBezTo>
                      <a:pt x="8253" y="0"/>
                      <a:pt x="7952" y="301"/>
                      <a:pt x="7952" y="671"/>
                    </a:cubicBezTo>
                    <a:lnTo>
                      <a:pt x="7952" y="2160"/>
                    </a:lnTo>
                    <a:cubicBezTo>
                      <a:pt x="7952" y="2331"/>
                      <a:pt x="7843" y="2487"/>
                      <a:pt x="7681" y="2546"/>
                    </a:cubicBezTo>
                    <a:cubicBezTo>
                      <a:pt x="7425" y="2637"/>
                      <a:pt x="7172" y="2743"/>
                      <a:pt x="6926" y="2858"/>
                    </a:cubicBezTo>
                    <a:cubicBezTo>
                      <a:pt x="6871" y="2885"/>
                      <a:pt x="6811" y="2898"/>
                      <a:pt x="6752" y="2898"/>
                    </a:cubicBezTo>
                    <a:cubicBezTo>
                      <a:pt x="6646" y="2898"/>
                      <a:pt x="6540" y="2856"/>
                      <a:pt x="6462" y="2777"/>
                    </a:cubicBezTo>
                    <a:lnTo>
                      <a:pt x="5408" y="1725"/>
                    </a:lnTo>
                    <a:cubicBezTo>
                      <a:pt x="5282" y="1598"/>
                      <a:pt x="5114" y="1528"/>
                      <a:pt x="4934" y="1528"/>
                    </a:cubicBezTo>
                    <a:cubicBezTo>
                      <a:pt x="4755" y="1528"/>
                      <a:pt x="4587" y="1598"/>
                      <a:pt x="4459" y="1725"/>
                    </a:cubicBezTo>
                    <a:lnTo>
                      <a:pt x="1725" y="4459"/>
                    </a:lnTo>
                    <a:cubicBezTo>
                      <a:pt x="1598" y="4586"/>
                      <a:pt x="1529" y="4755"/>
                      <a:pt x="1529" y="4933"/>
                    </a:cubicBezTo>
                    <a:cubicBezTo>
                      <a:pt x="1529" y="5113"/>
                      <a:pt x="1598" y="5280"/>
                      <a:pt x="1725" y="5408"/>
                    </a:cubicBezTo>
                    <a:lnTo>
                      <a:pt x="2778" y="6460"/>
                    </a:lnTo>
                    <a:cubicBezTo>
                      <a:pt x="2900" y="6582"/>
                      <a:pt x="2933" y="6770"/>
                      <a:pt x="2859" y="6926"/>
                    </a:cubicBezTo>
                    <a:cubicBezTo>
                      <a:pt x="2743" y="7172"/>
                      <a:pt x="2637" y="7426"/>
                      <a:pt x="2546" y="7679"/>
                    </a:cubicBezTo>
                    <a:cubicBezTo>
                      <a:pt x="2489" y="7843"/>
                      <a:pt x="2333" y="7952"/>
                      <a:pt x="2160" y="7952"/>
                    </a:cubicBezTo>
                    <a:lnTo>
                      <a:pt x="671" y="7952"/>
                    </a:lnTo>
                    <a:cubicBezTo>
                      <a:pt x="303" y="7952"/>
                      <a:pt x="1" y="8252"/>
                      <a:pt x="1" y="8622"/>
                    </a:cubicBezTo>
                    <a:lnTo>
                      <a:pt x="1" y="12488"/>
                    </a:lnTo>
                    <a:cubicBezTo>
                      <a:pt x="1" y="12858"/>
                      <a:pt x="303" y="13159"/>
                      <a:pt x="671" y="13159"/>
                    </a:cubicBezTo>
                    <a:lnTo>
                      <a:pt x="2160" y="13159"/>
                    </a:lnTo>
                    <a:cubicBezTo>
                      <a:pt x="2333" y="13159"/>
                      <a:pt x="2489" y="13268"/>
                      <a:pt x="2546" y="13430"/>
                    </a:cubicBezTo>
                    <a:cubicBezTo>
                      <a:pt x="2637" y="13684"/>
                      <a:pt x="2743" y="13939"/>
                      <a:pt x="2859" y="14185"/>
                    </a:cubicBezTo>
                    <a:cubicBezTo>
                      <a:pt x="2933" y="14340"/>
                      <a:pt x="2900" y="14529"/>
                      <a:pt x="2778" y="14651"/>
                    </a:cubicBezTo>
                    <a:lnTo>
                      <a:pt x="1725" y="15703"/>
                    </a:lnTo>
                    <a:cubicBezTo>
                      <a:pt x="1598" y="15829"/>
                      <a:pt x="1529" y="15997"/>
                      <a:pt x="1529" y="16177"/>
                    </a:cubicBezTo>
                    <a:cubicBezTo>
                      <a:pt x="1529" y="16356"/>
                      <a:pt x="1598" y="16524"/>
                      <a:pt x="1725" y="16652"/>
                    </a:cubicBezTo>
                    <a:lnTo>
                      <a:pt x="4459" y="19386"/>
                    </a:lnTo>
                    <a:cubicBezTo>
                      <a:pt x="4587" y="19513"/>
                      <a:pt x="4755" y="19582"/>
                      <a:pt x="4934" y="19582"/>
                    </a:cubicBezTo>
                    <a:cubicBezTo>
                      <a:pt x="5114" y="19582"/>
                      <a:pt x="5282" y="19513"/>
                      <a:pt x="5408" y="19386"/>
                    </a:cubicBezTo>
                    <a:lnTo>
                      <a:pt x="6462" y="18333"/>
                    </a:lnTo>
                    <a:cubicBezTo>
                      <a:pt x="6540" y="18255"/>
                      <a:pt x="6646" y="18213"/>
                      <a:pt x="6752" y="18213"/>
                    </a:cubicBezTo>
                    <a:cubicBezTo>
                      <a:pt x="6811" y="18213"/>
                      <a:pt x="6871" y="18226"/>
                      <a:pt x="6926" y="18252"/>
                    </a:cubicBezTo>
                    <a:cubicBezTo>
                      <a:pt x="7172" y="18368"/>
                      <a:pt x="7425" y="18474"/>
                      <a:pt x="7681" y="18565"/>
                    </a:cubicBezTo>
                    <a:cubicBezTo>
                      <a:pt x="7843" y="18624"/>
                      <a:pt x="7952" y="18779"/>
                      <a:pt x="7952" y="18951"/>
                    </a:cubicBezTo>
                    <a:lnTo>
                      <a:pt x="7952" y="20440"/>
                    </a:lnTo>
                    <a:cubicBezTo>
                      <a:pt x="7952" y="20810"/>
                      <a:pt x="8253" y="21111"/>
                      <a:pt x="8623" y="21111"/>
                    </a:cubicBezTo>
                    <a:lnTo>
                      <a:pt x="12490" y="21111"/>
                    </a:lnTo>
                    <a:cubicBezTo>
                      <a:pt x="12859" y="21111"/>
                      <a:pt x="13161" y="20810"/>
                      <a:pt x="13161" y="20440"/>
                    </a:cubicBezTo>
                    <a:lnTo>
                      <a:pt x="13161" y="18951"/>
                    </a:lnTo>
                    <a:cubicBezTo>
                      <a:pt x="13161" y="18779"/>
                      <a:pt x="13270" y="18624"/>
                      <a:pt x="13432" y="18565"/>
                    </a:cubicBezTo>
                    <a:cubicBezTo>
                      <a:pt x="13686" y="18474"/>
                      <a:pt x="13941" y="18368"/>
                      <a:pt x="14185" y="18252"/>
                    </a:cubicBezTo>
                    <a:cubicBezTo>
                      <a:pt x="14241" y="18226"/>
                      <a:pt x="14301" y="18213"/>
                      <a:pt x="14360" y="18213"/>
                    </a:cubicBezTo>
                    <a:cubicBezTo>
                      <a:pt x="14467" y="18213"/>
                      <a:pt x="14573" y="18255"/>
                      <a:pt x="14651" y="18333"/>
                    </a:cubicBezTo>
                    <a:lnTo>
                      <a:pt x="15704" y="19386"/>
                    </a:lnTo>
                    <a:cubicBezTo>
                      <a:pt x="15831" y="19513"/>
                      <a:pt x="15999" y="19582"/>
                      <a:pt x="16178" y="19582"/>
                    </a:cubicBezTo>
                    <a:cubicBezTo>
                      <a:pt x="16358" y="19582"/>
                      <a:pt x="16526" y="19513"/>
                      <a:pt x="16652" y="19386"/>
                    </a:cubicBezTo>
                    <a:lnTo>
                      <a:pt x="19386" y="16652"/>
                    </a:lnTo>
                    <a:cubicBezTo>
                      <a:pt x="19513" y="16524"/>
                      <a:pt x="19583" y="16356"/>
                      <a:pt x="19583" y="16177"/>
                    </a:cubicBezTo>
                    <a:cubicBezTo>
                      <a:pt x="19583" y="15997"/>
                      <a:pt x="19513" y="15829"/>
                      <a:pt x="19386" y="15703"/>
                    </a:cubicBezTo>
                    <a:lnTo>
                      <a:pt x="18334" y="14651"/>
                    </a:lnTo>
                    <a:cubicBezTo>
                      <a:pt x="18211" y="14529"/>
                      <a:pt x="18180" y="14340"/>
                      <a:pt x="18253" y="14185"/>
                    </a:cubicBezTo>
                    <a:cubicBezTo>
                      <a:pt x="18370" y="13939"/>
                      <a:pt x="18474" y="13684"/>
                      <a:pt x="18567" y="13432"/>
                    </a:cubicBezTo>
                    <a:cubicBezTo>
                      <a:pt x="18624" y="13268"/>
                      <a:pt x="18780" y="13159"/>
                      <a:pt x="18953" y="13159"/>
                    </a:cubicBezTo>
                    <a:lnTo>
                      <a:pt x="20440" y="13159"/>
                    </a:lnTo>
                    <a:cubicBezTo>
                      <a:pt x="20810" y="13159"/>
                      <a:pt x="21111" y="12858"/>
                      <a:pt x="21111" y="12488"/>
                    </a:cubicBezTo>
                    <a:lnTo>
                      <a:pt x="21111" y="8622"/>
                    </a:lnTo>
                    <a:cubicBezTo>
                      <a:pt x="21111" y="8252"/>
                      <a:pt x="20810" y="7952"/>
                      <a:pt x="20440" y="7952"/>
                    </a:cubicBezTo>
                    <a:lnTo>
                      <a:pt x="18953" y="7952"/>
                    </a:lnTo>
                    <a:cubicBezTo>
                      <a:pt x="18780" y="7952"/>
                      <a:pt x="18624" y="7843"/>
                      <a:pt x="18567" y="7681"/>
                    </a:cubicBezTo>
                    <a:cubicBezTo>
                      <a:pt x="18474" y="7426"/>
                      <a:pt x="18370" y="7172"/>
                      <a:pt x="18253" y="6926"/>
                    </a:cubicBezTo>
                    <a:cubicBezTo>
                      <a:pt x="18180" y="6770"/>
                      <a:pt x="18211" y="6582"/>
                      <a:pt x="18334" y="6460"/>
                    </a:cubicBezTo>
                    <a:lnTo>
                      <a:pt x="19386" y="5408"/>
                    </a:lnTo>
                    <a:cubicBezTo>
                      <a:pt x="19513" y="5282"/>
                      <a:pt x="19583" y="5113"/>
                      <a:pt x="19583" y="4933"/>
                    </a:cubicBezTo>
                    <a:cubicBezTo>
                      <a:pt x="19583" y="4755"/>
                      <a:pt x="19513" y="4586"/>
                      <a:pt x="19386" y="4459"/>
                    </a:cubicBezTo>
                    <a:lnTo>
                      <a:pt x="16652" y="1725"/>
                    </a:lnTo>
                    <a:cubicBezTo>
                      <a:pt x="16526" y="1598"/>
                      <a:pt x="16358" y="1528"/>
                      <a:pt x="16178" y="1528"/>
                    </a:cubicBezTo>
                    <a:cubicBezTo>
                      <a:pt x="15999" y="1528"/>
                      <a:pt x="15831" y="1598"/>
                      <a:pt x="15704" y="1725"/>
                    </a:cubicBezTo>
                    <a:lnTo>
                      <a:pt x="14651" y="2777"/>
                    </a:lnTo>
                    <a:cubicBezTo>
                      <a:pt x="14573" y="2856"/>
                      <a:pt x="14467" y="2898"/>
                      <a:pt x="14360" y="2898"/>
                    </a:cubicBezTo>
                    <a:cubicBezTo>
                      <a:pt x="14301" y="2898"/>
                      <a:pt x="14241" y="2885"/>
                      <a:pt x="14185" y="2858"/>
                    </a:cubicBezTo>
                    <a:cubicBezTo>
                      <a:pt x="13941" y="2743"/>
                      <a:pt x="13686" y="2637"/>
                      <a:pt x="13432" y="2546"/>
                    </a:cubicBezTo>
                    <a:cubicBezTo>
                      <a:pt x="13270" y="2487"/>
                      <a:pt x="13161" y="2331"/>
                      <a:pt x="13161" y="2160"/>
                    </a:cubicBezTo>
                    <a:lnTo>
                      <a:pt x="13161" y="671"/>
                    </a:lnTo>
                    <a:cubicBezTo>
                      <a:pt x="13161" y="301"/>
                      <a:pt x="12859" y="0"/>
                      <a:pt x="1249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28"/>
            <p:cNvSpPr/>
            <p:nvPr/>
          </p:nvSpPr>
          <p:spPr>
            <a:xfrm>
              <a:off x="7051519" y="3393977"/>
              <a:ext cx="136200" cy="1362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28"/>
            <p:cNvGrpSpPr/>
            <p:nvPr/>
          </p:nvGrpSpPr>
          <p:grpSpPr>
            <a:xfrm rot="6659213">
              <a:off x="7961241" y="2312410"/>
              <a:ext cx="1572572" cy="1572608"/>
              <a:chOff x="3286600" y="1519925"/>
              <a:chExt cx="1093425" cy="1093450"/>
            </a:xfrm>
          </p:grpSpPr>
          <p:sp>
            <p:nvSpPr>
              <p:cNvPr id="299" name="Google Shape;299;p28"/>
              <p:cNvSpPr/>
              <p:nvPr/>
            </p:nvSpPr>
            <p:spPr>
              <a:xfrm>
                <a:off x="3286600" y="1519925"/>
                <a:ext cx="1093425" cy="1093450"/>
              </a:xfrm>
              <a:custGeom>
                <a:rect b="b" l="l" r="r" t="t"/>
                <a:pathLst>
                  <a:path extrusionOk="0" h="43738" w="43737">
                    <a:moveTo>
                      <a:pt x="21836" y="0"/>
                    </a:moveTo>
                    <a:lnTo>
                      <a:pt x="21836" y="453"/>
                    </a:lnTo>
                    <a:lnTo>
                      <a:pt x="21869" y="453"/>
                    </a:lnTo>
                    <a:cubicBezTo>
                      <a:pt x="22084" y="453"/>
                      <a:pt x="22297" y="456"/>
                      <a:pt x="22510" y="463"/>
                    </a:cubicBezTo>
                    <a:lnTo>
                      <a:pt x="22524" y="10"/>
                    </a:lnTo>
                    <a:cubicBezTo>
                      <a:pt x="22306" y="3"/>
                      <a:pt x="22088" y="0"/>
                      <a:pt x="21869" y="0"/>
                    </a:cubicBezTo>
                    <a:close/>
                    <a:moveTo>
                      <a:pt x="19097" y="173"/>
                    </a:moveTo>
                    <a:cubicBezTo>
                      <a:pt x="18869" y="203"/>
                      <a:pt x="18643" y="236"/>
                      <a:pt x="18417" y="271"/>
                    </a:cubicBezTo>
                    <a:lnTo>
                      <a:pt x="18488" y="717"/>
                    </a:lnTo>
                    <a:lnTo>
                      <a:pt x="18488" y="719"/>
                    </a:lnTo>
                    <a:cubicBezTo>
                      <a:pt x="18709" y="682"/>
                      <a:pt x="18930" y="651"/>
                      <a:pt x="19153" y="623"/>
                    </a:cubicBezTo>
                    <a:lnTo>
                      <a:pt x="19097" y="173"/>
                    </a:lnTo>
                    <a:close/>
                    <a:moveTo>
                      <a:pt x="25258" y="261"/>
                    </a:moveTo>
                    <a:lnTo>
                      <a:pt x="25187" y="709"/>
                    </a:lnTo>
                    <a:cubicBezTo>
                      <a:pt x="25410" y="743"/>
                      <a:pt x="25631" y="781"/>
                      <a:pt x="25851" y="823"/>
                    </a:cubicBezTo>
                    <a:lnTo>
                      <a:pt x="25934" y="378"/>
                    </a:lnTo>
                    <a:cubicBezTo>
                      <a:pt x="25709" y="335"/>
                      <a:pt x="25484" y="297"/>
                      <a:pt x="25258" y="261"/>
                    </a:cubicBezTo>
                    <a:close/>
                    <a:moveTo>
                      <a:pt x="15739" y="871"/>
                    </a:moveTo>
                    <a:cubicBezTo>
                      <a:pt x="15517" y="935"/>
                      <a:pt x="15299" y="1003"/>
                      <a:pt x="15081" y="1074"/>
                    </a:cubicBezTo>
                    <a:lnTo>
                      <a:pt x="15221" y="1503"/>
                    </a:lnTo>
                    <a:cubicBezTo>
                      <a:pt x="15435" y="1434"/>
                      <a:pt x="15649" y="1368"/>
                      <a:pt x="15864" y="1305"/>
                    </a:cubicBezTo>
                    <a:lnTo>
                      <a:pt x="15739" y="871"/>
                    </a:lnTo>
                    <a:close/>
                    <a:moveTo>
                      <a:pt x="28595" y="1054"/>
                    </a:moveTo>
                    <a:lnTo>
                      <a:pt x="28456" y="1485"/>
                    </a:lnTo>
                    <a:cubicBezTo>
                      <a:pt x="28671" y="1555"/>
                      <a:pt x="28883" y="1626"/>
                      <a:pt x="29094" y="1702"/>
                    </a:cubicBezTo>
                    <a:lnTo>
                      <a:pt x="29248" y="1277"/>
                    </a:lnTo>
                    <a:cubicBezTo>
                      <a:pt x="29031" y="1199"/>
                      <a:pt x="28815" y="1125"/>
                      <a:pt x="28595" y="1054"/>
                    </a:cubicBezTo>
                    <a:close/>
                    <a:moveTo>
                      <a:pt x="12530" y="2088"/>
                    </a:moveTo>
                    <a:cubicBezTo>
                      <a:pt x="12324" y="2187"/>
                      <a:pt x="12119" y="2288"/>
                      <a:pt x="11916" y="2392"/>
                    </a:cubicBezTo>
                    <a:lnTo>
                      <a:pt x="12122" y="2794"/>
                    </a:lnTo>
                    <a:cubicBezTo>
                      <a:pt x="12320" y="2693"/>
                      <a:pt x="12520" y="2594"/>
                      <a:pt x="12724" y="2498"/>
                    </a:cubicBezTo>
                    <a:lnTo>
                      <a:pt x="12530" y="2088"/>
                    </a:lnTo>
                    <a:close/>
                    <a:moveTo>
                      <a:pt x="31770" y="2364"/>
                    </a:moveTo>
                    <a:lnTo>
                      <a:pt x="31564" y="2767"/>
                    </a:lnTo>
                    <a:cubicBezTo>
                      <a:pt x="31765" y="2870"/>
                      <a:pt x="31964" y="2975"/>
                      <a:pt x="32160" y="3083"/>
                    </a:cubicBezTo>
                    <a:lnTo>
                      <a:pt x="32378" y="2686"/>
                    </a:lnTo>
                    <a:cubicBezTo>
                      <a:pt x="32177" y="2576"/>
                      <a:pt x="31974" y="2468"/>
                      <a:pt x="31770" y="2364"/>
                    </a:cubicBezTo>
                    <a:close/>
                    <a:moveTo>
                      <a:pt x="9556" y="3793"/>
                    </a:moveTo>
                    <a:cubicBezTo>
                      <a:pt x="9367" y="3922"/>
                      <a:pt x="9180" y="4054"/>
                      <a:pt x="8995" y="4190"/>
                    </a:cubicBezTo>
                    <a:lnTo>
                      <a:pt x="9262" y="4555"/>
                    </a:lnTo>
                    <a:cubicBezTo>
                      <a:pt x="9443" y="4423"/>
                      <a:pt x="9626" y="4294"/>
                      <a:pt x="9811" y="4167"/>
                    </a:cubicBezTo>
                    <a:lnTo>
                      <a:pt x="9556" y="3793"/>
                    </a:lnTo>
                    <a:close/>
                    <a:moveTo>
                      <a:pt x="34698" y="4157"/>
                    </a:moveTo>
                    <a:lnTo>
                      <a:pt x="34432" y="4523"/>
                    </a:lnTo>
                    <a:cubicBezTo>
                      <a:pt x="34614" y="4656"/>
                      <a:pt x="34794" y="4789"/>
                      <a:pt x="34970" y="4926"/>
                    </a:cubicBezTo>
                    <a:lnTo>
                      <a:pt x="35248" y="4570"/>
                    </a:lnTo>
                    <a:cubicBezTo>
                      <a:pt x="35066" y="4429"/>
                      <a:pt x="34883" y="4290"/>
                      <a:pt x="34698" y="4157"/>
                    </a:cubicBezTo>
                    <a:close/>
                    <a:moveTo>
                      <a:pt x="6883" y="5943"/>
                    </a:moveTo>
                    <a:cubicBezTo>
                      <a:pt x="6717" y="6099"/>
                      <a:pt x="6551" y="6260"/>
                      <a:pt x="6391" y="6422"/>
                    </a:cubicBezTo>
                    <a:lnTo>
                      <a:pt x="6710" y="6740"/>
                    </a:lnTo>
                    <a:cubicBezTo>
                      <a:pt x="6869" y="6582"/>
                      <a:pt x="7029" y="6425"/>
                      <a:pt x="7192" y="6271"/>
                    </a:cubicBezTo>
                    <a:lnTo>
                      <a:pt x="6883" y="5943"/>
                    </a:lnTo>
                    <a:close/>
                    <a:moveTo>
                      <a:pt x="37310" y="6382"/>
                    </a:moveTo>
                    <a:lnTo>
                      <a:pt x="36989" y="6702"/>
                    </a:lnTo>
                    <a:cubicBezTo>
                      <a:pt x="37148" y="6861"/>
                      <a:pt x="37305" y="7021"/>
                      <a:pt x="37458" y="7185"/>
                    </a:cubicBezTo>
                    <a:lnTo>
                      <a:pt x="37787" y="6874"/>
                    </a:lnTo>
                    <a:cubicBezTo>
                      <a:pt x="37630" y="6707"/>
                      <a:pt x="37472" y="6544"/>
                      <a:pt x="37310" y="6382"/>
                    </a:cubicBezTo>
                    <a:close/>
                    <a:moveTo>
                      <a:pt x="4575" y="8482"/>
                    </a:moveTo>
                    <a:cubicBezTo>
                      <a:pt x="4435" y="8662"/>
                      <a:pt x="4298" y="8845"/>
                      <a:pt x="4162" y="9032"/>
                    </a:cubicBezTo>
                    <a:lnTo>
                      <a:pt x="4529" y="9296"/>
                    </a:lnTo>
                    <a:lnTo>
                      <a:pt x="4529" y="9298"/>
                    </a:lnTo>
                    <a:cubicBezTo>
                      <a:pt x="4661" y="9116"/>
                      <a:pt x="4795" y="8936"/>
                      <a:pt x="4932" y="8759"/>
                    </a:cubicBezTo>
                    <a:lnTo>
                      <a:pt x="4575" y="8482"/>
                    </a:lnTo>
                    <a:close/>
                    <a:moveTo>
                      <a:pt x="39542" y="8986"/>
                    </a:moveTo>
                    <a:lnTo>
                      <a:pt x="39177" y="9253"/>
                    </a:lnTo>
                    <a:cubicBezTo>
                      <a:pt x="39309" y="9433"/>
                      <a:pt x="39438" y="9617"/>
                      <a:pt x="39565" y="9802"/>
                    </a:cubicBezTo>
                    <a:lnTo>
                      <a:pt x="39938" y="9547"/>
                    </a:lnTo>
                    <a:cubicBezTo>
                      <a:pt x="39809" y="9357"/>
                      <a:pt x="39677" y="9171"/>
                      <a:pt x="39542" y="8986"/>
                    </a:cubicBezTo>
                    <a:close/>
                    <a:moveTo>
                      <a:pt x="2692" y="11350"/>
                    </a:moveTo>
                    <a:cubicBezTo>
                      <a:pt x="2581" y="11551"/>
                      <a:pt x="2474" y="11755"/>
                      <a:pt x="2370" y="11958"/>
                    </a:cubicBezTo>
                    <a:lnTo>
                      <a:pt x="2773" y="12164"/>
                    </a:lnTo>
                    <a:cubicBezTo>
                      <a:pt x="2875" y="11963"/>
                      <a:pt x="2980" y="11764"/>
                      <a:pt x="3089" y="11568"/>
                    </a:cubicBezTo>
                    <a:lnTo>
                      <a:pt x="2692" y="11350"/>
                    </a:lnTo>
                    <a:close/>
                    <a:moveTo>
                      <a:pt x="41341" y="11905"/>
                    </a:moveTo>
                    <a:lnTo>
                      <a:pt x="40938" y="12111"/>
                    </a:lnTo>
                    <a:cubicBezTo>
                      <a:pt x="41040" y="12311"/>
                      <a:pt x="41139" y="12511"/>
                      <a:pt x="41235" y="12714"/>
                    </a:cubicBezTo>
                    <a:lnTo>
                      <a:pt x="41643" y="12519"/>
                    </a:lnTo>
                    <a:cubicBezTo>
                      <a:pt x="41546" y="12313"/>
                      <a:pt x="41445" y="12108"/>
                      <a:pt x="41341" y="11905"/>
                    </a:cubicBezTo>
                    <a:close/>
                    <a:moveTo>
                      <a:pt x="1280" y="14480"/>
                    </a:moveTo>
                    <a:cubicBezTo>
                      <a:pt x="1202" y="14697"/>
                      <a:pt x="1129" y="14913"/>
                      <a:pt x="1058" y="15133"/>
                    </a:cubicBezTo>
                    <a:lnTo>
                      <a:pt x="1488" y="15272"/>
                    </a:lnTo>
                    <a:cubicBezTo>
                      <a:pt x="1557" y="15057"/>
                      <a:pt x="1630" y="14844"/>
                      <a:pt x="1706" y="14632"/>
                    </a:cubicBezTo>
                    <a:lnTo>
                      <a:pt x="1280" y="14480"/>
                    </a:lnTo>
                    <a:close/>
                    <a:moveTo>
                      <a:pt x="42661" y="15070"/>
                    </a:moveTo>
                    <a:lnTo>
                      <a:pt x="42230" y="15211"/>
                    </a:lnTo>
                    <a:cubicBezTo>
                      <a:pt x="42299" y="15424"/>
                      <a:pt x="42365" y="15639"/>
                      <a:pt x="42430" y="15853"/>
                    </a:cubicBezTo>
                    <a:lnTo>
                      <a:pt x="42862" y="15728"/>
                    </a:lnTo>
                    <a:cubicBezTo>
                      <a:pt x="42800" y="15506"/>
                      <a:pt x="42732" y="15288"/>
                      <a:pt x="42661" y="15070"/>
                    </a:cubicBezTo>
                    <a:close/>
                    <a:moveTo>
                      <a:pt x="379" y="17793"/>
                    </a:moveTo>
                    <a:cubicBezTo>
                      <a:pt x="338" y="18018"/>
                      <a:pt x="298" y="18244"/>
                      <a:pt x="264" y="18470"/>
                    </a:cubicBezTo>
                    <a:lnTo>
                      <a:pt x="710" y="18540"/>
                    </a:lnTo>
                    <a:cubicBezTo>
                      <a:pt x="744" y="18318"/>
                      <a:pt x="782" y="18097"/>
                      <a:pt x="824" y="17877"/>
                    </a:cubicBezTo>
                    <a:lnTo>
                      <a:pt x="379" y="17793"/>
                    </a:lnTo>
                    <a:close/>
                    <a:moveTo>
                      <a:pt x="43465" y="18406"/>
                    </a:moveTo>
                    <a:lnTo>
                      <a:pt x="43018" y="18477"/>
                    </a:lnTo>
                    <a:cubicBezTo>
                      <a:pt x="43052" y="18698"/>
                      <a:pt x="43085" y="18920"/>
                      <a:pt x="43114" y="19143"/>
                    </a:cubicBezTo>
                    <a:lnTo>
                      <a:pt x="43561" y="19086"/>
                    </a:lnTo>
                    <a:cubicBezTo>
                      <a:pt x="43533" y="18858"/>
                      <a:pt x="43500" y="18632"/>
                      <a:pt x="43465" y="18406"/>
                    </a:cubicBezTo>
                    <a:close/>
                    <a:moveTo>
                      <a:pt x="11" y="21203"/>
                    </a:moveTo>
                    <a:cubicBezTo>
                      <a:pt x="4" y="21424"/>
                      <a:pt x="1" y="21646"/>
                      <a:pt x="1" y="21869"/>
                    </a:cubicBezTo>
                    <a:lnTo>
                      <a:pt x="1" y="21890"/>
                    </a:lnTo>
                    <a:lnTo>
                      <a:pt x="454" y="21869"/>
                    </a:lnTo>
                    <a:cubicBezTo>
                      <a:pt x="454" y="21650"/>
                      <a:pt x="457" y="21432"/>
                      <a:pt x="462" y="21218"/>
                    </a:cubicBezTo>
                    <a:lnTo>
                      <a:pt x="11" y="21203"/>
                    </a:lnTo>
                    <a:close/>
                    <a:moveTo>
                      <a:pt x="43285" y="21826"/>
                    </a:moveTo>
                    <a:lnTo>
                      <a:pt x="43285" y="21869"/>
                    </a:lnTo>
                    <a:cubicBezTo>
                      <a:pt x="43285" y="22093"/>
                      <a:pt x="43282" y="22318"/>
                      <a:pt x="43274" y="22541"/>
                    </a:cubicBezTo>
                    <a:lnTo>
                      <a:pt x="43726" y="22556"/>
                    </a:lnTo>
                    <a:cubicBezTo>
                      <a:pt x="43733" y="22328"/>
                      <a:pt x="43736" y="22098"/>
                      <a:pt x="43736" y="21867"/>
                    </a:cubicBezTo>
                    <a:lnTo>
                      <a:pt x="43736" y="21826"/>
                    </a:lnTo>
                    <a:close/>
                    <a:moveTo>
                      <a:pt x="622" y="24573"/>
                    </a:moveTo>
                    <a:lnTo>
                      <a:pt x="173" y="24631"/>
                    </a:lnTo>
                    <a:cubicBezTo>
                      <a:pt x="202" y="24857"/>
                      <a:pt x="234" y="25085"/>
                      <a:pt x="270" y="25310"/>
                    </a:cubicBezTo>
                    <a:lnTo>
                      <a:pt x="716" y="25239"/>
                    </a:lnTo>
                    <a:cubicBezTo>
                      <a:pt x="682" y="25019"/>
                      <a:pt x="650" y="24796"/>
                      <a:pt x="622" y="24573"/>
                    </a:cubicBezTo>
                    <a:close/>
                    <a:moveTo>
                      <a:pt x="43024" y="25219"/>
                    </a:moveTo>
                    <a:cubicBezTo>
                      <a:pt x="42990" y="25440"/>
                      <a:pt x="42952" y="25662"/>
                      <a:pt x="42910" y="25881"/>
                    </a:cubicBezTo>
                    <a:lnTo>
                      <a:pt x="43355" y="25966"/>
                    </a:lnTo>
                    <a:cubicBezTo>
                      <a:pt x="43396" y="25741"/>
                      <a:pt x="43436" y="25515"/>
                      <a:pt x="43472" y="25288"/>
                    </a:cubicBezTo>
                    <a:lnTo>
                      <a:pt x="43024" y="25219"/>
                    </a:lnTo>
                    <a:close/>
                    <a:moveTo>
                      <a:pt x="1303" y="27864"/>
                    </a:moveTo>
                    <a:lnTo>
                      <a:pt x="868" y="27989"/>
                    </a:lnTo>
                    <a:cubicBezTo>
                      <a:pt x="933" y="28209"/>
                      <a:pt x="1000" y="28429"/>
                      <a:pt x="1071" y="28645"/>
                    </a:cubicBezTo>
                    <a:lnTo>
                      <a:pt x="1501" y="28507"/>
                    </a:lnTo>
                    <a:cubicBezTo>
                      <a:pt x="1432" y="28293"/>
                      <a:pt x="1365" y="28079"/>
                      <a:pt x="1303" y="27864"/>
                    </a:cubicBezTo>
                    <a:close/>
                    <a:moveTo>
                      <a:pt x="42243" y="28487"/>
                    </a:moveTo>
                    <a:cubicBezTo>
                      <a:pt x="42173" y="28700"/>
                      <a:pt x="42101" y="28913"/>
                      <a:pt x="42025" y="29124"/>
                    </a:cubicBezTo>
                    <a:lnTo>
                      <a:pt x="42451" y="29278"/>
                    </a:lnTo>
                    <a:cubicBezTo>
                      <a:pt x="42527" y="29062"/>
                      <a:pt x="42601" y="28844"/>
                      <a:pt x="42672" y="28626"/>
                    </a:cubicBezTo>
                    <a:lnTo>
                      <a:pt x="42243" y="28487"/>
                    </a:lnTo>
                    <a:close/>
                    <a:moveTo>
                      <a:pt x="2494" y="31005"/>
                    </a:moveTo>
                    <a:lnTo>
                      <a:pt x="2084" y="31198"/>
                    </a:lnTo>
                    <a:cubicBezTo>
                      <a:pt x="2182" y="31404"/>
                      <a:pt x="2282" y="31609"/>
                      <a:pt x="2386" y="31812"/>
                    </a:cubicBezTo>
                    <a:lnTo>
                      <a:pt x="2790" y="31608"/>
                    </a:lnTo>
                    <a:cubicBezTo>
                      <a:pt x="2687" y="31408"/>
                      <a:pt x="2590" y="31208"/>
                      <a:pt x="2494" y="31005"/>
                    </a:cubicBezTo>
                    <a:close/>
                    <a:moveTo>
                      <a:pt x="40956" y="31593"/>
                    </a:moveTo>
                    <a:cubicBezTo>
                      <a:pt x="40853" y="31793"/>
                      <a:pt x="40748" y="31991"/>
                      <a:pt x="40639" y="32189"/>
                    </a:cubicBezTo>
                    <a:lnTo>
                      <a:pt x="41035" y="32405"/>
                    </a:lnTo>
                    <a:cubicBezTo>
                      <a:pt x="41146" y="32206"/>
                      <a:pt x="41253" y="32002"/>
                      <a:pt x="41357" y="31798"/>
                    </a:cubicBezTo>
                    <a:lnTo>
                      <a:pt x="40956" y="31593"/>
                    </a:lnTo>
                    <a:close/>
                    <a:moveTo>
                      <a:pt x="4161" y="33917"/>
                    </a:moveTo>
                    <a:lnTo>
                      <a:pt x="3787" y="34173"/>
                    </a:lnTo>
                    <a:cubicBezTo>
                      <a:pt x="3916" y="34362"/>
                      <a:pt x="4048" y="34548"/>
                      <a:pt x="4182" y="34733"/>
                    </a:cubicBezTo>
                    <a:lnTo>
                      <a:pt x="4549" y="34467"/>
                    </a:lnTo>
                    <a:cubicBezTo>
                      <a:pt x="4417" y="34286"/>
                      <a:pt x="4288" y="34102"/>
                      <a:pt x="4161" y="33917"/>
                    </a:cubicBezTo>
                    <a:close/>
                    <a:moveTo>
                      <a:pt x="39196" y="34457"/>
                    </a:moveTo>
                    <a:cubicBezTo>
                      <a:pt x="39064" y="34639"/>
                      <a:pt x="38929" y="34818"/>
                      <a:pt x="38792" y="34996"/>
                    </a:cubicBezTo>
                    <a:lnTo>
                      <a:pt x="39149" y="35273"/>
                    </a:lnTo>
                    <a:lnTo>
                      <a:pt x="39149" y="35272"/>
                    </a:lnTo>
                    <a:cubicBezTo>
                      <a:pt x="39289" y="35092"/>
                      <a:pt x="39428" y="34908"/>
                      <a:pt x="39562" y="34723"/>
                    </a:cubicBezTo>
                    <a:lnTo>
                      <a:pt x="39196" y="34457"/>
                    </a:lnTo>
                    <a:close/>
                    <a:moveTo>
                      <a:pt x="6264" y="36537"/>
                    </a:moveTo>
                    <a:lnTo>
                      <a:pt x="5935" y="36846"/>
                    </a:lnTo>
                    <a:cubicBezTo>
                      <a:pt x="6092" y="37013"/>
                      <a:pt x="6251" y="37178"/>
                      <a:pt x="6413" y="37340"/>
                    </a:cubicBezTo>
                    <a:lnTo>
                      <a:pt x="6413" y="37339"/>
                    </a:lnTo>
                    <a:lnTo>
                      <a:pt x="6733" y="37020"/>
                    </a:lnTo>
                    <a:cubicBezTo>
                      <a:pt x="6574" y="36861"/>
                      <a:pt x="6418" y="36701"/>
                      <a:pt x="6264" y="36537"/>
                    </a:cubicBezTo>
                    <a:close/>
                    <a:moveTo>
                      <a:pt x="37012" y="37011"/>
                    </a:moveTo>
                    <a:cubicBezTo>
                      <a:pt x="36854" y="37170"/>
                      <a:pt x="36692" y="37327"/>
                      <a:pt x="36530" y="37481"/>
                    </a:cubicBezTo>
                    <a:lnTo>
                      <a:pt x="36839" y="37809"/>
                    </a:lnTo>
                    <a:cubicBezTo>
                      <a:pt x="37006" y="37652"/>
                      <a:pt x="37169" y="37494"/>
                      <a:pt x="37331" y="37332"/>
                    </a:cubicBezTo>
                    <a:lnTo>
                      <a:pt x="37012" y="37011"/>
                    </a:lnTo>
                    <a:close/>
                    <a:moveTo>
                      <a:pt x="8750" y="38797"/>
                    </a:moveTo>
                    <a:lnTo>
                      <a:pt x="8473" y="39154"/>
                    </a:lnTo>
                    <a:cubicBezTo>
                      <a:pt x="8654" y="39296"/>
                      <a:pt x="8838" y="39433"/>
                      <a:pt x="9023" y="39567"/>
                    </a:cubicBezTo>
                    <a:lnTo>
                      <a:pt x="9289" y="39202"/>
                    </a:lnTo>
                    <a:cubicBezTo>
                      <a:pt x="9107" y="39070"/>
                      <a:pt x="8927" y="38936"/>
                      <a:pt x="8750" y="38797"/>
                    </a:cubicBezTo>
                    <a:close/>
                    <a:moveTo>
                      <a:pt x="34458" y="39196"/>
                    </a:moveTo>
                    <a:cubicBezTo>
                      <a:pt x="34278" y="39328"/>
                      <a:pt x="34095" y="39457"/>
                      <a:pt x="33910" y="39582"/>
                    </a:cubicBezTo>
                    <a:lnTo>
                      <a:pt x="34164" y="39955"/>
                    </a:lnTo>
                    <a:cubicBezTo>
                      <a:pt x="34353" y="39827"/>
                      <a:pt x="34539" y="39694"/>
                      <a:pt x="34724" y="39561"/>
                    </a:cubicBezTo>
                    <a:lnTo>
                      <a:pt x="34458" y="39196"/>
                    </a:lnTo>
                    <a:close/>
                    <a:moveTo>
                      <a:pt x="11559" y="40644"/>
                    </a:moveTo>
                    <a:lnTo>
                      <a:pt x="11341" y="41041"/>
                    </a:lnTo>
                    <a:cubicBezTo>
                      <a:pt x="11542" y="41152"/>
                      <a:pt x="11744" y="41259"/>
                      <a:pt x="11949" y="41363"/>
                    </a:cubicBezTo>
                    <a:lnTo>
                      <a:pt x="12155" y="40960"/>
                    </a:lnTo>
                    <a:cubicBezTo>
                      <a:pt x="11954" y="40858"/>
                      <a:pt x="11755" y="40753"/>
                      <a:pt x="11559" y="40644"/>
                    </a:cubicBezTo>
                    <a:close/>
                    <a:moveTo>
                      <a:pt x="31597" y="40952"/>
                    </a:moveTo>
                    <a:cubicBezTo>
                      <a:pt x="31399" y="41054"/>
                      <a:pt x="31197" y="41153"/>
                      <a:pt x="30996" y="41249"/>
                    </a:cubicBezTo>
                    <a:lnTo>
                      <a:pt x="31189" y="41657"/>
                    </a:lnTo>
                    <a:cubicBezTo>
                      <a:pt x="31395" y="41560"/>
                      <a:pt x="31600" y="41459"/>
                      <a:pt x="31803" y="41355"/>
                    </a:cubicBezTo>
                    <a:lnTo>
                      <a:pt x="31597" y="40952"/>
                    </a:lnTo>
                    <a:close/>
                    <a:moveTo>
                      <a:pt x="14623" y="42027"/>
                    </a:moveTo>
                    <a:lnTo>
                      <a:pt x="14470" y="42453"/>
                    </a:lnTo>
                    <a:cubicBezTo>
                      <a:pt x="14686" y="42531"/>
                      <a:pt x="14904" y="42605"/>
                      <a:pt x="15122" y="42676"/>
                    </a:cubicBezTo>
                    <a:lnTo>
                      <a:pt x="15261" y="42245"/>
                    </a:lnTo>
                    <a:cubicBezTo>
                      <a:pt x="15048" y="42176"/>
                      <a:pt x="14835" y="42103"/>
                      <a:pt x="14623" y="42027"/>
                    </a:cubicBezTo>
                    <a:close/>
                    <a:moveTo>
                      <a:pt x="28496" y="42240"/>
                    </a:moveTo>
                    <a:cubicBezTo>
                      <a:pt x="28283" y="42310"/>
                      <a:pt x="28070" y="42374"/>
                      <a:pt x="27853" y="42437"/>
                    </a:cubicBezTo>
                    <a:lnTo>
                      <a:pt x="27979" y="42871"/>
                    </a:lnTo>
                    <a:cubicBezTo>
                      <a:pt x="28200" y="42807"/>
                      <a:pt x="28418" y="42741"/>
                      <a:pt x="28636" y="42670"/>
                    </a:cubicBezTo>
                    <a:lnTo>
                      <a:pt x="28496" y="42240"/>
                    </a:lnTo>
                    <a:close/>
                    <a:moveTo>
                      <a:pt x="17866" y="42911"/>
                    </a:moveTo>
                    <a:lnTo>
                      <a:pt x="17782" y="43355"/>
                    </a:lnTo>
                    <a:cubicBezTo>
                      <a:pt x="18007" y="43398"/>
                      <a:pt x="18233" y="43436"/>
                      <a:pt x="18460" y="43473"/>
                    </a:cubicBezTo>
                    <a:lnTo>
                      <a:pt x="18529" y="43025"/>
                    </a:lnTo>
                    <a:cubicBezTo>
                      <a:pt x="18308" y="42990"/>
                      <a:pt x="18086" y="42952"/>
                      <a:pt x="17866" y="42911"/>
                    </a:cubicBezTo>
                    <a:close/>
                    <a:moveTo>
                      <a:pt x="25230" y="43022"/>
                    </a:moveTo>
                    <a:cubicBezTo>
                      <a:pt x="25008" y="43056"/>
                      <a:pt x="24787" y="43088"/>
                      <a:pt x="24562" y="43116"/>
                    </a:cubicBezTo>
                    <a:lnTo>
                      <a:pt x="24620" y="43565"/>
                    </a:lnTo>
                    <a:cubicBezTo>
                      <a:pt x="24848" y="43537"/>
                      <a:pt x="25074" y="43504"/>
                      <a:pt x="25299" y="43469"/>
                    </a:cubicBezTo>
                    <a:lnTo>
                      <a:pt x="25230" y="43022"/>
                    </a:lnTo>
                    <a:close/>
                    <a:moveTo>
                      <a:pt x="21207" y="43274"/>
                    </a:moveTo>
                    <a:lnTo>
                      <a:pt x="21194" y="43727"/>
                    </a:lnTo>
                    <a:cubicBezTo>
                      <a:pt x="21410" y="43734"/>
                      <a:pt x="21628" y="43737"/>
                      <a:pt x="21856" y="43737"/>
                    </a:cubicBezTo>
                    <a:lnTo>
                      <a:pt x="21856" y="43735"/>
                    </a:lnTo>
                    <a:lnTo>
                      <a:pt x="21878" y="43735"/>
                    </a:lnTo>
                    <a:lnTo>
                      <a:pt x="21878" y="43674"/>
                    </a:lnTo>
                    <a:lnTo>
                      <a:pt x="21869" y="43284"/>
                    </a:lnTo>
                    <a:cubicBezTo>
                      <a:pt x="21648" y="43284"/>
                      <a:pt x="21427" y="43281"/>
                      <a:pt x="21207" y="432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a:off x="4015100" y="1891050"/>
                <a:ext cx="314250" cy="635550"/>
              </a:xfrm>
              <a:custGeom>
                <a:rect b="b" l="l" r="r" t="t"/>
                <a:pathLst>
                  <a:path extrusionOk="0" h="25422" w="12570">
                    <a:moveTo>
                      <a:pt x="11291" y="1"/>
                    </a:moveTo>
                    <a:lnTo>
                      <a:pt x="10868" y="161"/>
                    </a:lnTo>
                    <a:cubicBezTo>
                      <a:pt x="11697" y="2351"/>
                      <a:pt x="12117" y="4659"/>
                      <a:pt x="12117" y="7024"/>
                    </a:cubicBezTo>
                    <a:cubicBezTo>
                      <a:pt x="12117" y="14965"/>
                      <a:pt x="7360" y="22023"/>
                      <a:pt x="0" y="25003"/>
                    </a:cubicBezTo>
                    <a:lnTo>
                      <a:pt x="169" y="25421"/>
                    </a:lnTo>
                    <a:cubicBezTo>
                      <a:pt x="7702" y="22373"/>
                      <a:pt x="12569" y="15150"/>
                      <a:pt x="12569" y="7024"/>
                    </a:cubicBezTo>
                    <a:cubicBezTo>
                      <a:pt x="12569" y="4605"/>
                      <a:pt x="12140" y="2242"/>
                      <a:pt x="112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3650025" y="1570625"/>
                <a:ext cx="518400" cy="138650"/>
              </a:xfrm>
              <a:custGeom>
                <a:rect b="b" l="l" r="r" t="t"/>
                <a:pathLst>
                  <a:path extrusionOk="0" h="5546" w="20736">
                    <a:moveTo>
                      <a:pt x="7332" y="1"/>
                    </a:moveTo>
                    <a:cubicBezTo>
                      <a:pt x="4800" y="1"/>
                      <a:pt x="2333" y="470"/>
                      <a:pt x="1" y="1398"/>
                    </a:cubicBezTo>
                    <a:lnTo>
                      <a:pt x="167" y="1818"/>
                    </a:lnTo>
                    <a:cubicBezTo>
                      <a:pt x="2447" y="913"/>
                      <a:pt x="4858" y="452"/>
                      <a:pt x="7332" y="452"/>
                    </a:cubicBezTo>
                    <a:cubicBezTo>
                      <a:pt x="12196" y="452"/>
                      <a:pt x="16847" y="2261"/>
                      <a:pt x="20430" y="5545"/>
                    </a:cubicBezTo>
                    <a:lnTo>
                      <a:pt x="20736" y="5211"/>
                    </a:lnTo>
                    <a:cubicBezTo>
                      <a:pt x="17070" y="1851"/>
                      <a:pt x="12310" y="1"/>
                      <a:pt x="73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3337275" y="1724525"/>
                <a:ext cx="376225" cy="822850"/>
              </a:xfrm>
              <a:custGeom>
                <a:rect b="b" l="l" r="r" t="t"/>
                <a:pathLst>
                  <a:path extrusionOk="0" h="32914" w="15049">
                    <a:moveTo>
                      <a:pt x="5476" y="0"/>
                    </a:moveTo>
                    <a:cubicBezTo>
                      <a:pt x="1945" y="3704"/>
                      <a:pt x="1" y="8565"/>
                      <a:pt x="1" y="13685"/>
                    </a:cubicBezTo>
                    <a:cubicBezTo>
                      <a:pt x="1" y="22769"/>
                      <a:pt x="6143" y="30676"/>
                      <a:pt x="14936" y="32913"/>
                    </a:cubicBezTo>
                    <a:lnTo>
                      <a:pt x="15048" y="32475"/>
                    </a:lnTo>
                    <a:cubicBezTo>
                      <a:pt x="6456" y="30290"/>
                      <a:pt x="454" y="22563"/>
                      <a:pt x="454" y="13685"/>
                    </a:cubicBezTo>
                    <a:cubicBezTo>
                      <a:pt x="454" y="8682"/>
                      <a:pt x="2354" y="3932"/>
                      <a:pt x="5803" y="313"/>
                    </a:cubicBezTo>
                    <a:lnTo>
                      <a:pt x="54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3383450" y="1683375"/>
                <a:ext cx="279575" cy="790175"/>
              </a:xfrm>
              <a:custGeom>
                <a:rect b="b" l="l" r="r" t="t"/>
                <a:pathLst>
                  <a:path extrusionOk="0" h="31607" w="11183">
                    <a:moveTo>
                      <a:pt x="8567" y="1"/>
                    </a:moveTo>
                    <a:cubicBezTo>
                      <a:pt x="3203" y="3307"/>
                      <a:pt x="1" y="9038"/>
                      <a:pt x="1" y="15331"/>
                    </a:cubicBezTo>
                    <a:cubicBezTo>
                      <a:pt x="1" y="22256"/>
                      <a:pt x="4049" y="28645"/>
                      <a:pt x="10313" y="31607"/>
                    </a:cubicBezTo>
                    <a:lnTo>
                      <a:pt x="11182" y="29766"/>
                    </a:lnTo>
                    <a:cubicBezTo>
                      <a:pt x="5626" y="27140"/>
                      <a:pt x="2036" y="21473"/>
                      <a:pt x="2036" y="15331"/>
                    </a:cubicBezTo>
                    <a:cubicBezTo>
                      <a:pt x="2036" y="9750"/>
                      <a:pt x="4876" y="4666"/>
                      <a:pt x="9634" y="1734"/>
                    </a:cubicBezTo>
                    <a:lnTo>
                      <a:pt x="85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p:nvPr/>
            </p:nvSpPr>
            <p:spPr>
              <a:xfrm>
                <a:off x="3833325" y="1616775"/>
                <a:ext cx="449850" cy="843600"/>
              </a:xfrm>
              <a:custGeom>
                <a:rect b="b" l="l" r="r" t="t"/>
                <a:pathLst>
                  <a:path extrusionOk="0" h="33744" w="17994">
                    <a:moveTo>
                      <a:pt x="0" y="0"/>
                    </a:moveTo>
                    <a:lnTo>
                      <a:pt x="0" y="2035"/>
                    </a:lnTo>
                    <a:cubicBezTo>
                      <a:pt x="8799" y="2035"/>
                      <a:pt x="15960" y="9196"/>
                      <a:pt x="15960" y="17995"/>
                    </a:cubicBezTo>
                    <a:cubicBezTo>
                      <a:pt x="15960" y="23797"/>
                      <a:pt x="12802" y="29149"/>
                      <a:pt x="7722" y="31965"/>
                    </a:cubicBezTo>
                    <a:lnTo>
                      <a:pt x="8707" y="33744"/>
                    </a:lnTo>
                    <a:cubicBezTo>
                      <a:pt x="14436" y="30572"/>
                      <a:pt x="17993" y="24537"/>
                      <a:pt x="17993" y="17995"/>
                    </a:cubicBezTo>
                    <a:cubicBezTo>
                      <a:pt x="17993" y="8072"/>
                      <a:pt x="9921"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p:nvPr/>
            </p:nvSpPr>
            <p:spPr>
              <a:xfrm>
                <a:off x="3473875" y="1707175"/>
                <a:ext cx="718925" cy="718925"/>
              </a:xfrm>
              <a:custGeom>
                <a:rect b="b" l="l" r="r" t="t"/>
                <a:pathLst>
                  <a:path extrusionOk="0" h="28757" w="28757">
                    <a:moveTo>
                      <a:pt x="14342" y="1"/>
                    </a:moveTo>
                    <a:lnTo>
                      <a:pt x="14342" y="452"/>
                    </a:lnTo>
                    <a:lnTo>
                      <a:pt x="14378" y="452"/>
                    </a:lnTo>
                    <a:cubicBezTo>
                      <a:pt x="14950" y="452"/>
                      <a:pt x="15525" y="488"/>
                      <a:pt x="16088" y="556"/>
                    </a:cubicBezTo>
                    <a:lnTo>
                      <a:pt x="16143" y="108"/>
                    </a:lnTo>
                    <a:cubicBezTo>
                      <a:pt x="15563" y="37"/>
                      <a:pt x="14970" y="1"/>
                      <a:pt x="14375" y="1"/>
                    </a:cubicBezTo>
                    <a:close/>
                    <a:moveTo>
                      <a:pt x="11649" y="258"/>
                    </a:moveTo>
                    <a:cubicBezTo>
                      <a:pt x="11059" y="372"/>
                      <a:pt x="10471" y="524"/>
                      <a:pt x="9901" y="711"/>
                    </a:cubicBezTo>
                    <a:lnTo>
                      <a:pt x="10042" y="1140"/>
                    </a:lnTo>
                    <a:cubicBezTo>
                      <a:pt x="10594" y="960"/>
                      <a:pt x="11163" y="813"/>
                      <a:pt x="11735" y="703"/>
                    </a:cubicBezTo>
                    <a:lnTo>
                      <a:pt x="11649" y="258"/>
                    </a:lnTo>
                    <a:close/>
                    <a:moveTo>
                      <a:pt x="18785" y="688"/>
                    </a:moveTo>
                    <a:lnTo>
                      <a:pt x="18646" y="1119"/>
                    </a:lnTo>
                    <a:cubicBezTo>
                      <a:pt x="19199" y="1296"/>
                      <a:pt x="19748" y="1512"/>
                      <a:pt x="20273" y="1758"/>
                    </a:cubicBezTo>
                    <a:lnTo>
                      <a:pt x="20465" y="1349"/>
                    </a:lnTo>
                    <a:cubicBezTo>
                      <a:pt x="19921" y="1094"/>
                      <a:pt x="19356" y="871"/>
                      <a:pt x="18785" y="688"/>
                    </a:cubicBezTo>
                    <a:close/>
                    <a:moveTo>
                      <a:pt x="7422" y="1791"/>
                    </a:moveTo>
                    <a:cubicBezTo>
                      <a:pt x="6898" y="2082"/>
                      <a:pt x="6386" y="2409"/>
                      <a:pt x="5902" y="2763"/>
                    </a:cubicBezTo>
                    <a:lnTo>
                      <a:pt x="6168" y="3128"/>
                    </a:lnTo>
                    <a:cubicBezTo>
                      <a:pt x="6637" y="2786"/>
                      <a:pt x="7132" y="2469"/>
                      <a:pt x="7641" y="2188"/>
                    </a:cubicBezTo>
                    <a:lnTo>
                      <a:pt x="7422" y="1791"/>
                    </a:lnTo>
                    <a:close/>
                    <a:moveTo>
                      <a:pt x="22797" y="2721"/>
                    </a:moveTo>
                    <a:lnTo>
                      <a:pt x="22531" y="3088"/>
                    </a:lnTo>
                    <a:cubicBezTo>
                      <a:pt x="23002" y="3429"/>
                      <a:pt x="23457" y="3802"/>
                      <a:pt x="23881" y="4198"/>
                    </a:cubicBezTo>
                    <a:lnTo>
                      <a:pt x="24190" y="3868"/>
                    </a:lnTo>
                    <a:cubicBezTo>
                      <a:pt x="23752" y="3458"/>
                      <a:pt x="23283" y="3072"/>
                      <a:pt x="22797" y="2721"/>
                    </a:cubicBezTo>
                    <a:close/>
                    <a:moveTo>
                      <a:pt x="3876" y="4557"/>
                    </a:moveTo>
                    <a:cubicBezTo>
                      <a:pt x="3466" y="4996"/>
                      <a:pt x="3080" y="5464"/>
                      <a:pt x="2728" y="5950"/>
                    </a:cubicBezTo>
                    <a:lnTo>
                      <a:pt x="3095" y="6216"/>
                    </a:lnTo>
                    <a:cubicBezTo>
                      <a:pt x="3435" y="5745"/>
                      <a:pt x="3810" y="5290"/>
                      <a:pt x="4207" y="4866"/>
                    </a:cubicBezTo>
                    <a:lnTo>
                      <a:pt x="3876" y="4557"/>
                    </a:lnTo>
                    <a:close/>
                    <a:moveTo>
                      <a:pt x="25986" y="5892"/>
                    </a:moveTo>
                    <a:lnTo>
                      <a:pt x="25621" y="6159"/>
                    </a:lnTo>
                    <a:cubicBezTo>
                      <a:pt x="25964" y="6629"/>
                      <a:pt x="26282" y="7123"/>
                      <a:pt x="26563" y="7631"/>
                    </a:cubicBezTo>
                    <a:lnTo>
                      <a:pt x="26959" y="7412"/>
                    </a:lnTo>
                    <a:cubicBezTo>
                      <a:pt x="26668" y="6886"/>
                      <a:pt x="26341" y="6376"/>
                      <a:pt x="25986" y="5892"/>
                    </a:cubicBezTo>
                    <a:close/>
                    <a:moveTo>
                      <a:pt x="1353" y="8281"/>
                    </a:moveTo>
                    <a:cubicBezTo>
                      <a:pt x="1097" y="8824"/>
                      <a:pt x="876" y="9389"/>
                      <a:pt x="691" y="9961"/>
                    </a:cubicBezTo>
                    <a:lnTo>
                      <a:pt x="1122" y="10100"/>
                    </a:lnTo>
                    <a:cubicBezTo>
                      <a:pt x="1301" y="9546"/>
                      <a:pt x="1515" y="8999"/>
                      <a:pt x="1763" y="8472"/>
                    </a:cubicBezTo>
                    <a:lnTo>
                      <a:pt x="1353" y="8281"/>
                    </a:lnTo>
                    <a:close/>
                    <a:moveTo>
                      <a:pt x="28043" y="9890"/>
                    </a:moveTo>
                    <a:lnTo>
                      <a:pt x="27612" y="10030"/>
                    </a:lnTo>
                    <a:cubicBezTo>
                      <a:pt x="27793" y="10584"/>
                      <a:pt x="27942" y="11152"/>
                      <a:pt x="28051" y="11722"/>
                    </a:cubicBezTo>
                    <a:lnTo>
                      <a:pt x="28495" y="11638"/>
                    </a:lnTo>
                    <a:cubicBezTo>
                      <a:pt x="28381" y="11048"/>
                      <a:pt x="28229" y="10460"/>
                      <a:pt x="28043" y="9890"/>
                    </a:cubicBezTo>
                    <a:close/>
                    <a:moveTo>
                      <a:pt x="108" y="12601"/>
                    </a:moveTo>
                    <a:cubicBezTo>
                      <a:pt x="37" y="13186"/>
                      <a:pt x="0" y="13784"/>
                      <a:pt x="0" y="14379"/>
                    </a:cubicBezTo>
                    <a:lnTo>
                      <a:pt x="0" y="14402"/>
                    </a:lnTo>
                    <a:lnTo>
                      <a:pt x="451" y="14402"/>
                    </a:lnTo>
                    <a:lnTo>
                      <a:pt x="451" y="14379"/>
                    </a:lnTo>
                    <a:cubicBezTo>
                      <a:pt x="451" y="13802"/>
                      <a:pt x="488" y="13224"/>
                      <a:pt x="557" y="12657"/>
                    </a:cubicBezTo>
                    <a:lnTo>
                      <a:pt x="108" y="12601"/>
                    </a:lnTo>
                    <a:close/>
                    <a:moveTo>
                      <a:pt x="28304" y="14329"/>
                    </a:moveTo>
                    <a:lnTo>
                      <a:pt x="28304" y="14379"/>
                    </a:lnTo>
                    <a:cubicBezTo>
                      <a:pt x="28304" y="14962"/>
                      <a:pt x="28267" y="15548"/>
                      <a:pt x="28196" y="16123"/>
                    </a:cubicBezTo>
                    <a:lnTo>
                      <a:pt x="28644" y="16179"/>
                    </a:lnTo>
                    <a:cubicBezTo>
                      <a:pt x="28718" y="15586"/>
                      <a:pt x="28756" y="14980"/>
                      <a:pt x="28756" y="14379"/>
                    </a:cubicBezTo>
                    <a:lnTo>
                      <a:pt x="28756" y="14329"/>
                    </a:lnTo>
                    <a:close/>
                    <a:moveTo>
                      <a:pt x="701" y="17010"/>
                    </a:moveTo>
                    <a:lnTo>
                      <a:pt x="256" y="17095"/>
                    </a:lnTo>
                    <a:cubicBezTo>
                      <a:pt x="369" y="17684"/>
                      <a:pt x="521" y="18272"/>
                      <a:pt x="706" y="18842"/>
                    </a:cubicBezTo>
                    <a:lnTo>
                      <a:pt x="1137" y="18702"/>
                    </a:lnTo>
                    <a:cubicBezTo>
                      <a:pt x="957" y="18150"/>
                      <a:pt x="810" y="17580"/>
                      <a:pt x="701" y="17010"/>
                    </a:cubicBezTo>
                    <a:close/>
                    <a:moveTo>
                      <a:pt x="27626" y="18681"/>
                    </a:moveTo>
                    <a:cubicBezTo>
                      <a:pt x="27448" y="19234"/>
                      <a:pt x="27232" y="19781"/>
                      <a:pt x="26984" y="20306"/>
                    </a:cubicBezTo>
                    <a:lnTo>
                      <a:pt x="27392" y="20499"/>
                    </a:lnTo>
                    <a:cubicBezTo>
                      <a:pt x="27648" y="19956"/>
                      <a:pt x="27871" y="19391"/>
                      <a:pt x="28058" y="18819"/>
                    </a:cubicBezTo>
                    <a:lnTo>
                      <a:pt x="27626" y="18681"/>
                    </a:lnTo>
                    <a:close/>
                    <a:moveTo>
                      <a:pt x="2181" y="21106"/>
                    </a:moveTo>
                    <a:lnTo>
                      <a:pt x="1786" y="21324"/>
                    </a:lnTo>
                    <a:cubicBezTo>
                      <a:pt x="2075" y="21848"/>
                      <a:pt x="2403" y="22360"/>
                      <a:pt x="2756" y="22845"/>
                    </a:cubicBezTo>
                    <a:lnTo>
                      <a:pt x="3121" y="22578"/>
                    </a:lnTo>
                    <a:cubicBezTo>
                      <a:pt x="2778" y="22109"/>
                      <a:pt x="2462" y="21613"/>
                      <a:pt x="2181" y="21106"/>
                    </a:cubicBezTo>
                    <a:close/>
                    <a:moveTo>
                      <a:pt x="25647" y="22561"/>
                    </a:moveTo>
                    <a:cubicBezTo>
                      <a:pt x="25307" y="23030"/>
                      <a:pt x="24932" y="23483"/>
                      <a:pt x="24534" y="23908"/>
                    </a:cubicBezTo>
                    <a:lnTo>
                      <a:pt x="24863" y="24217"/>
                    </a:lnTo>
                    <a:cubicBezTo>
                      <a:pt x="25274" y="23781"/>
                      <a:pt x="25660" y="23311"/>
                      <a:pt x="26014" y="22827"/>
                    </a:cubicBezTo>
                    <a:lnTo>
                      <a:pt x="25647" y="22561"/>
                    </a:lnTo>
                    <a:close/>
                    <a:moveTo>
                      <a:pt x="4858" y="24542"/>
                    </a:moveTo>
                    <a:lnTo>
                      <a:pt x="4549" y="24871"/>
                    </a:lnTo>
                    <a:cubicBezTo>
                      <a:pt x="4985" y="25282"/>
                      <a:pt x="5454" y="25669"/>
                      <a:pt x="5940" y="26021"/>
                    </a:cubicBezTo>
                    <a:lnTo>
                      <a:pt x="6206" y="25656"/>
                    </a:lnTo>
                    <a:cubicBezTo>
                      <a:pt x="5735" y="25314"/>
                      <a:pt x="5280" y="24939"/>
                      <a:pt x="4858" y="24542"/>
                    </a:cubicBezTo>
                    <a:close/>
                    <a:moveTo>
                      <a:pt x="22569" y="25642"/>
                    </a:moveTo>
                    <a:cubicBezTo>
                      <a:pt x="22099" y="25984"/>
                      <a:pt x="21603" y="26302"/>
                      <a:pt x="21094" y="26581"/>
                    </a:cubicBezTo>
                    <a:lnTo>
                      <a:pt x="21314" y="26977"/>
                    </a:lnTo>
                    <a:cubicBezTo>
                      <a:pt x="21838" y="26688"/>
                      <a:pt x="22350" y="26363"/>
                      <a:pt x="22835" y="26008"/>
                    </a:cubicBezTo>
                    <a:lnTo>
                      <a:pt x="22569" y="25642"/>
                    </a:lnTo>
                    <a:close/>
                    <a:moveTo>
                      <a:pt x="8461" y="26989"/>
                    </a:moveTo>
                    <a:lnTo>
                      <a:pt x="8269" y="27397"/>
                    </a:lnTo>
                    <a:cubicBezTo>
                      <a:pt x="8813" y="27653"/>
                      <a:pt x="9378" y="27876"/>
                      <a:pt x="9948" y="28061"/>
                    </a:cubicBezTo>
                    <a:lnTo>
                      <a:pt x="10088" y="27631"/>
                    </a:lnTo>
                    <a:cubicBezTo>
                      <a:pt x="9535" y="27451"/>
                      <a:pt x="8988" y="27237"/>
                      <a:pt x="8461" y="26989"/>
                    </a:cubicBezTo>
                    <a:close/>
                    <a:moveTo>
                      <a:pt x="18692" y="27623"/>
                    </a:moveTo>
                    <a:cubicBezTo>
                      <a:pt x="18139" y="27803"/>
                      <a:pt x="17569" y="27950"/>
                      <a:pt x="16999" y="28058"/>
                    </a:cubicBezTo>
                    <a:lnTo>
                      <a:pt x="17083" y="28502"/>
                    </a:lnTo>
                    <a:cubicBezTo>
                      <a:pt x="17673" y="28390"/>
                      <a:pt x="18261" y="28239"/>
                      <a:pt x="18831" y="28054"/>
                    </a:cubicBezTo>
                    <a:lnTo>
                      <a:pt x="18692" y="27623"/>
                    </a:lnTo>
                    <a:close/>
                    <a:moveTo>
                      <a:pt x="12645" y="28198"/>
                    </a:moveTo>
                    <a:lnTo>
                      <a:pt x="12589" y="28646"/>
                    </a:lnTo>
                    <a:cubicBezTo>
                      <a:pt x="13179" y="28720"/>
                      <a:pt x="13780" y="28757"/>
                      <a:pt x="14378" y="28757"/>
                    </a:cubicBezTo>
                    <a:lnTo>
                      <a:pt x="14390" y="28757"/>
                    </a:lnTo>
                    <a:lnTo>
                      <a:pt x="14378" y="28304"/>
                    </a:lnTo>
                    <a:cubicBezTo>
                      <a:pt x="13799" y="28304"/>
                      <a:pt x="13215" y="28268"/>
                      <a:pt x="12645" y="2819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a:off x="3733550" y="1966850"/>
                <a:ext cx="199550" cy="199550"/>
              </a:xfrm>
              <a:custGeom>
                <a:rect b="b" l="l" r="r" t="t"/>
                <a:pathLst>
                  <a:path extrusionOk="0" h="7982" w="7982">
                    <a:moveTo>
                      <a:pt x="3991" y="795"/>
                    </a:moveTo>
                    <a:cubicBezTo>
                      <a:pt x="5754" y="795"/>
                      <a:pt x="7188" y="2229"/>
                      <a:pt x="7188" y="3992"/>
                    </a:cubicBezTo>
                    <a:cubicBezTo>
                      <a:pt x="7188" y="5754"/>
                      <a:pt x="5754" y="7188"/>
                      <a:pt x="3991" y="7188"/>
                    </a:cubicBezTo>
                    <a:cubicBezTo>
                      <a:pt x="2229" y="7188"/>
                      <a:pt x="795" y="5754"/>
                      <a:pt x="795" y="3992"/>
                    </a:cubicBezTo>
                    <a:cubicBezTo>
                      <a:pt x="795" y="2229"/>
                      <a:pt x="2229" y="795"/>
                      <a:pt x="3991" y="795"/>
                    </a:cubicBezTo>
                    <a:close/>
                    <a:moveTo>
                      <a:pt x="3991" y="0"/>
                    </a:moveTo>
                    <a:cubicBezTo>
                      <a:pt x="1791" y="0"/>
                      <a:pt x="0" y="1791"/>
                      <a:pt x="0" y="3992"/>
                    </a:cubicBezTo>
                    <a:cubicBezTo>
                      <a:pt x="0" y="6192"/>
                      <a:pt x="1791" y="7981"/>
                      <a:pt x="3991" y="7981"/>
                    </a:cubicBezTo>
                    <a:cubicBezTo>
                      <a:pt x="6192" y="7981"/>
                      <a:pt x="7981" y="6192"/>
                      <a:pt x="7981" y="3992"/>
                    </a:cubicBezTo>
                    <a:cubicBezTo>
                      <a:pt x="7981" y="1791"/>
                      <a:pt x="6192" y="0"/>
                      <a:pt x="3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a:off x="3643825" y="1877125"/>
                <a:ext cx="379025" cy="379025"/>
              </a:xfrm>
              <a:custGeom>
                <a:rect b="b" l="l" r="r" t="t"/>
                <a:pathLst>
                  <a:path extrusionOk="0" h="15161" w="15161">
                    <a:moveTo>
                      <a:pt x="8940" y="503"/>
                    </a:moveTo>
                    <a:cubicBezTo>
                      <a:pt x="9011" y="503"/>
                      <a:pt x="9069" y="561"/>
                      <a:pt x="9069" y="632"/>
                    </a:cubicBezTo>
                    <a:lnTo>
                      <a:pt x="9069" y="1678"/>
                    </a:lnTo>
                    <a:cubicBezTo>
                      <a:pt x="9069" y="1944"/>
                      <a:pt x="9236" y="2182"/>
                      <a:pt x="9485" y="2272"/>
                    </a:cubicBezTo>
                    <a:cubicBezTo>
                      <a:pt x="9655" y="2332"/>
                      <a:pt x="9822" y="2403"/>
                      <a:pt x="9986" y="2479"/>
                    </a:cubicBezTo>
                    <a:cubicBezTo>
                      <a:pt x="10071" y="2520"/>
                      <a:pt x="10163" y="2539"/>
                      <a:pt x="10254" y="2539"/>
                    </a:cubicBezTo>
                    <a:cubicBezTo>
                      <a:pt x="10418" y="2539"/>
                      <a:pt x="10580" y="2475"/>
                      <a:pt x="10701" y="2355"/>
                    </a:cubicBezTo>
                    <a:lnTo>
                      <a:pt x="11441" y="1615"/>
                    </a:lnTo>
                    <a:cubicBezTo>
                      <a:pt x="11466" y="1590"/>
                      <a:pt x="11499" y="1578"/>
                      <a:pt x="11532" y="1578"/>
                    </a:cubicBezTo>
                    <a:cubicBezTo>
                      <a:pt x="11565" y="1578"/>
                      <a:pt x="11598" y="1590"/>
                      <a:pt x="11623" y="1615"/>
                    </a:cubicBezTo>
                    <a:lnTo>
                      <a:pt x="13546" y="3536"/>
                    </a:lnTo>
                    <a:cubicBezTo>
                      <a:pt x="13571" y="3561"/>
                      <a:pt x="13584" y="3592"/>
                      <a:pt x="13584" y="3629"/>
                    </a:cubicBezTo>
                    <a:cubicBezTo>
                      <a:pt x="13584" y="3663"/>
                      <a:pt x="13571" y="3695"/>
                      <a:pt x="13546" y="3720"/>
                    </a:cubicBezTo>
                    <a:lnTo>
                      <a:pt x="12806" y="4460"/>
                    </a:lnTo>
                    <a:cubicBezTo>
                      <a:pt x="12618" y="4648"/>
                      <a:pt x="12568" y="4936"/>
                      <a:pt x="12682" y="5175"/>
                    </a:cubicBezTo>
                    <a:cubicBezTo>
                      <a:pt x="12758" y="5339"/>
                      <a:pt x="12827" y="5506"/>
                      <a:pt x="12889" y="5674"/>
                    </a:cubicBezTo>
                    <a:cubicBezTo>
                      <a:pt x="12978" y="5924"/>
                      <a:pt x="13217" y="6092"/>
                      <a:pt x="13482" y="6092"/>
                    </a:cubicBezTo>
                    <a:lnTo>
                      <a:pt x="14529" y="6092"/>
                    </a:lnTo>
                    <a:cubicBezTo>
                      <a:pt x="14600" y="6092"/>
                      <a:pt x="14658" y="6150"/>
                      <a:pt x="14658" y="6221"/>
                    </a:cubicBezTo>
                    <a:lnTo>
                      <a:pt x="14658" y="8940"/>
                    </a:lnTo>
                    <a:cubicBezTo>
                      <a:pt x="14658" y="9011"/>
                      <a:pt x="14600" y="9069"/>
                      <a:pt x="14529" y="9069"/>
                    </a:cubicBezTo>
                    <a:lnTo>
                      <a:pt x="13482" y="9069"/>
                    </a:lnTo>
                    <a:cubicBezTo>
                      <a:pt x="13217" y="9069"/>
                      <a:pt x="12978" y="9236"/>
                      <a:pt x="12889" y="9487"/>
                    </a:cubicBezTo>
                    <a:lnTo>
                      <a:pt x="12889" y="9485"/>
                    </a:lnTo>
                    <a:cubicBezTo>
                      <a:pt x="12829" y="9654"/>
                      <a:pt x="12758" y="9822"/>
                      <a:pt x="12682" y="9986"/>
                    </a:cubicBezTo>
                    <a:cubicBezTo>
                      <a:pt x="12568" y="10226"/>
                      <a:pt x="12618" y="10513"/>
                      <a:pt x="12806" y="10701"/>
                    </a:cubicBezTo>
                    <a:lnTo>
                      <a:pt x="13546" y="11441"/>
                    </a:lnTo>
                    <a:cubicBezTo>
                      <a:pt x="13571" y="11466"/>
                      <a:pt x="13584" y="11498"/>
                      <a:pt x="13584" y="11532"/>
                    </a:cubicBezTo>
                    <a:cubicBezTo>
                      <a:pt x="13584" y="11567"/>
                      <a:pt x="13571" y="11598"/>
                      <a:pt x="13546" y="11623"/>
                    </a:cubicBezTo>
                    <a:lnTo>
                      <a:pt x="11625" y="13546"/>
                    </a:lnTo>
                    <a:cubicBezTo>
                      <a:pt x="11600" y="13571"/>
                      <a:pt x="11566" y="13583"/>
                      <a:pt x="11533" y="13583"/>
                    </a:cubicBezTo>
                    <a:cubicBezTo>
                      <a:pt x="11500" y="13583"/>
                      <a:pt x="11466" y="13571"/>
                      <a:pt x="11441" y="13546"/>
                    </a:cubicBezTo>
                    <a:lnTo>
                      <a:pt x="10701" y="12806"/>
                    </a:lnTo>
                    <a:cubicBezTo>
                      <a:pt x="10580" y="12685"/>
                      <a:pt x="10419" y="12621"/>
                      <a:pt x="10255" y="12621"/>
                    </a:cubicBezTo>
                    <a:cubicBezTo>
                      <a:pt x="10164" y="12621"/>
                      <a:pt x="10072" y="12641"/>
                      <a:pt x="9986" y="12682"/>
                    </a:cubicBezTo>
                    <a:cubicBezTo>
                      <a:pt x="9822" y="12758"/>
                      <a:pt x="9655" y="12828"/>
                      <a:pt x="9485" y="12889"/>
                    </a:cubicBezTo>
                    <a:cubicBezTo>
                      <a:pt x="9236" y="12978"/>
                      <a:pt x="9069" y="13217"/>
                      <a:pt x="9069" y="13483"/>
                    </a:cubicBezTo>
                    <a:lnTo>
                      <a:pt x="9069" y="14529"/>
                    </a:lnTo>
                    <a:cubicBezTo>
                      <a:pt x="9069" y="14600"/>
                      <a:pt x="9011" y="14658"/>
                      <a:pt x="8940" y="14658"/>
                    </a:cubicBezTo>
                    <a:lnTo>
                      <a:pt x="6221" y="14658"/>
                    </a:lnTo>
                    <a:cubicBezTo>
                      <a:pt x="6150" y="14658"/>
                      <a:pt x="6092" y="14600"/>
                      <a:pt x="6092" y="14529"/>
                    </a:cubicBezTo>
                    <a:lnTo>
                      <a:pt x="6092" y="13483"/>
                    </a:lnTo>
                    <a:cubicBezTo>
                      <a:pt x="6092" y="13217"/>
                      <a:pt x="5923" y="12980"/>
                      <a:pt x="5674" y="12889"/>
                    </a:cubicBezTo>
                    <a:cubicBezTo>
                      <a:pt x="5505" y="12828"/>
                      <a:pt x="5337" y="12758"/>
                      <a:pt x="5175" y="12682"/>
                    </a:cubicBezTo>
                    <a:cubicBezTo>
                      <a:pt x="5091" y="12643"/>
                      <a:pt x="5000" y="12621"/>
                      <a:pt x="4906" y="12621"/>
                    </a:cubicBezTo>
                    <a:cubicBezTo>
                      <a:pt x="4739" y="12621"/>
                      <a:pt x="4577" y="12689"/>
                      <a:pt x="4460" y="12806"/>
                    </a:cubicBezTo>
                    <a:lnTo>
                      <a:pt x="3720" y="13546"/>
                    </a:lnTo>
                    <a:cubicBezTo>
                      <a:pt x="3695" y="13571"/>
                      <a:pt x="3661" y="13583"/>
                      <a:pt x="3628" y="13583"/>
                    </a:cubicBezTo>
                    <a:cubicBezTo>
                      <a:pt x="3594" y="13583"/>
                      <a:pt x="3561" y="13571"/>
                      <a:pt x="3536" y="13546"/>
                    </a:cubicBezTo>
                    <a:lnTo>
                      <a:pt x="1615" y="11623"/>
                    </a:lnTo>
                    <a:cubicBezTo>
                      <a:pt x="1590" y="11598"/>
                      <a:pt x="1577" y="11567"/>
                      <a:pt x="1577" y="11532"/>
                    </a:cubicBezTo>
                    <a:cubicBezTo>
                      <a:pt x="1577" y="11498"/>
                      <a:pt x="1590" y="11466"/>
                      <a:pt x="1615" y="11441"/>
                    </a:cubicBezTo>
                    <a:lnTo>
                      <a:pt x="2355" y="10701"/>
                    </a:lnTo>
                    <a:cubicBezTo>
                      <a:pt x="2543" y="10513"/>
                      <a:pt x="2593" y="10226"/>
                      <a:pt x="2479" y="9986"/>
                    </a:cubicBezTo>
                    <a:cubicBezTo>
                      <a:pt x="2401" y="9822"/>
                      <a:pt x="2332" y="9654"/>
                      <a:pt x="2272" y="9485"/>
                    </a:cubicBezTo>
                    <a:cubicBezTo>
                      <a:pt x="2181" y="9236"/>
                      <a:pt x="1944" y="9069"/>
                      <a:pt x="1678" y="9069"/>
                    </a:cubicBezTo>
                    <a:lnTo>
                      <a:pt x="632" y="9069"/>
                    </a:lnTo>
                    <a:cubicBezTo>
                      <a:pt x="561" y="9069"/>
                      <a:pt x="503" y="9011"/>
                      <a:pt x="503" y="8940"/>
                    </a:cubicBezTo>
                    <a:lnTo>
                      <a:pt x="503" y="6221"/>
                    </a:lnTo>
                    <a:cubicBezTo>
                      <a:pt x="503" y="6150"/>
                      <a:pt x="561" y="6092"/>
                      <a:pt x="632" y="6092"/>
                    </a:cubicBezTo>
                    <a:lnTo>
                      <a:pt x="1678" y="6092"/>
                    </a:lnTo>
                    <a:cubicBezTo>
                      <a:pt x="1944" y="6092"/>
                      <a:pt x="2181" y="5924"/>
                      <a:pt x="2272" y="5674"/>
                    </a:cubicBezTo>
                    <a:cubicBezTo>
                      <a:pt x="2332" y="5506"/>
                      <a:pt x="2401" y="5339"/>
                      <a:pt x="2479" y="5175"/>
                    </a:cubicBezTo>
                    <a:cubicBezTo>
                      <a:pt x="2593" y="4936"/>
                      <a:pt x="2542" y="4648"/>
                      <a:pt x="2355" y="4460"/>
                    </a:cubicBezTo>
                    <a:lnTo>
                      <a:pt x="1615" y="3720"/>
                    </a:lnTo>
                    <a:cubicBezTo>
                      <a:pt x="1590" y="3695"/>
                      <a:pt x="1577" y="3663"/>
                      <a:pt x="1577" y="3629"/>
                    </a:cubicBezTo>
                    <a:cubicBezTo>
                      <a:pt x="1577" y="3592"/>
                      <a:pt x="1590" y="3561"/>
                      <a:pt x="1615" y="3536"/>
                    </a:cubicBezTo>
                    <a:lnTo>
                      <a:pt x="3536" y="1615"/>
                    </a:lnTo>
                    <a:cubicBezTo>
                      <a:pt x="3561" y="1590"/>
                      <a:pt x="3594" y="1578"/>
                      <a:pt x="3628" y="1578"/>
                    </a:cubicBezTo>
                    <a:cubicBezTo>
                      <a:pt x="3661" y="1578"/>
                      <a:pt x="3695" y="1590"/>
                      <a:pt x="3720" y="1615"/>
                    </a:cubicBezTo>
                    <a:lnTo>
                      <a:pt x="4460" y="2355"/>
                    </a:lnTo>
                    <a:cubicBezTo>
                      <a:pt x="4581" y="2475"/>
                      <a:pt x="4743" y="2539"/>
                      <a:pt x="4907" y="2539"/>
                    </a:cubicBezTo>
                    <a:cubicBezTo>
                      <a:pt x="4998" y="2539"/>
                      <a:pt x="5090" y="2520"/>
                      <a:pt x="5175" y="2479"/>
                    </a:cubicBezTo>
                    <a:cubicBezTo>
                      <a:pt x="5337" y="2401"/>
                      <a:pt x="5505" y="2332"/>
                      <a:pt x="5674" y="2272"/>
                    </a:cubicBezTo>
                    <a:cubicBezTo>
                      <a:pt x="5923" y="2182"/>
                      <a:pt x="6092" y="1944"/>
                      <a:pt x="6092" y="1678"/>
                    </a:cubicBezTo>
                    <a:lnTo>
                      <a:pt x="6092" y="632"/>
                    </a:lnTo>
                    <a:cubicBezTo>
                      <a:pt x="6092" y="561"/>
                      <a:pt x="6150" y="503"/>
                      <a:pt x="6221" y="503"/>
                    </a:cubicBezTo>
                    <a:close/>
                    <a:moveTo>
                      <a:pt x="6221" y="1"/>
                    </a:moveTo>
                    <a:cubicBezTo>
                      <a:pt x="5872" y="1"/>
                      <a:pt x="5590" y="283"/>
                      <a:pt x="5590" y="632"/>
                    </a:cubicBezTo>
                    <a:lnTo>
                      <a:pt x="5590" y="1678"/>
                    </a:lnTo>
                    <a:cubicBezTo>
                      <a:pt x="5590" y="1732"/>
                      <a:pt x="5555" y="1782"/>
                      <a:pt x="5504" y="1800"/>
                    </a:cubicBezTo>
                    <a:cubicBezTo>
                      <a:pt x="5320" y="1866"/>
                      <a:pt x="5137" y="1942"/>
                      <a:pt x="4960" y="2025"/>
                    </a:cubicBezTo>
                    <a:cubicBezTo>
                      <a:pt x="4942" y="2033"/>
                      <a:pt x="4924" y="2037"/>
                      <a:pt x="4905" y="2037"/>
                    </a:cubicBezTo>
                    <a:cubicBezTo>
                      <a:pt x="4872" y="2037"/>
                      <a:pt x="4839" y="2024"/>
                      <a:pt x="4815" y="2000"/>
                    </a:cubicBezTo>
                    <a:lnTo>
                      <a:pt x="4075" y="1260"/>
                    </a:lnTo>
                    <a:cubicBezTo>
                      <a:pt x="3956" y="1141"/>
                      <a:pt x="3797" y="1075"/>
                      <a:pt x="3627" y="1075"/>
                    </a:cubicBezTo>
                    <a:cubicBezTo>
                      <a:pt x="3458" y="1075"/>
                      <a:pt x="3300" y="1141"/>
                      <a:pt x="3181" y="1260"/>
                    </a:cubicBezTo>
                    <a:lnTo>
                      <a:pt x="1260" y="3181"/>
                    </a:lnTo>
                    <a:cubicBezTo>
                      <a:pt x="1141" y="3302"/>
                      <a:pt x="1075" y="3460"/>
                      <a:pt x="1075" y="3629"/>
                    </a:cubicBezTo>
                    <a:cubicBezTo>
                      <a:pt x="1075" y="3797"/>
                      <a:pt x="1141" y="3956"/>
                      <a:pt x="1260" y="4075"/>
                    </a:cubicBezTo>
                    <a:lnTo>
                      <a:pt x="2000" y="4815"/>
                    </a:lnTo>
                    <a:cubicBezTo>
                      <a:pt x="2038" y="4853"/>
                      <a:pt x="2048" y="4911"/>
                      <a:pt x="2024" y="4960"/>
                    </a:cubicBezTo>
                    <a:cubicBezTo>
                      <a:pt x="1940" y="5139"/>
                      <a:pt x="1864" y="5322"/>
                      <a:pt x="1798" y="5506"/>
                    </a:cubicBezTo>
                    <a:cubicBezTo>
                      <a:pt x="1780" y="5555"/>
                      <a:pt x="1732" y="5590"/>
                      <a:pt x="1678" y="5590"/>
                    </a:cubicBezTo>
                    <a:lnTo>
                      <a:pt x="632" y="5590"/>
                    </a:lnTo>
                    <a:cubicBezTo>
                      <a:pt x="283" y="5590"/>
                      <a:pt x="1" y="5874"/>
                      <a:pt x="1" y="6221"/>
                    </a:cubicBezTo>
                    <a:lnTo>
                      <a:pt x="1" y="8940"/>
                    </a:lnTo>
                    <a:cubicBezTo>
                      <a:pt x="1" y="9287"/>
                      <a:pt x="283" y="9571"/>
                      <a:pt x="632" y="9571"/>
                    </a:cubicBezTo>
                    <a:lnTo>
                      <a:pt x="1678" y="9571"/>
                    </a:lnTo>
                    <a:cubicBezTo>
                      <a:pt x="1732" y="9571"/>
                      <a:pt x="1780" y="9606"/>
                      <a:pt x="1798" y="9656"/>
                    </a:cubicBezTo>
                    <a:cubicBezTo>
                      <a:pt x="1864" y="9839"/>
                      <a:pt x="1940" y="10022"/>
                      <a:pt x="2024" y="10201"/>
                    </a:cubicBezTo>
                    <a:cubicBezTo>
                      <a:pt x="2048" y="10249"/>
                      <a:pt x="2038" y="10308"/>
                      <a:pt x="2000" y="10346"/>
                    </a:cubicBezTo>
                    <a:lnTo>
                      <a:pt x="1260" y="11086"/>
                    </a:lnTo>
                    <a:cubicBezTo>
                      <a:pt x="1139" y="11205"/>
                      <a:pt x="1075" y="11364"/>
                      <a:pt x="1075" y="11532"/>
                    </a:cubicBezTo>
                    <a:cubicBezTo>
                      <a:pt x="1075" y="11701"/>
                      <a:pt x="1139" y="11859"/>
                      <a:pt x="1260" y="11978"/>
                    </a:cubicBezTo>
                    <a:lnTo>
                      <a:pt x="3181" y="13901"/>
                    </a:lnTo>
                    <a:cubicBezTo>
                      <a:pt x="3300" y="14020"/>
                      <a:pt x="3458" y="14086"/>
                      <a:pt x="3627" y="14086"/>
                    </a:cubicBezTo>
                    <a:cubicBezTo>
                      <a:pt x="3797" y="14086"/>
                      <a:pt x="3954" y="14020"/>
                      <a:pt x="4075" y="13901"/>
                    </a:cubicBezTo>
                    <a:lnTo>
                      <a:pt x="4813" y="13161"/>
                    </a:lnTo>
                    <a:cubicBezTo>
                      <a:pt x="4839" y="13136"/>
                      <a:pt x="4873" y="13123"/>
                      <a:pt x="4907" y="13123"/>
                    </a:cubicBezTo>
                    <a:cubicBezTo>
                      <a:pt x="4925" y="13123"/>
                      <a:pt x="4943" y="13127"/>
                      <a:pt x="4960" y="13135"/>
                    </a:cubicBezTo>
                    <a:cubicBezTo>
                      <a:pt x="5137" y="13219"/>
                      <a:pt x="5320" y="13295"/>
                      <a:pt x="5504" y="13361"/>
                    </a:cubicBezTo>
                    <a:cubicBezTo>
                      <a:pt x="5555" y="13379"/>
                      <a:pt x="5590" y="13429"/>
                      <a:pt x="5590" y="13483"/>
                    </a:cubicBezTo>
                    <a:lnTo>
                      <a:pt x="5590" y="14529"/>
                    </a:lnTo>
                    <a:cubicBezTo>
                      <a:pt x="5590" y="14876"/>
                      <a:pt x="5872" y="15160"/>
                      <a:pt x="6221" y="15160"/>
                    </a:cubicBezTo>
                    <a:lnTo>
                      <a:pt x="8938" y="15160"/>
                    </a:lnTo>
                    <a:cubicBezTo>
                      <a:pt x="9287" y="15160"/>
                      <a:pt x="9571" y="14876"/>
                      <a:pt x="9571" y="14529"/>
                    </a:cubicBezTo>
                    <a:lnTo>
                      <a:pt x="9571" y="13483"/>
                    </a:lnTo>
                    <a:cubicBezTo>
                      <a:pt x="9571" y="13429"/>
                      <a:pt x="9604" y="13379"/>
                      <a:pt x="9655" y="13361"/>
                    </a:cubicBezTo>
                    <a:cubicBezTo>
                      <a:pt x="9840" y="13295"/>
                      <a:pt x="10022" y="13219"/>
                      <a:pt x="10199" y="13136"/>
                    </a:cubicBezTo>
                    <a:cubicBezTo>
                      <a:pt x="10217" y="13128"/>
                      <a:pt x="10236" y="13124"/>
                      <a:pt x="10255" y="13124"/>
                    </a:cubicBezTo>
                    <a:cubicBezTo>
                      <a:pt x="10289" y="13124"/>
                      <a:pt x="10322" y="13137"/>
                      <a:pt x="10346" y="13161"/>
                    </a:cubicBezTo>
                    <a:lnTo>
                      <a:pt x="11086" y="13901"/>
                    </a:lnTo>
                    <a:cubicBezTo>
                      <a:pt x="11205" y="14020"/>
                      <a:pt x="11364" y="14086"/>
                      <a:pt x="11532" y="14086"/>
                    </a:cubicBezTo>
                    <a:cubicBezTo>
                      <a:pt x="11701" y="14086"/>
                      <a:pt x="11859" y="14020"/>
                      <a:pt x="11978" y="13901"/>
                    </a:cubicBezTo>
                    <a:lnTo>
                      <a:pt x="13901" y="11978"/>
                    </a:lnTo>
                    <a:cubicBezTo>
                      <a:pt x="14020" y="11859"/>
                      <a:pt x="14086" y="11701"/>
                      <a:pt x="14086" y="11532"/>
                    </a:cubicBezTo>
                    <a:cubicBezTo>
                      <a:pt x="14086" y="11364"/>
                      <a:pt x="14020" y="11205"/>
                      <a:pt x="13901" y="11086"/>
                    </a:cubicBezTo>
                    <a:lnTo>
                      <a:pt x="13161" y="10346"/>
                    </a:lnTo>
                    <a:cubicBezTo>
                      <a:pt x="13123" y="10308"/>
                      <a:pt x="13112" y="10249"/>
                      <a:pt x="13135" y="10201"/>
                    </a:cubicBezTo>
                    <a:cubicBezTo>
                      <a:pt x="13219" y="10022"/>
                      <a:pt x="13295" y="9839"/>
                      <a:pt x="13361" y="9656"/>
                    </a:cubicBezTo>
                    <a:cubicBezTo>
                      <a:pt x="13379" y="9604"/>
                      <a:pt x="13429" y="9571"/>
                      <a:pt x="13482" y="9571"/>
                    </a:cubicBezTo>
                    <a:lnTo>
                      <a:pt x="14529" y="9571"/>
                    </a:lnTo>
                    <a:cubicBezTo>
                      <a:pt x="14876" y="9571"/>
                      <a:pt x="15160" y="9287"/>
                      <a:pt x="15160" y="8940"/>
                    </a:cubicBezTo>
                    <a:lnTo>
                      <a:pt x="15160" y="6221"/>
                    </a:lnTo>
                    <a:cubicBezTo>
                      <a:pt x="15160" y="5872"/>
                      <a:pt x="14876" y="5590"/>
                      <a:pt x="14529" y="5590"/>
                    </a:cubicBezTo>
                    <a:lnTo>
                      <a:pt x="13483" y="5590"/>
                    </a:lnTo>
                    <a:cubicBezTo>
                      <a:pt x="13429" y="5590"/>
                      <a:pt x="13379" y="5555"/>
                      <a:pt x="13361" y="5504"/>
                    </a:cubicBezTo>
                    <a:cubicBezTo>
                      <a:pt x="13295" y="5321"/>
                      <a:pt x="13219" y="5137"/>
                      <a:pt x="13136" y="4960"/>
                    </a:cubicBezTo>
                    <a:cubicBezTo>
                      <a:pt x="13113" y="4911"/>
                      <a:pt x="13123" y="4853"/>
                      <a:pt x="13161" y="4813"/>
                    </a:cubicBezTo>
                    <a:lnTo>
                      <a:pt x="13901" y="4075"/>
                    </a:lnTo>
                    <a:cubicBezTo>
                      <a:pt x="14020" y="3954"/>
                      <a:pt x="14086" y="3796"/>
                      <a:pt x="14086" y="3627"/>
                    </a:cubicBezTo>
                    <a:cubicBezTo>
                      <a:pt x="14086" y="3459"/>
                      <a:pt x="14020" y="3300"/>
                      <a:pt x="13901" y="3181"/>
                    </a:cubicBezTo>
                    <a:lnTo>
                      <a:pt x="11978" y="1260"/>
                    </a:lnTo>
                    <a:cubicBezTo>
                      <a:pt x="11859" y="1141"/>
                      <a:pt x="11701" y="1075"/>
                      <a:pt x="11532" y="1075"/>
                    </a:cubicBezTo>
                    <a:cubicBezTo>
                      <a:pt x="11364" y="1075"/>
                      <a:pt x="11205" y="1141"/>
                      <a:pt x="11086" y="1260"/>
                    </a:cubicBezTo>
                    <a:lnTo>
                      <a:pt x="10346" y="2000"/>
                    </a:lnTo>
                    <a:cubicBezTo>
                      <a:pt x="10322" y="2024"/>
                      <a:pt x="10289" y="2037"/>
                      <a:pt x="10255" y="2037"/>
                    </a:cubicBezTo>
                    <a:cubicBezTo>
                      <a:pt x="10237" y="2037"/>
                      <a:pt x="10218" y="2033"/>
                      <a:pt x="10201" y="2025"/>
                    </a:cubicBezTo>
                    <a:cubicBezTo>
                      <a:pt x="10024" y="1942"/>
                      <a:pt x="9840" y="1866"/>
                      <a:pt x="9655" y="1800"/>
                    </a:cubicBezTo>
                    <a:cubicBezTo>
                      <a:pt x="9604" y="1780"/>
                      <a:pt x="9571" y="1732"/>
                      <a:pt x="9571" y="1678"/>
                    </a:cubicBezTo>
                    <a:lnTo>
                      <a:pt x="9571" y="632"/>
                    </a:lnTo>
                    <a:cubicBezTo>
                      <a:pt x="9571" y="283"/>
                      <a:pt x="9287" y="1"/>
                      <a:pt x="8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28"/>
            <p:cNvSpPr/>
            <p:nvPr/>
          </p:nvSpPr>
          <p:spPr>
            <a:xfrm>
              <a:off x="8699646" y="3050687"/>
              <a:ext cx="96300" cy="96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28"/>
            <p:cNvGrpSpPr/>
            <p:nvPr/>
          </p:nvGrpSpPr>
          <p:grpSpPr>
            <a:xfrm>
              <a:off x="7165942" y="4077859"/>
              <a:ext cx="1388271" cy="1388226"/>
              <a:chOff x="5708875" y="1687175"/>
              <a:chExt cx="758950" cy="758925"/>
            </a:xfrm>
          </p:grpSpPr>
          <p:sp>
            <p:nvSpPr>
              <p:cNvPr id="310" name="Google Shape;310;p28"/>
              <p:cNvSpPr/>
              <p:nvPr/>
            </p:nvSpPr>
            <p:spPr>
              <a:xfrm>
                <a:off x="5708875" y="1687175"/>
                <a:ext cx="758950" cy="758925"/>
              </a:xfrm>
              <a:custGeom>
                <a:rect b="b" l="l" r="r" t="t"/>
                <a:pathLst>
                  <a:path extrusionOk="0" h="30357" w="30358">
                    <a:moveTo>
                      <a:pt x="15157" y="1"/>
                    </a:moveTo>
                    <a:lnTo>
                      <a:pt x="15157" y="315"/>
                    </a:lnTo>
                    <a:lnTo>
                      <a:pt x="15179" y="315"/>
                    </a:lnTo>
                    <a:cubicBezTo>
                      <a:pt x="15329" y="315"/>
                      <a:pt x="15476" y="316"/>
                      <a:pt x="15625" y="321"/>
                    </a:cubicBezTo>
                    <a:lnTo>
                      <a:pt x="15633" y="8"/>
                    </a:lnTo>
                    <a:cubicBezTo>
                      <a:pt x="15483" y="3"/>
                      <a:pt x="15331" y="1"/>
                      <a:pt x="15179" y="1"/>
                    </a:cubicBezTo>
                    <a:close/>
                    <a:moveTo>
                      <a:pt x="13256" y="120"/>
                    </a:moveTo>
                    <a:cubicBezTo>
                      <a:pt x="13097" y="141"/>
                      <a:pt x="12940" y="163"/>
                      <a:pt x="12783" y="188"/>
                    </a:cubicBezTo>
                    <a:lnTo>
                      <a:pt x="12833" y="498"/>
                    </a:lnTo>
                    <a:cubicBezTo>
                      <a:pt x="12986" y="473"/>
                      <a:pt x="13140" y="452"/>
                      <a:pt x="13295" y="432"/>
                    </a:cubicBezTo>
                    <a:lnTo>
                      <a:pt x="13256" y="120"/>
                    </a:lnTo>
                    <a:close/>
                    <a:moveTo>
                      <a:pt x="17531" y="181"/>
                    </a:moveTo>
                    <a:lnTo>
                      <a:pt x="17483" y="492"/>
                    </a:lnTo>
                    <a:cubicBezTo>
                      <a:pt x="17637" y="515"/>
                      <a:pt x="17791" y="541"/>
                      <a:pt x="17943" y="571"/>
                    </a:cubicBezTo>
                    <a:lnTo>
                      <a:pt x="18000" y="262"/>
                    </a:lnTo>
                    <a:cubicBezTo>
                      <a:pt x="17845" y="232"/>
                      <a:pt x="17688" y="206"/>
                      <a:pt x="17531" y="181"/>
                    </a:cubicBezTo>
                    <a:close/>
                    <a:moveTo>
                      <a:pt x="10924" y="606"/>
                    </a:moveTo>
                    <a:cubicBezTo>
                      <a:pt x="10771" y="649"/>
                      <a:pt x="10619" y="696"/>
                      <a:pt x="10469" y="746"/>
                    </a:cubicBezTo>
                    <a:lnTo>
                      <a:pt x="10566" y="1043"/>
                    </a:lnTo>
                    <a:cubicBezTo>
                      <a:pt x="10713" y="995"/>
                      <a:pt x="10862" y="949"/>
                      <a:pt x="11012" y="906"/>
                    </a:cubicBezTo>
                    <a:lnTo>
                      <a:pt x="10924" y="606"/>
                    </a:lnTo>
                    <a:close/>
                    <a:moveTo>
                      <a:pt x="19847" y="731"/>
                    </a:moveTo>
                    <a:lnTo>
                      <a:pt x="19752" y="1030"/>
                    </a:lnTo>
                    <a:cubicBezTo>
                      <a:pt x="19900" y="1078"/>
                      <a:pt x="20047" y="1129"/>
                      <a:pt x="20194" y="1180"/>
                    </a:cubicBezTo>
                    <a:lnTo>
                      <a:pt x="20300" y="886"/>
                    </a:lnTo>
                    <a:cubicBezTo>
                      <a:pt x="20150" y="832"/>
                      <a:pt x="19999" y="781"/>
                      <a:pt x="19847" y="731"/>
                    </a:cubicBezTo>
                    <a:close/>
                    <a:moveTo>
                      <a:pt x="8697" y="1450"/>
                    </a:moveTo>
                    <a:cubicBezTo>
                      <a:pt x="8554" y="1518"/>
                      <a:pt x="8412" y="1587"/>
                      <a:pt x="8271" y="1660"/>
                    </a:cubicBezTo>
                    <a:lnTo>
                      <a:pt x="8413" y="1939"/>
                    </a:lnTo>
                    <a:cubicBezTo>
                      <a:pt x="8552" y="1868"/>
                      <a:pt x="8691" y="1800"/>
                      <a:pt x="8831" y="1734"/>
                    </a:cubicBezTo>
                    <a:lnTo>
                      <a:pt x="8697" y="1450"/>
                    </a:lnTo>
                    <a:close/>
                    <a:moveTo>
                      <a:pt x="22051" y="1641"/>
                    </a:moveTo>
                    <a:lnTo>
                      <a:pt x="21909" y="1921"/>
                    </a:lnTo>
                    <a:cubicBezTo>
                      <a:pt x="22048" y="1992"/>
                      <a:pt x="22185" y="2064"/>
                      <a:pt x="22322" y="2140"/>
                    </a:cubicBezTo>
                    <a:lnTo>
                      <a:pt x="22473" y="1864"/>
                    </a:lnTo>
                    <a:cubicBezTo>
                      <a:pt x="22334" y="1788"/>
                      <a:pt x="22193" y="1714"/>
                      <a:pt x="22051" y="1641"/>
                    </a:cubicBezTo>
                    <a:close/>
                    <a:moveTo>
                      <a:pt x="6632" y="2633"/>
                    </a:moveTo>
                    <a:cubicBezTo>
                      <a:pt x="6502" y="2722"/>
                      <a:pt x="6371" y="2814"/>
                      <a:pt x="6244" y="2907"/>
                    </a:cubicBezTo>
                    <a:lnTo>
                      <a:pt x="6429" y="3161"/>
                    </a:lnTo>
                    <a:cubicBezTo>
                      <a:pt x="6555" y="3069"/>
                      <a:pt x="6682" y="2980"/>
                      <a:pt x="6809" y="2892"/>
                    </a:cubicBezTo>
                    <a:lnTo>
                      <a:pt x="6632" y="2633"/>
                    </a:lnTo>
                    <a:close/>
                    <a:moveTo>
                      <a:pt x="24083" y="2885"/>
                    </a:moveTo>
                    <a:lnTo>
                      <a:pt x="23898" y="3138"/>
                    </a:lnTo>
                    <a:cubicBezTo>
                      <a:pt x="24025" y="3231"/>
                      <a:pt x="24149" y="3323"/>
                      <a:pt x="24273" y="3419"/>
                    </a:cubicBezTo>
                    <a:lnTo>
                      <a:pt x="24465" y="3171"/>
                    </a:lnTo>
                    <a:cubicBezTo>
                      <a:pt x="24339" y="3074"/>
                      <a:pt x="24212" y="2978"/>
                      <a:pt x="24083" y="2885"/>
                    </a:cubicBezTo>
                    <a:close/>
                    <a:moveTo>
                      <a:pt x="4779" y="4124"/>
                    </a:moveTo>
                    <a:cubicBezTo>
                      <a:pt x="4663" y="4234"/>
                      <a:pt x="4549" y="4344"/>
                      <a:pt x="4437" y="4457"/>
                    </a:cubicBezTo>
                    <a:lnTo>
                      <a:pt x="4658" y="4678"/>
                    </a:lnTo>
                    <a:cubicBezTo>
                      <a:pt x="4769" y="4569"/>
                      <a:pt x="4880" y="4460"/>
                      <a:pt x="4994" y="4352"/>
                    </a:cubicBezTo>
                    <a:lnTo>
                      <a:pt x="4779" y="4124"/>
                    </a:lnTo>
                    <a:close/>
                    <a:moveTo>
                      <a:pt x="25896" y="4430"/>
                    </a:moveTo>
                    <a:lnTo>
                      <a:pt x="25674" y="4652"/>
                    </a:lnTo>
                    <a:cubicBezTo>
                      <a:pt x="25785" y="4762"/>
                      <a:pt x="25892" y="4873"/>
                      <a:pt x="26000" y="4987"/>
                    </a:cubicBezTo>
                    <a:lnTo>
                      <a:pt x="26228" y="4772"/>
                    </a:lnTo>
                    <a:cubicBezTo>
                      <a:pt x="26119" y="4656"/>
                      <a:pt x="26008" y="4542"/>
                      <a:pt x="25896" y="4430"/>
                    </a:cubicBezTo>
                    <a:close/>
                    <a:moveTo>
                      <a:pt x="3176" y="5887"/>
                    </a:moveTo>
                    <a:cubicBezTo>
                      <a:pt x="3079" y="6013"/>
                      <a:pt x="2985" y="6140"/>
                      <a:pt x="2890" y="6267"/>
                    </a:cubicBezTo>
                    <a:lnTo>
                      <a:pt x="3145" y="6452"/>
                    </a:lnTo>
                    <a:cubicBezTo>
                      <a:pt x="3236" y="6327"/>
                      <a:pt x="3330" y="6203"/>
                      <a:pt x="3424" y="6079"/>
                    </a:cubicBezTo>
                    <a:lnTo>
                      <a:pt x="3176" y="5887"/>
                    </a:lnTo>
                    <a:close/>
                    <a:moveTo>
                      <a:pt x="27445" y="6238"/>
                    </a:moveTo>
                    <a:lnTo>
                      <a:pt x="27192" y="6423"/>
                    </a:lnTo>
                    <a:cubicBezTo>
                      <a:pt x="27283" y="6548"/>
                      <a:pt x="27373" y="6674"/>
                      <a:pt x="27462" y="6803"/>
                    </a:cubicBezTo>
                    <a:lnTo>
                      <a:pt x="27720" y="6626"/>
                    </a:lnTo>
                    <a:cubicBezTo>
                      <a:pt x="27630" y="6495"/>
                      <a:pt x="27539" y="6365"/>
                      <a:pt x="27445" y="6238"/>
                    </a:cubicBezTo>
                    <a:close/>
                    <a:moveTo>
                      <a:pt x="1869" y="7878"/>
                    </a:moveTo>
                    <a:cubicBezTo>
                      <a:pt x="1792" y="8017"/>
                      <a:pt x="1717" y="8157"/>
                      <a:pt x="1646" y="8299"/>
                    </a:cubicBezTo>
                    <a:lnTo>
                      <a:pt x="1926" y="8441"/>
                    </a:lnTo>
                    <a:cubicBezTo>
                      <a:pt x="1997" y="8303"/>
                      <a:pt x="2069" y="8165"/>
                      <a:pt x="2144" y="8028"/>
                    </a:cubicBezTo>
                    <a:lnTo>
                      <a:pt x="1869" y="7878"/>
                    </a:lnTo>
                    <a:close/>
                    <a:moveTo>
                      <a:pt x="28694" y="8263"/>
                    </a:moveTo>
                    <a:lnTo>
                      <a:pt x="28415" y="8407"/>
                    </a:lnTo>
                    <a:cubicBezTo>
                      <a:pt x="28486" y="8544"/>
                      <a:pt x="28554" y="8684"/>
                      <a:pt x="28620" y="8825"/>
                    </a:cubicBezTo>
                    <a:lnTo>
                      <a:pt x="28904" y="8689"/>
                    </a:lnTo>
                    <a:cubicBezTo>
                      <a:pt x="28836" y="8545"/>
                      <a:pt x="28765" y="8403"/>
                      <a:pt x="28694" y="8263"/>
                    </a:cubicBezTo>
                    <a:close/>
                    <a:moveTo>
                      <a:pt x="890" y="10050"/>
                    </a:moveTo>
                    <a:cubicBezTo>
                      <a:pt x="835" y="10199"/>
                      <a:pt x="784" y="10351"/>
                      <a:pt x="734" y="10503"/>
                    </a:cubicBezTo>
                    <a:lnTo>
                      <a:pt x="1033" y="10599"/>
                    </a:lnTo>
                    <a:cubicBezTo>
                      <a:pt x="1081" y="10450"/>
                      <a:pt x="1133" y="10303"/>
                      <a:pt x="1184" y="10156"/>
                    </a:cubicBezTo>
                    <a:lnTo>
                      <a:pt x="890" y="10050"/>
                    </a:lnTo>
                    <a:close/>
                    <a:moveTo>
                      <a:pt x="29609" y="10460"/>
                    </a:moveTo>
                    <a:lnTo>
                      <a:pt x="29310" y="10558"/>
                    </a:lnTo>
                    <a:cubicBezTo>
                      <a:pt x="29360" y="10705"/>
                      <a:pt x="29405" y="10853"/>
                      <a:pt x="29449" y="11004"/>
                    </a:cubicBezTo>
                    <a:lnTo>
                      <a:pt x="29750" y="10916"/>
                    </a:lnTo>
                    <a:cubicBezTo>
                      <a:pt x="29705" y="10763"/>
                      <a:pt x="29659" y="10611"/>
                      <a:pt x="29609" y="10460"/>
                    </a:cubicBezTo>
                    <a:close/>
                    <a:moveTo>
                      <a:pt x="264" y="12350"/>
                    </a:moveTo>
                    <a:cubicBezTo>
                      <a:pt x="236" y="12505"/>
                      <a:pt x="207" y="12662"/>
                      <a:pt x="183" y="12819"/>
                    </a:cubicBezTo>
                    <a:lnTo>
                      <a:pt x="493" y="12867"/>
                    </a:lnTo>
                    <a:cubicBezTo>
                      <a:pt x="518" y="12714"/>
                      <a:pt x="544" y="12560"/>
                      <a:pt x="573" y="12408"/>
                    </a:cubicBezTo>
                    <a:lnTo>
                      <a:pt x="264" y="12350"/>
                    </a:lnTo>
                    <a:close/>
                    <a:moveTo>
                      <a:pt x="30168" y="12775"/>
                    </a:moveTo>
                    <a:lnTo>
                      <a:pt x="29857" y="12824"/>
                    </a:lnTo>
                    <a:cubicBezTo>
                      <a:pt x="29882" y="12978"/>
                      <a:pt x="29904" y="13132"/>
                      <a:pt x="29923" y="13287"/>
                    </a:cubicBezTo>
                    <a:lnTo>
                      <a:pt x="30236" y="13247"/>
                    </a:lnTo>
                    <a:cubicBezTo>
                      <a:pt x="30216" y="13089"/>
                      <a:pt x="30193" y="12932"/>
                      <a:pt x="30168" y="12775"/>
                    </a:cubicBezTo>
                    <a:close/>
                    <a:moveTo>
                      <a:pt x="8" y="14716"/>
                    </a:moveTo>
                    <a:cubicBezTo>
                      <a:pt x="3" y="14870"/>
                      <a:pt x="1" y="15023"/>
                      <a:pt x="1" y="15179"/>
                    </a:cubicBezTo>
                    <a:lnTo>
                      <a:pt x="1" y="15193"/>
                    </a:lnTo>
                    <a:lnTo>
                      <a:pt x="315" y="15179"/>
                    </a:lnTo>
                    <a:cubicBezTo>
                      <a:pt x="315" y="15027"/>
                      <a:pt x="316" y="14876"/>
                      <a:pt x="321" y="14726"/>
                    </a:cubicBezTo>
                    <a:lnTo>
                      <a:pt x="8" y="14716"/>
                    </a:lnTo>
                    <a:close/>
                    <a:moveTo>
                      <a:pt x="30044" y="15149"/>
                    </a:moveTo>
                    <a:lnTo>
                      <a:pt x="30044" y="15179"/>
                    </a:lnTo>
                    <a:cubicBezTo>
                      <a:pt x="30044" y="15334"/>
                      <a:pt x="30041" y="15491"/>
                      <a:pt x="30036" y="15644"/>
                    </a:cubicBezTo>
                    <a:lnTo>
                      <a:pt x="30350" y="15654"/>
                    </a:lnTo>
                    <a:cubicBezTo>
                      <a:pt x="30355" y="15497"/>
                      <a:pt x="30358" y="15337"/>
                      <a:pt x="30358" y="15177"/>
                    </a:cubicBezTo>
                    <a:lnTo>
                      <a:pt x="30358" y="15149"/>
                    </a:lnTo>
                    <a:close/>
                    <a:moveTo>
                      <a:pt x="432" y="17055"/>
                    </a:moveTo>
                    <a:lnTo>
                      <a:pt x="122" y="17095"/>
                    </a:lnTo>
                    <a:cubicBezTo>
                      <a:pt x="141" y="17254"/>
                      <a:pt x="163" y="17410"/>
                      <a:pt x="188" y="17567"/>
                    </a:cubicBezTo>
                    <a:lnTo>
                      <a:pt x="188" y="17566"/>
                    </a:lnTo>
                    <a:lnTo>
                      <a:pt x="498" y="17518"/>
                    </a:lnTo>
                    <a:cubicBezTo>
                      <a:pt x="473" y="17364"/>
                      <a:pt x="452" y="17211"/>
                      <a:pt x="432" y="17055"/>
                    </a:cubicBezTo>
                    <a:close/>
                    <a:moveTo>
                      <a:pt x="29862" y="17503"/>
                    </a:moveTo>
                    <a:cubicBezTo>
                      <a:pt x="29839" y="17657"/>
                      <a:pt x="29813" y="17810"/>
                      <a:pt x="29783" y="17964"/>
                    </a:cubicBezTo>
                    <a:lnTo>
                      <a:pt x="30092" y="18022"/>
                    </a:lnTo>
                    <a:cubicBezTo>
                      <a:pt x="30122" y="17866"/>
                      <a:pt x="30148" y="17710"/>
                      <a:pt x="30173" y="17553"/>
                    </a:cubicBezTo>
                    <a:lnTo>
                      <a:pt x="29862" y="17503"/>
                    </a:lnTo>
                    <a:close/>
                    <a:moveTo>
                      <a:pt x="905" y="19338"/>
                    </a:moveTo>
                    <a:lnTo>
                      <a:pt x="604" y="19426"/>
                    </a:lnTo>
                    <a:cubicBezTo>
                      <a:pt x="649" y="19580"/>
                      <a:pt x="695" y="19732"/>
                      <a:pt x="744" y="19882"/>
                    </a:cubicBezTo>
                    <a:lnTo>
                      <a:pt x="1043" y="19785"/>
                    </a:lnTo>
                    <a:cubicBezTo>
                      <a:pt x="995" y="19637"/>
                      <a:pt x="949" y="19489"/>
                      <a:pt x="905" y="19338"/>
                    </a:cubicBezTo>
                    <a:close/>
                    <a:moveTo>
                      <a:pt x="29320" y="19771"/>
                    </a:moveTo>
                    <a:cubicBezTo>
                      <a:pt x="29272" y="19920"/>
                      <a:pt x="29221" y="20067"/>
                      <a:pt x="29168" y="20214"/>
                    </a:cubicBezTo>
                    <a:lnTo>
                      <a:pt x="29464" y="20321"/>
                    </a:lnTo>
                    <a:cubicBezTo>
                      <a:pt x="29519" y="20171"/>
                      <a:pt x="29570" y="20019"/>
                      <a:pt x="29619" y="19869"/>
                    </a:cubicBezTo>
                    <a:lnTo>
                      <a:pt x="29320" y="19771"/>
                    </a:lnTo>
                    <a:close/>
                    <a:moveTo>
                      <a:pt x="1732" y="21519"/>
                    </a:moveTo>
                    <a:lnTo>
                      <a:pt x="1448" y="21653"/>
                    </a:lnTo>
                    <a:cubicBezTo>
                      <a:pt x="1516" y="21797"/>
                      <a:pt x="1585" y="21939"/>
                      <a:pt x="1658" y="22081"/>
                    </a:cubicBezTo>
                    <a:lnTo>
                      <a:pt x="1937" y="21937"/>
                    </a:lnTo>
                    <a:cubicBezTo>
                      <a:pt x="1866" y="21798"/>
                      <a:pt x="1798" y="21660"/>
                      <a:pt x="1732" y="21519"/>
                    </a:cubicBezTo>
                    <a:close/>
                    <a:moveTo>
                      <a:pt x="28427" y="21927"/>
                    </a:moveTo>
                    <a:cubicBezTo>
                      <a:pt x="28356" y="22066"/>
                      <a:pt x="28283" y="22205"/>
                      <a:pt x="28207" y="22340"/>
                    </a:cubicBezTo>
                    <a:lnTo>
                      <a:pt x="28483" y="22492"/>
                    </a:lnTo>
                    <a:cubicBezTo>
                      <a:pt x="28559" y="22352"/>
                      <a:pt x="28633" y="22211"/>
                      <a:pt x="28706" y="22069"/>
                    </a:cubicBezTo>
                    <a:lnTo>
                      <a:pt x="28427" y="21927"/>
                    </a:lnTo>
                    <a:close/>
                    <a:moveTo>
                      <a:pt x="2889" y="23541"/>
                    </a:moveTo>
                    <a:lnTo>
                      <a:pt x="2629" y="23718"/>
                    </a:lnTo>
                    <a:cubicBezTo>
                      <a:pt x="2720" y="23849"/>
                      <a:pt x="2811" y="23979"/>
                      <a:pt x="2904" y="24108"/>
                    </a:cubicBezTo>
                    <a:lnTo>
                      <a:pt x="2905" y="24108"/>
                    </a:lnTo>
                    <a:lnTo>
                      <a:pt x="3158" y="23923"/>
                    </a:lnTo>
                    <a:cubicBezTo>
                      <a:pt x="3067" y="23797"/>
                      <a:pt x="2976" y="23670"/>
                      <a:pt x="2889" y="23541"/>
                    </a:cubicBezTo>
                    <a:close/>
                    <a:moveTo>
                      <a:pt x="27206" y="23916"/>
                    </a:moveTo>
                    <a:cubicBezTo>
                      <a:pt x="27113" y="24042"/>
                      <a:pt x="27021" y="24166"/>
                      <a:pt x="26925" y="24290"/>
                    </a:cubicBezTo>
                    <a:lnTo>
                      <a:pt x="27173" y="24481"/>
                    </a:lnTo>
                    <a:cubicBezTo>
                      <a:pt x="27270" y="24356"/>
                      <a:pt x="27366" y="24229"/>
                      <a:pt x="27460" y="24100"/>
                    </a:cubicBezTo>
                    <a:lnTo>
                      <a:pt x="27206" y="23916"/>
                    </a:lnTo>
                    <a:close/>
                    <a:moveTo>
                      <a:pt x="4349" y="25359"/>
                    </a:moveTo>
                    <a:lnTo>
                      <a:pt x="4121" y="25573"/>
                    </a:lnTo>
                    <a:cubicBezTo>
                      <a:pt x="4229" y="25691"/>
                      <a:pt x="4339" y="25805"/>
                      <a:pt x="4452" y="25917"/>
                    </a:cubicBezTo>
                    <a:lnTo>
                      <a:pt x="4675" y="25694"/>
                    </a:lnTo>
                    <a:cubicBezTo>
                      <a:pt x="4564" y="25583"/>
                      <a:pt x="4457" y="25473"/>
                      <a:pt x="4349" y="25359"/>
                    </a:cubicBezTo>
                    <a:close/>
                    <a:moveTo>
                      <a:pt x="25691" y="25689"/>
                    </a:moveTo>
                    <a:cubicBezTo>
                      <a:pt x="25580" y="25798"/>
                      <a:pt x="25468" y="25907"/>
                      <a:pt x="25355" y="26015"/>
                    </a:cubicBezTo>
                    <a:lnTo>
                      <a:pt x="25570" y="26242"/>
                    </a:lnTo>
                    <a:cubicBezTo>
                      <a:pt x="25686" y="26133"/>
                      <a:pt x="25800" y="26023"/>
                      <a:pt x="25912" y="25910"/>
                    </a:cubicBezTo>
                    <a:lnTo>
                      <a:pt x="25691" y="25689"/>
                    </a:lnTo>
                    <a:close/>
                    <a:moveTo>
                      <a:pt x="6074" y="26928"/>
                    </a:moveTo>
                    <a:lnTo>
                      <a:pt x="5882" y="27176"/>
                    </a:lnTo>
                    <a:cubicBezTo>
                      <a:pt x="6008" y="27273"/>
                      <a:pt x="6135" y="27369"/>
                      <a:pt x="6264" y="27463"/>
                    </a:cubicBezTo>
                    <a:lnTo>
                      <a:pt x="6447" y="27209"/>
                    </a:lnTo>
                    <a:cubicBezTo>
                      <a:pt x="6322" y="27118"/>
                      <a:pt x="6198" y="27024"/>
                      <a:pt x="6074" y="26928"/>
                    </a:cubicBezTo>
                    <a:close/>
                    <a:moveTo>
                      <a:pt x="23918" y="27204"/>
                    </a:moveTo>
                    <a:cubicBezTo>
                      <a:pt x="23793" y="27295"/>
                      <a:pt x="23665" y="27384"/>
                      <a:pt x="23536" y="27473"/>
                    </a:cubicBezTo>
                    <a:lnTo>
                      <a:pt x="23713" y="27733"/>
                    </a:lnTo>
                    <a:cubicBezTo>
                      <a:pt x="23845" y="27642"/>
                      <a:pt x="23974" y="27551"/>
                      <a:pt x="24103" y="27458"/>
                    </a:cubicBezTo>
                    <a:lnTo>
                      <a:pt x="23918" y="27204"/>
                    </a:lnTo>
                    <a:close/>
                    <a:moveTo>
                      <a:pt x="8023" y="28210"/>
                    </a:moveTo>
                    <a:lnTo>
                      <a:pt x="7873" y="28484"/>
                    </a:lnTo>
                    <a:cubicBezTo>
                      <a:pt x="8012" y="28562"/>
                      <a:pt x="8152" y="28636"/>
                      <a:pt x="8294" y="28709"/>
                    </a:cubicBezTo>
                    <a:lnTo>
                      <a:pt x="8436" y="28430"/>
                    </a:lnTo>
                    <a:cubicBezTo>
                      <a:pt x="8298" y="28359"/>
                      <a:pt x="8161" y="28284"/>
                      <a:pt x="8023" y="28210"/>
                    </a:cubicBezTo>
                    <a:close/>
                    <a:moveTo>
                      <a:pt x="21932" y="28423"/>
                    </a:moveTo>
                    <a:cubicBezTo>
                      <a:pt x="21794" y="28494"/>
                      <a:pt x="21655" y="28564"/>
                      <a:pt x="21514" y="28630"/>
                    </a:cubicBezTo>
                    <a:lnTo>
                      <a:pt x="21648" y="28912"/>
                    </a:lnTo>
                    <a:cubicBezTo>
                      <a:pt x="21792" y="28845"/>
                      <a:pt x="21934" y="28775"/>
                      <a:pt x="22074" y="28704"/>
                    </a:cubicBezTo>
                    <a:lnTo>
                      <a:pt x="21932" y="28423"/>
                    </a:lnTo>
                    <a:close/>
                    <a:moveTo>
                      <a:pt x="10151" y="29170"/>
                    </a:moveTo>
                    <a:lnTo>
                      <a:pt x="10044" y="29466"/>
                    </a:lnTo>
                    <a:cubicBezTo>
                      <a:pt x="10194" y="29520"/>
                      <a:pt x="10345" y="29571"/>
                      <a:pt x="10497" y="29621"/>
                    </a:cubicBezTo>
                    <a:lnTo>
                      <a:pt x="10594" y="29322"/>
                    </a:lnTo>
                    <a:cubicBezTo>
                      <a:pt x="10445" y="29274"/>
                      <a:pt x="10297" y="29223"/>
                      <a:pt x="10151" y="29170"/>
                    </a:cubicBezTo>
                    <a:close/>
                    <a:moveTo>
                      <a:pt x="19780" y="29317"/>
                    </a:moveTo>
                    <a:cubicBezTo>
                      <a:pt x="19631" y="29365"/>
                      <a:pt x="19482" y="29411"/>
                      <a:pt x="19334" y="29454"/>
                    </a:cubicBezTo>
                    <a:lnTo>
                      <a:pt x="19421" y="29756"/>
                    </a:lnTo>
                    <a:cubicBezTo>
                      <a:pt x="19573" y="29712"/>
                      <a:pt x="19725" y="29666"/>
                      <a:pt x="19877" y="29616"/>
                    </a:cubicBezTo>
                    <a:lnTo>
                      <a:pt x="19780" y="29317"/>
                    </a:lnTo>
                    <a:close/>
                    <a:moveTo>
                      <a:pt x="12401" y="29783"/>
                    </a:moveTo>
                    <a:lnTo>
                      <a:pt x="12344" y="30092"/>
                    </a:lnTo>
                    <a:cubicBezTo>
                      <a:pt x="12499" y="30122"/>
                      <a:pt x="12656" y="30148"/>
                      <a:pt x="12813" y="30173"/>
                    </a:cubicBezTo>
                    <a:lnTo>
                      <a:pt x="12862" y="29862"/>
                    </a:lnTo>
                    <a:cubicBezTo>
                      <a:pt x="12707" y="29839"/>
                      <a:pt x="12555" y="29813"/>
                      <a:pt x="12401" y="29783"/>
                    </a:cubicBezTo>
                    <a:close/>
                    <a:moveTo>
                      <a:pt x="17511" y="29861"/>
                    </a:moveTo>
                    <a:cubicBezTo>
                      <a:pt x="17358" y="29885"/>
                      <a:pt x="17204" y="29907"/>
                      <a:pt x="17049" y="29927"/>
                    </a:cubicBezTo>
                    <a:lnTo>
                      <a:pt x="17088" y="30237"/>
                    </a:lnTo>
                    <a:cubicBezTo>
                      <a:pt x="17247" y="30217"/>
                      <a:pt x="17404" y="30196"/>
                      <a:pt x="17561" y="30171"/>
                    </a:cubicBezTo>
                    <a:lnTo>
                      <a:pt x="17511" y="29861"/>
                    </a:lnTo>
                    <a:close/>
                    <a:moveTo>
                      <a:pt x="14719" y="30036"/>
                    </a:moveTo>
                    <a:lnTo>
                      <a:pt x="14711" y="30350"/>
                    </a:lnTo>
                    <a:cubicBezTo>
                      <a:pt x="14861" y="30355"/>
                      <a:pt x="15013" y="30356"/>
                      <a:pt x="15170" y="30356"/>
                    </a:cubicBezTo>
                    <a:lnTo>
                      <a:pt x="15185" y="30356"/>
                    </a:lnTo>
                    <a:lnTo>
                      <a:pt x="15187" y="30313"/>
                    </a:lnTo>
                    <a:lnTo>
                      <a:pt x="15180" y="30042"/>
                    </a:lnTo>
                    <a:cubicBezTo>
                      <a:pt x="15025" y="30042"/>
                      <a:pt x="14873" y="30041"/>
                      <a:pt x="14719" y="300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p:nvPr/>
            </p:nvSpPr>
            <p:spPr>
              <a:xfrm>
                <a:off x="5909150" y="1887425"/>
                <a:ext cx="358400" cy="358425"/>
              </a:xfrm>
              <a:custGeom>
                <a:rect b="b" l="l" r="r" t="t"/>
                <a:pathLst>
                  <a:path extrusionOk="0" h="14337" w="14336">
                    <a:moveTo>
                      <a:pt x="7070" y="0"/>
                    </a:moveTo>
                    <a:lnTo>
                      <a:pt x="7093" y="1694"/>
                    </a:lnTo>
                    <a:lnTo>
                      <a:pt x="7169" y="1694"/>
                    </a:lnTo>
                    <a:cubicBezTo>
                      <a:pt x="10188" y="1694"/>
                      <a:pt x="12644" y="4149"/>
                      <a:pt x="12644" y="7169"/>
                    </a:cubicBezTo>
                    <a:cubicBezTo>
                      <a:pt x="12644" y="10187"/>
                      <a:pt x="10188" y="12644"/>
                      <a:pt x="7169" y="12644"/>
                    </a:cubicBezTo>
                    <a:cubicBezTo>
                      <a:pt x="4149" y="12644"/>
                      <a:pt x="1693" y="10187"/>
                      <a:pt x="1693" y="7169"/>
                    </a:cubicBezTo>
                    <a:cubicBezTo>
                      <a:pt x="1693" y="7142"/>
                      <a:pt x="1693" y="7117"/>
                      <a:pt x="1694" y="7093"/>
                    </a:cubicBezTo>
                    <a:lnTo>
                      <a:pt x="1" y="7069"/>
                    </a:lnTo>
                    <a:cubicBezTo>
                      <a:pt x="1" y="7102"/>
                      <a:pt x="1" y="7136"/>
                      <a:pt x="1" y="7169"/>
                    </a:cubicBezTo>
                    <a:cubicBezTo>
                      <a:pt x="1" y="11120"/>
                      <a:pt x="3216" y="14337"/>
                      <a:pt x="7169" y="14337"/>
                    </a:cubicBezTo>
                    <a:cubicBezTo>
                      <a:pt x="11121" y="14337"/>
                      <a:pt x="14336" y="11120"/>
                      <a:pt x="14336" y="7169"/>
                    </a:cubicBezTo>
                    <a:cubicBezTo>
                      <a:pt x="14336" y="3215"/>
                      <a:pt x="11121" y="0"/>
                      <a:pt x="71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p:nvPr/>
            </p:nvSpPr>
            <p:spPr>
              <a:xfrm>
                <a:off x="6011600" y="1902525"/>
                <a:ext cx="21700" cy="40375"/>
              </a:xfrm>
              <a:custGeom>
                <a:rect b="b" l="l" r="r" t="t"/>
                <a:pathLst>
                  <a:path extrusionOk="0" h="1615" w="868">
                    <a:moveTo>
                      <a:pt x="185" y="1"/>
                    </a:moveTo>
                    <a:cubicBezTo>
                      <a:pt x="122" y="29"/>
                      <a:pt x="61" y="57"/>
                      <a:pt x="0" y="85"/>
                    </a:cubicBezTo>
                    <a:lnTo>
                      <a:pt x="725" y="1615"/>
                    </a:lnTo>
                    <a:cubicBezTo>
                      <a:pt x="772" y="1593"/>
                      <a:pt x="819" y="1570"/>
                      <a:pt x="867" y="1549"/>
                    </a:cubicBezTo>
                    <a:lnTo>
                      <a:pt x="1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a:off x="5989325" y="1914475"/>
                <a:ext cx="26700" cy="38050"/>
              </a:xfrm>
              <a:custGeom>
                <a:rect b="b" l="l" r="r" t="t"/>
                <a:pathLst>
                  <a:path extrusionOk="0" h="1522" w="1068">
                    <a:moveTo>
                      <a:pt x="172" y="0"/>
                    </a:moveTo>
                    <a:cubicBezTo>
                      <a:pt x="115" y="37"/>
                      <a:pt x="57" y="73"/>
                      <a:pt x="1" y="111"/>
                    </a:cubicBezTo>
                    <a:lnTo>
                      <a:pt x="937" y="1522"/>
                    </a:lnTo>
                    <a:cubicBezTo>
                      <a:pt x="980" y="1492"/>
                      <a:pt x="1023" y="1464"/>
                      <a:pt x="1068" y="1436"/>
                    </a:cubicBezTo>
                    <a:lnTo>
                      <a:pt x="1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a:off x="6035425" y="1893950"/>
                <a:ext cx="16250" cy="41850"/>
              </a:xfrm>
              <a:custGeom>
                <a:rect b="b" l="l" r="r" t="t"/>
                <a:pathLst>
                  <a:path extrusionOk="0" h="1674" w="650">
                    <a:moveTo>
                      <a:pt x="197" y="0"/>
                    </a:moveTo>
                    <a:cubicBezTo>
                      <a:pt x="131" y="18"/>
                      <a:pt x="65" y="37"/>
                      <a:pt x="0" y="56"/>
                    </a:cubicBezTo>
                    <a:lnTo>
                      <a:pt x="499" y="1674"/>
                    </a:lnTo>
                    <a:cubicBezTo>
                      <a:pt x="549" y="1659"/>
                      <a:pt x="600" y="1644"/>
                      <a:pt x="650" y="1631"/>
                    </a:cubicBezTo>
                    <a:lnTo>
                      <a:pt x="1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p:nvPr/>
            </p:nvSpPr>
            <p:spPr>
              <a:xfrm>
                <a:off x="6060375" y="1888875"/>
                <a:ext cx="10475" cy="42550"/>
              </a:xfrm>
              <a:custGeom>
                <a:rect b="b" l="l" r="r" t="t"/>
                <a:pathLst>
                  <a:path extrusionOk="0" h="1702" w="419">
                    <a:moveTo>
                      <a:pt x="202" y="0"/>
                    </a:moveTo>
                    <a:cubicBezTo>
                      <a:pt x="134" y="10"/>
                      <a:pt x="66" y="18"/>
                      <a:pt x="0" y="30"/>
                    </a:cubicBezTo>
                    <a:lnTo>
                      <a:pt x="261" y="1702"/>
                    </a:lnTo>
                    <a:cubicBezTo>
                      <a:pt x="312" y="1693"/>
                      <a:pt x="365" y="1687"/>
                      <a:pt x="418" y="1680"/>
                    </a:cubicBezTo>
                    <a:lnTo>
                      <a:pt x="2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p:nvPr/>
            </p:nvSpPr>
            <p:spPr>
              <a:xfrm>
                <a:off x="5969100" y="1929500"/>
                <a:ext cx="31125" cy="34975"/>
              </a:xfrm>
              <a:custGeom>
                <a:rect b="b" l="l" r="r" t="t"/>
                <a:pathLst>
                  <a:path extrusionOk="0" h="1399" w="1245">
                    <a:moveTo>
                      <a:pt x="155" y="1"/>
                    </a:moveTo>
                    <a:cubicBezTo>
                      <a:pt x="102" y="45"/>
                      <a:pt x="51" y="90"/>
                      <a:pt x="0" y="134"/>
                    </a:cubicBezTo>
                    <a:lnTo>
                      <a:pt x="1127" y="1398"/>
                    </a:lnTo>
                    <a:cubicBezTo>
                      <a:pt x="1166" y="1364"/>
                      <a:pt x="1204" y="1329"/>
                      <a:pt x="1244" y="1296"/>
                    </a:cubicBezTo>
                    <a:lnTo>
                      <a:pt x="1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
              <p:cNvSpPr/>
              <p:nvPr/>
            </p:nvSpPr>
            <p:spPr>
              <a:xfrm>
                <a:off x="5915650" y="2013725"/>
                <a:ext cx="41900" cy="16250"/>
              </a:xfrm>
              <a:custGeom>
                <a:rect b="b" l="l" r="r" t="t"/>
                <a:pathLst>
                  <a:path extrusionOk="0" h="650" w="1676">
                    <a:moveTo>
                      <a:pt x="58" y="0"/>
                    </a:moveTo>
                    <a:cubicBezTo>
                      <a:pt x="38" y="66"/>
                      <a:pt x="18" y="131"/>
                      <a:pt x="0" y="197"/>
                    </a:cubicBezTo>
                    <a:lnTo>
                      <a:pt x="1631" y="649"/>
                    </a:lnTo>
                    <a:cubicBezTo>
                      <a:pt x="1646" y="598"/>
                      <a:pt x="1661" y="549"/>
                      <a:pt x="1675" y="499"/>
                    </a:cubicBezTo>
                    <a:lnTo>
                      <a:pt x="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5910600" y="2038675"/>
                <a:ext cx="42525" cy="10475"/>
              </a:xfrm>
              <a:custGeom>
                <a:rect b="b" l="l" r="r" t="t"/>
                <a:pathLst>
                  <a:path extrusionOk="0" h="419" w="1701">
                    <a:moveTo>
                      <a:pt x="29" y="0"/>
                    </a:moveTo>
                    <a:cubicBezTo>
                      <a:pt x="19" y="68"/>
                      <a:pt x="9" y="136"/>
                      <a:pt x="1" y="203"/>
                    </a:cubicBezTo>
                    <a:lnTo>
                      <a:pt x="1679" y="418"/>
                    </a:lnTo>
                    <a:cubicBezTo>
                      <a:pt x="1686" y="365"/>
                      <a:pt x="1694" y="314"/>
                      <a:pt x="1701" y="263"/>
                    </a:cubicBezTo>
                    <a:lnTo>
                      <a:pt x="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p:nvPr/>
            </p:nvSpPr>
            <p:spPr>
              <a:xfrm>
                <a:off x="5951250" y="1947300"/>
                <a:ext cx="34950" cy="31175"/>
              </a:xfrm>
              <a:custGeom>
                <a:rect b="b" l="l" r="r" t="t"/>
                <a:pathLst>
                  <a:path extrusionOk="0" h="1247" w="1398">
                    <a:moveTo>
                      <a:pt x="136" y="1"/>
                    </a:moveTo>
                    <a:cubicBezTo>
                      <a:pt x="90" y="52"/>
                      <a:pt x="45" y="103"/>
                      <a:pt x="0" y="156"/>
                    </a:cubicBezTo>
                    <a:lnTo>
                      <a:pt x="1296" y="1246"/>
                    </a:lnTo>
                    <a:cubicBezTo>
                      <a:pt x="1329" y="1207"/>
                      <a:pt x="1363" y="1167"/>
                      <a:pt x="1398" y="1129"/>
                    </a:cubicBezTo>
                    <a:lnTo>
                      <a:pt x="1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a:off x="5936200" y="1967550"/>
                <a:ext cx="38075" cy="26750"/>
              </a:xfrm>
              <a:custGeom>
                <a:rect b="b" l="l" r="r" t="t"/>
                <a:pathLst>
                  <a:path extrusionOk="0" h="1070" w="1523">
                    <a:moveTo>
                      <a:pt x="112" y="0"/>
                    </a:moveTo>
                    <a:cubicBezTo>
                      <a:pt x="74" y="58"/>
                      <a:pt x="37" y="116"/>
                      <a:pt x="1" y="174"/>
                    </a:cubicBezTo>
                    <a:lnTo>
                      <a:pt x="1437" y="1069"/>
                    </a:lnTo>
                    <a:cubicBezTo>
                      <a:pt x="1465" y="1024"/>
                      <a:pt x="1493" y="982"/>
                      <a:pt x="1523" y="939"/>
                    </a:cubicBezTo>
                    <a:lnTo>
                      <a:pt x="1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5924225" y="1989850"/>
                <a:ext cx="40375" cy="21700"/>
              </a:xfrm>
              <a:custGeom>
                <a:rect b="b" l="l" r="r" t="t"/>
                <a:pathLst>
                  <a:path extrusionOk="0" h="868" w="1615">
                    <a:moveTo>
                      <a:pt x="87" y="0"/>
                    </a:moveTo>
                    <a:cubicBezTo>
                      <a:pt x="57" y="61"/>
                      <a:pt x="29" y="124"/>
                      <a:pt x="1" y="187"/>
                    </a:cubicBezTo>
                    <a:lnTo>
                      <a:pt x="1551" y="868"/>
                    </a:lnTo>
                    <a:cubicBezTo>
                      <a:pt x="1572" y="821"/>
                      <a:pt x="1593" y="774"/>
                      <a:pt x="1615" y="727"/>
                    </a:cubicBezTo>
                    <a:lnTo>
                      <a:pt x="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p28"/>
            <p:cNvSpPr/>
            <p:nvPr/>
          </p:nvSpPr>
          <p:spPr>
            <a:xfrm>
              <a:off x="7817732" y="4729687"/>
              <a:ext cx="84900" cy="846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3" name="Google Shape;323;p28"/>
            <p:cNvCxnSpPr>
              <a:stCxn id="297" idx="5"/>
              <a:endCxn id="322" idx="1"/>
            </p:cNvCxnSpPr>
            <p:nvPr/>
          </p:nvCxnSpPr>
          <p:spPr>
            <a:xfrm>
              <a:off x="7167773" y="3510231"/>
              <a:ext cx="662400" cy="1231800"/>
            </a:xfrm>
            <a:prstGeom prst="straightConnector1">
              <a:avLst/>
            </a:prstGeom>
            <a:noFill/>
            <a:ln cap="flat" cmpd="sng" w="19050">
              <a:solidFill>
                <a:schemeClr val="dk1"/>
              </a:solidFill>
              <a:prstDash val="solid"/>
              <a:round/>
              <a:headEnd len="med" w="med" type="none"/>
              <a:tailEnd len="med" w="med" type="none"/>
            </a:ln>
          </p:spPr>
        </p:cxnSp>
        <p:cxnSp>
          <p:nvCxnSpPr>
            <p:cNvPr id="324" name="Google Shape;324;p28"/>
            <p:cNvCxnSpPr>
              <a:stCxn id="297" idx="6"/>
              <a:endCxn id="308" idx="2"/>
            </p:cNvCxnSpPr>
            <p:nvPr/>
          </p:nvCxnSpPr>
          <p:spPr>
            <a:xfrm flipH="1" rot="10800000">
              <a:off x="7187719" y="3098777"/>
              <a:ext cx="1512000" cy="363300"/>
            </a:xfrm>
            <a:prstGeom prst="straightConnector1">
              <a:avLst/>
            </a:prstGeom>
            <a:noFill/>
            <a:ln cap="flat" cmpd="sng" w="19050">
              <a:solidFill>
                <a:schemeClr val="dk1"/>
              </a:solidFill>
              <a:prstDash val="solid"/>
              <a:round/>
              <a:headEnd len="med" w="med" type="none"/>
              <a:tailEnd len="med" w="med" type="none"/>
            </a:ln>
          </p:spPr>
        </p:cxnSp>
        <p:cxnSp>
          <p:nvCxnSpPr>
            <p:cNvPr id="325" name="Google Shape;325;p28"/>
            <p:cNvCxnSpPr>
              <a:stCxn id="308" idx="4"/>
              <a:endCxn id="322" idx="7"/>
            </p:cNvCxnSpPr>
            <p:nvPr/>
          </p:nvCxnSpPr>
          <p:spPr>
            <a:xfrm flipH="1">
              <a:off x="7890096" y="3146687"/>
              <a:ext cx="857700" cy="1595400"/>
            </a:xfrm>
            <a:prstGeom prst="straightConnector1">
              <a:avLst/>
            </a:prstGeom>
            <a:noFill/>
            <a:ln cap="flat" cmpd="sng" w="19050">
              <a:solidFill>
                <a:schemeClr val="dk1"/>
              </a:solidFill>
              <a:prstDash val="solid"/>
              <a:round/>
              <a:headEnd len="med" w="med" type="none"/>
              <a:tailEnd len="med" w="med" type="none"/>
            </a:ln>
          </p:spPr>
        </p:cxnSp>
        <p:cxnSp>
          <p:nvCxnSpPr>
            <p:cNvPr id="326" name="Google Shape;326;p28"/>
            <p:cNvCxnSpPr>
              <a:stCxn id="297" idx="3"/>
            </p:cNvCxnSpPr>
            <p:nvPr/>
          </p:nvCxnSpPr>
          <p:spPr>
            <a:xfrm flipH="1">
              <a:off x="6605565" y="3510231"/>
              <a:ext cx="465900" cy="1763100"/>
            </a:xfrm>
            <a:prstGeom prst="straightConnector1">
              <a:avLst/>
            </a:prstGeom>
            <a:noFill/>
            <a:ln cap="flat" cmpd="sng" w="19050">
              <a:solidFill>
                <a:schemeClr val="dk1"/>
              </a:solidFill>
              <a:prstDash val="solid"/>
              <a:round/>
              <a:headEnd len="med" w="med" type="none"/>
              <a:tailEnd len="med" w="med" type="none"/>
            </a:ln>
          </p:spPr>
        </p:cxnSp>
        <p:cxnSp>
          <p:nvCxnSpPr>
            <p:cNvPr id="327" name="Google Shape;327;p28"/>
            <p:cNvCxnSpPr>
              <a:stCxn id="322" idx="6"/>
            </p:cNvCxnSpPr>
            <p:nvPr/>
          </p:nvCxnSpPr>
          <p:spPr>
            <a:xfrm>
              <a:off x="7902632" y="4771987"/>
              <a:ext cx="1285800" cy="23730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37"/>
          <p:cNvSpPr txBox="1"/>
          <p:nvPr>
            <p:ph type="title"/>
          </p:nvPr>
        </p:nvSpPr>
        <p:spPr>
          <a:xfrm>
            <a:off x="286625" y="1800825"/>
            <a:ext cx="6158700" cy="94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740" name="Google Shape;740;p37"/>
          <p:cNvSpPr txBox="1"/>
          <p:nvPr>
            <p:ph idx="2" type="title"/>
          </p:nvPr>
        </p:nvSpPr>
        <p:spPr>
          <a:xfrm>
            <a:off x="286625" y="775725"/>
            <a:ext cx="4895400" cy="10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741" name="Google Shape;741;p37"/>
          <p:cNvGrpSpPr/>
          <p:nvPr/>
        </p:nvGrpSpPr>
        <p:grpSpPr>
          <a:xfrm>
            <a:off x="6445170" y="1931405"/>
            <a:ext cx="3088671" cy="3572242"/>
            <a:chOff x="6445170" y="1931405"/>
            <a:chExt cx="3088671" cy="3572242"/>
          </a:xfrm>
        </p:grpSpPr>
        <p:grpSp>
          <p:nvGrpSpPr>
            <p:cNvPr id="742" name="Google Shape;742;p37"/>
            <p:cNvGrpSpPr/>
            <p:nvPr/>
          </p:nvGrpSpPr>
          <p:grpSpPr>
            <a:xfrm rot="-728416">
              <a:off x="6717903" y="3136874"/>
              <a:ext cx="802808" cy="802808"/>
              <a:chOff x="353675" y="3417700"/>
              <a:chExt cx="527775" cy="527775"/>
            </a:xfrm>
          </p:grpSpPr>
          <p:sp>
            <p:nvSpPr>
              <p:cNvPr id="743" name="Google Shape;743;p37"/>
              <p:cNvSpPr/>
              <p:nvPr/>
            </p:nvSpPr>
            <p:spPr>
              <a:xfrm>
                <a:off x="444125" y="3731600"/>
                <a:ext cx="15050" cy="16050"/>
              </a:xfrm>
              <a:custGeom>
                <a:rect b="b" l="l" r="r" t="t"/>
                <a:pathLst>
                  <a:path extrusionOk="0" h="642" w="602">
                    <a:moveTo>
                      <a:pt x="432" y="0"/>
                    </a:moveTo>
                    <a:lnTo>
                      <a:pt x="1" y="144"/>
                    </a:lnTo>
                    <a:lnTo>
                      <a:pt x="52" y="297"/>
                    </a:lnTo>
                    <a:cubicBezTo>
                      <a:pt x="73" y="360"/>
                      <a:pt x="96" y="425"/>
                      <a:pt x="120" y="489"/>
                    </a:cubicBezTo>
                    <a:lnTo>
                      <a:pt x="174" y="641"/>
                    </a:lnTo>
                    <a:lnTo>
                      <a:pt x="602" y="486"/>
                    </a:lnTo>
                    <a:lnTo>
                      <a:pt x="546" y="332"/>
                    </a:lnTo>
                    <a:cubicBezTo>
                      <a:pt x="524" y="273"/>
                      <a:pt x="503" y="213"/>
                      <a:pt x="483" y="154"/>
                    </a:cubicBezTo>
                    <a:lnTo>
                      <a:pt x="4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7"/>
              <p:cNvSpPr/>
              <p:nvPr/>
            </p:nvSpPr>
            <p:spPr>
              <a:xfrm>
                <a:off x="438375" y="3708450"/>
                <a:ext cx="13700" cy="15025"/>
              </a:xfrm>
              <a:custGeom>
                <a:rect b="b" l="l" r="r" t="t"/>
                <a:pathLst>
                  <a:path extrusionOk="0" h="601" w="548">
                    <a:moveTo>
                      <a:pt x="447" y="1"/>
                    </a:moveTo>
                    <a:lnTo>
                      <a:pt x="1" y="83"/>
                    </a:lnTo>
                    <a:lnTo>
                      <a:pt x="29" y="242"/>
                    </a:lnTo>
                    <a:cubicBezTo>
                      <a:pt x="42" y="310"/>
                      <a:pt x="55" y="376"/>
                      <a:pt x="69" y="442"/>
                    </a:cubicBezTo>
                    <a:lnTo>
                      <a:pt x="103" y="601"/>
                    </a:lnTo>
                    <a:lnTo>
                      <a:pt x="548" y="505"/>
                    </a:lnTo>
                    <a:lnTo>
                      <a:pt x="513" y="346"/>
                    </a:lnTo>
                    <a:cubicBezTo>
                      <a:pt x="500" y="285"/>
                      <a:pt x="488" y="222"/>
                      <a:pt x="477" y="161"/>
                    </a:cubicBezTo>
                    <a:lnTo>
                      <a:pt x="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7"/>
              <p:cNvSpPr/>
              <p:nvPr/>
            </p:nvSpPr>
            <p:spPr>
              <a:xfrm>
                <a:off x="436125" y="3684825"/>
                <a:ext cx="12125" cy="13675"/>
              </a:xfrm>
              <a:custGeom>
                <a:rect b="b" l="l" r="r" t="t"/>
                <a:pathLst>
                  <a:path extrusionOk="0" h="547" w="485">
                    <a:moveTo>
                      <a:pt x="454" y="1"/>
                    </a:moveTo>
                    <a:lnTo>
                      <a:pt x="0" y="19"/>
                    </a:lnTo>
                    <a:lnTo>
                      <a:pt x="7" y="181"/>
                    </a:lnTo>
                    <a:cubicBezTo>
                      <a:pt x="10" y="249"/>
                      <a:pt x="13" y="316"/>
                      <a:pt x="18" y="384"/>
                    </a:cubicBezTo>
                    <a:lnTo>
                      <a:pt x="30" y="546"/>
                    </a:lnTo>
                    <a:lnTo>
                      <a:pt x="484" y="515"/>
                    </a:lnTo>
                    <a:lnTo>
                      <a:pt x="473" y="351"/>
                    </a:lnTo>
                    <a:lnTo>
                      <a:pt x="473" y="353"/>
                    </a:lnTo>
                    <a:cubicBezTo>
                      <a:pt x="468" y="290"/>
                      <a:pt x="464" y="226"/>
                      <a:pt x="461" y="163"/>
                    </a:cubicBezTo>
                    <a:lnTo>
                      <a:pt x="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7"/>
              <p:cNvSpPr/>
              <p:nvPr/>
            </p:nvSpPr>
            <p:spPr>
              <a:xfrm>
                <a:off x="436275" y="3660025"/>
                <a:ext cx="12425" cy="13925"/>
              </a:xfrm>
              <a:custGeom>
                <a:rect b="b" l="l" r="r" t="t"/>
                <a:pathLst>
                  <a:path extrusionOk="0" h="557" w="497">
                    <a:moveTo>
                      <a:pt x="44" y="0"/>
                    </a:moveTo>
                    <a:lnTo>
                      <a:pt x="29" y="162"/>
                    </a:lnTo>
                    <a:cubicBezTo>
                      <a:pt x="22" y="230"/>
                      <a:pt x="16" y="297"/>
                      <a:pt x="11" y="365"/>
                    </a:cubicBezTo>
                    <a:lnTo>
                      <a:pt x="1" y="527"/>
                    </a:lnTo>
                    <a:lnTo>
                      <a:pt x="453" y="557"/>
                    </a:lnTo>
                    <a:lnTo>
                      <a:pt x="465" y="395"/>
                    </a:lnTo>
                    <a:cubicBezTo>
                      <a:pt x="470" y="332"/>
                      <a:pt x="475" y="269"/>
                      <a:pt x="480" y="207"/>
                    </a:cubicBezTo>
                    <a:lnTo>
                      <a:pt x="496" y="45"/>
                    </a:lnTo>
                    <a:lnTo>
                      <a:pt x="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7"/>
              <p:cNvSpPr/>
              <p:nvPr/>
            </p:nvSpPr>
            <p:spPr>
              <a:xfrm>
                <a:off x="439175" y="3635150"/>
                <a:ext cx="13975" cy="15225"/>
              </a:xfrm>
              <a:custGeom>
                <a:rect b="b" l="l" r="r" t="t"/>
                <a:pathLst>
                  <a:path extrusionOk="0" h="609" w="559">
                    <a:moveTo>
                      <a:pt x="116" y="0"/>
                    </a:moveTo>
                    <a:lnTo>
                      <a:pt x="78" y="159"/>
                    </a:lnTo>
                    <a:cubicBezTo>
                      <a:pt x="63" y="223"/>
                      <a:pt x="48" y="290"/>
                      <a:pt x="33" y="356"/>
                    </a:cubicBezTo>
                    <a:lnTo>
                      <a:pt x="0" y="516"/>
                    </a:lnTo>
                    <a:lnTo>
                      <a:pt x="445" y="608"/>
                    </a:lnTo>
                    <a:lnTo>
                      <a:pt x="478" y="450"/>
                    </a:lnTo>
                    <a:lnTo>
                      <a:pt x="479" y="450"/>
                    </a:lnTo>
                    <a:cubicBezTo>
                      <a:pt x="491" y="389"/>
                      <a:pt x="506" y="326"/>
                      <a:pt x="521" y="265"/>
                    </a:cubicBezTo>
                    <a:lnTo>
                      <a:pt x="559" y="108"/>
                    </a:lnTo>
                    <a:lnTo>
                      <a:pt x="1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7"/>
              <p:cNvSpPr/>
              <p:nvPr/>
            </p:nvSpPr>
            <p:spPr>
              <a:xfrm>
                <a:off x="453250" y="3753725"/>
                <a:ext cx="16100" cy="16800"/>
              </a:xfrm>
              <a:custGeom>
                <a:rect b="b" l="l" r="r" t="t"/>
                <a:pathLst>
                  <a:path extrusionOk="0" h="672" w="644">
                    <a:moveTo>
                      <a:pt x="409" y="1"/>
                    </a:moveTo>
                    <a:lnTo>
                      <a:pt x="1" y="202"/>
                    </a:lnTo>
                    <a:lnTo>
                      <a:pt x="73" y="348"/>
                    </a:lnTo>
                    <a:cubicBezTo>
                      <a:pt x="105" y="409"/>
                      <a:pt x="134" y="468"/>
                      <a:pt x="166" y="528"/>
                    </a:cubicBezTo>
                    <a:lnTo>
                      <a:pt x="244" y="671"/>
                    </a:lnTo>
                    <a:lnTo>
                      <a:pt x="643" y="457"/>
                    </a:lnTo>
                    <a:lnTo>
                      <a:pt x="567" y="313"/>
                    </a:lnTo>
                    <a:cubicBezTo>
                      <a:pt x="538" y="258"/>
                      <a:pt x="510" y="202"/>
                      <a:pt x="480" y="144"/>
                    </a:cubicBezTo>
                    <a:lnTo>
                      <a:pt x="4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7"/>
              <p:cNvSpPr/>
              <p:nvPr/>
            </p:nvSpPr>
            <p:spPr>
              <a:xfrm>
                <a:off x="498850" y="3810100"/>
                <a:ext cx="17300" cy="17050"/>
              </a:xfrm>
              <a:custGeom>
                <a:rect b="b" l="l" r="r" t="t"/>
                <a:pathLst>
                  <a:path extrusionOk="0" h="682" w="692">
                    <a:moveTo>
                      <a:pt x="291" y="1"/>
                    </a:moveTo>
                    <a:lnTo>
                      <a:pt x="1" y="351"/>
                    </a:lnTo>
                    <a:lnTo>
                      <a:pt x="126" y="455"/>
                    </a:lnTo>
                    <a:cubicBezTo>
                      <a:pt x="177" y="498"/>
                      <a:pt x="230" y="539"/>
                      <a:pt x="285" y="581"/>
                    </a:cubicBezTo>
                    <a:lnTo>
                      <a:pt x="412" y="681"/>
                    </a:lnTo>
                    <a:lnTo>
                      <a:pt x="691" y="323"/>
                    </a:lnTo>
                    <a:lnTo>
                      <a:pt x="564" y="224"/>
                    </a:lnTo>
                    <a:cubicBezTo>
                      <a:pt x="514" y="184"/>
                      <a:pt x="465" y="144"/>
                      <a:pt x="415" y="103"/>
                    </a:cubicBezTo>
                    <a:lnTo>
                      <a:pt x="415" y="105"/>
                    </a:lnTo>
                    <a:lnTo>
                      <a:pt x="2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7"/>
              <p:cNvSpPr/>
              <p:nvPr/>
            </p:nvSpPr>
            <p:spPr>
              <a:xfrm>
                <a:off x="502475" y="3533250"/>
                <a:ext cx="17300" cy="16925"/>
              </a:xfrm>
              <a:custGeom>
                <a:rect b="b" l="l" r="r" t="t"/>
                <a:pathLst>
                  <a:path extrusionOk="0" h="677" w="692">
                    <a:moveTo>
                      <a:pt x="421" y="1"/>
                    </a:moveTo>
                    <a:lnTo>
                      <a:pt x="290" y="97"/>
                    </a:lnTo>
                    <a:cubicBezTo>
                      <a:pt x="236" y="136"/>
                      <a:pt x="183" y="178"/>
                      <a:pt x="130" y="219"/>
                    </a:cubicBezTo>
                    <a:lnTo>
                      <a:pt x="1" y="320"/>
                    </a:lnTo>
                    <a:lnTo>
                      <a:pt x="282" y="676"/>
                    </a:lnTo>
                    <a:lnTo>
                      <a:pt x="409" y="577"/>
                    </a:lnTo>
                    <a:cubicBezTo>
                      <a:pt x="460" y="538"/>
                      <a:pt x="510" y="500"/>
                      <a:pt x="561" y="462"/>
                    </a:cubicBezTo>
                    <a:lnTo>
                      <a:pt x="692" y="366"/>
                    </a:lnTo>
                    <a:lnTo>
                      <a:pt x="4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7"/>
              <p:cNvSpPr/>
              <p:nvPr/>
            </p:nvSpPr>
            <p:spPr>
              <a:xfrm>
                <a:off x="465650" y="3774425"/>
                <a:ext cx="16800" cy="17200"/>
              </a:xfrm>
              <a:custGeom>
                <a:rect b="b" l="l" r="r" t="t"/>
                <a:pathLst>
                  <a:path extrusionOk="0" h="688" w="672">
                    <a:moveTo>
                      <a:pt x="374" y="0"/>
                    </a:moveTo>
                    <a:lnTo>
                      <a:pt x="0" y="258"/>
                    </a:lnTo>
                    <a:lnTo>
                      <a:pt x="91" y="392"/>
                    </a:lnTo>
                    <a:cubicBezTo>
                      <a:pt x="129" y="446"/>
                      <a:pt x="169" y="502"/>
                      <a:pt x="208" y="557"/>
                    </a:cubicBezTo>
                    <a:lnTo>
                      <a:pt x="304" y="688"/>
                    </a:lnTo>
                    <a:lnTo>
                      <a:pt x="671" y="420"/>
                    </a:lnTo>
                    <a:lnTo>
                      <a:pt x="575" y="289"/>
                    </a:lnTo>
                    <a:cubicBezTo>
                      <a:pt x="539" y="238"/>
                      <a:pt x="503" y="187"/>
                      <a:pt x="466" y="134"/>
                    </a:cubicBezTo>
                    <a:lnTo>
                      <a:pt x="3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7"/>
              <p:cNvSpPr/>
              <p:nvPr/>
            </p:nvSpPr>
            <p:spPr>
              <a:xfrm>
                <a:off x="480925" y="3793325"/>
                <a:ext cx="17200" cy="17300"/>
              </a:xfrm>
              <a:custGeom>
                <a:rect b="b" l="l" r="r" t="t"/>
                <a:pathLst>
                  <a:path extrusionOk="0" h="692" w="688">
                    <a:moveTo>
                      <a:pt x="336" y="1"/>
                    </a:moveTo>
                    <a:lnTo>
                      <a:pt x="1" y="308"/>
                    </a:lnTo>
                    <a:lnTo>
                      <a:pt x="110" y="427"/>
                    </a:lnTo>
                    <a:cubicBezTo>
                      <a:pt x="156" y="477"/>
                      <a:pt x="202" y="526"/>
                      <a:pt x="248" y="576"/>
                    </a:cubicBezTo>
                    <a:lnTo>
                      <a:pt x="362" y="691"/>
                    </a:lnTo>
                    <a:lnTo>
                      <a:pt x="688" y="376"/>
                    </a:lnTo>
                    <a:lnTo>
                      <a:pt x="575" y="259"/>
                    </a:lnTo>
                    <a:cubicBezTo>
                      <a:pt x="531" y="214"/>
                      <a:pt x="488" y="168"/>
                      <a:pt x="445" y="122"/>
                    </a:cubicBezTo>
                    <a:lnTo>
                      <a:pt x="3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7"/>
              <p:cNvSpPr/>
              <p:nvPr/>
            </p:nvSpPr>
            <p:spPr>
              <a:xfrm>
                <a:off x="519125" y="3824400"/>
                <a:ext cx="17050" cy="16450"/>
              </a:xfrm>
              <a:custGeom>
                <a:rect b="b" l="l" r="r" t="t"/>
                <a:pathLst>
                  <a:path extrusionOk="0" h="658" w="682">
                    <a:moveTo>
                      <a:pt x="239" y="0"/>
                    </a:moveTo>
                    <a:lnTo>
                      <a:pt x="1" y="387"/>
                    </a:lnTo>
                    <a:lnTo>
                      <a:pt x="138" y="473"/>
                    </a:lnTo>
                    <a:cubicBezTo>
                      <a:pt x="196" y="507"/>
                      <a:pt x="254" y="542"/>
                      <a:pt x="313" y="575"/>
                    </a:cubicBezTo>
                    <a:lnTo>
                      <a:pt x="453" y="658"/>
                    </a:lnTo>
                    <a:lnTo>
                      <a:pt x="681" y="263"/>
                    </a:lnTo>
                    <a:lnTo>
                      <a:pt x="539" y="182"/>
                    </a:lnTo>
                    <a:cubicBezTo>
                      <a:pt x="485" y="151"/>
                      <a:pt x="430" y="118"/>
                      <a:pt x="377" y="85"/>
                    </a:cubicBezTo>
                    <a:lnTo>
                      <a:pt x="376" y="85"/>
                    </a:lnTo>
                    <a:lnTo>
                      <a:pt x="2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7"/>
              <p:cNvSpPr/>
              <p:nvPr/>
            </p:nvSpPr>
            <p:spPr>
              <a:xfrm>
                <a:off x="484100" y="3549250"/>
                <a:ext cx="17250" cy="17250"/>
              </a:xfrm>
              <a:custGeom>
                <a:rect b="b" l="l" r="r" t="t"/>
                <a:pathLst>
                  <a:path extrusionOk="0" h="690" w="690">
                    <a:moveTo>
                      <a:pt x="371" y="0"/>
                    </a:moveTo>
                    <a:lnTo>
                      <a:pt x="255" y="114"/>
                    </a:lnTo>
                    <a:cubicBezTo>
                      <a:pt x="207" y="160"/>
                      <a:pt x="159" y="208"/>
                      <a:pt x="113" y="258"/>
                    </a:cubicBezTo>
                    <a:lnTo>
                      <a:pt x="1" y="374"/>
                    </a:lnTo>
                    <a:lnTo>
                      <a:pt x="328" y="689"/>
                    </a:lnTo>
                    <a:lnTo>
                      <a:pt x="440" y="573"/>
                    </a:lnTo>
                    <a:cubicBezTo>
                      <a:pt x="485" y="527"/>
                      <a:pt x="529" y="483"/>
                      <a:pt x="574" y="438"/>
                    </a:cubicBezTo>
                    <a:lnTo>
                      <a:pt x="690" y="324"/>
                    </a:lnTo>
                    <a:lnTo>
                      <a:pt x="3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7"/>
              <p:cNvSpPr/>
              <p:nvPr/>
            </p:nvSpPr>
            <p:spPr>
              <a:xfrm>
                <a:off x="771200" y="3603750"/>
                <a:ext cx="15600" cy="16475"/>
              </a:xfrm>
              <a:custGeom>
                <a:rect b="b" l="l" r="r" t="t"/>
                <a:pathLst>
                  <a:path extrusionOk="0" h="659" w="624">
                    <a:moveTo>
                      <a:pt x="415" y="1"/>
                    </a:moveTo>
                    <a:lnTo>
                      <a:pt x="0" y="188"/>
                    </a:lnTo>
                    <a:lnTo>
                      <a:pt x="66" y="335"/>
                    </a:lnTo>
                    <a:cubicBezTo>
                      <a:pt x="93" y="392"/>
                      <a:pt x="118" y="450"/>
                      <a:pt x="142" y="508"/>
                    </a:cubicBezTo>
                    <a:lnTo>
                      <a:pt x="204" y="658"/>
                    </a:lnTo>
                    <a:lnTo>
                      <a:pt x="623" y="485"/>
                    </a:lnTo>
                    <a:lnTo>
                      <a:pt x="562" y="335"/>
                    </a:lnTo>
                    <a:cubicBezTo>
                      <a:pt x="536" y="272"/>
                      <a:pt x="509" y="211"/>
                      <a:pt x="481" y="150"/>
                    </a:cubicBezTo>
                    <a:lnTo>
                      <a:pt x="4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7"/>
              <p:cNvSpPr/>
              <p:nvPr/>
            </p:nvSpPr>
            <p:spPr>
              <a:xfrm>
                <a:off x="759500" y="3581750"/>
                <a:ext cx="16525" cy="17025"/>
              </a:xfrm>
              <a:custGeom>
                <a:rect b="b" l="l" r="r" t="t"/>
                <a:pathLst>
                  <a:path extrusionOk="0" h="681" w="661">
                    <a:moveTo>
                      <a:pt x="386" y="0"/>
                    </a:moveTo>
                    <a:lnTo>
                      <a:pt x="1" y="242"/>
                    </a:lnTo>
                    <a:lnTo>
                      <a:pt x="87" y="379"/>
                    </a:lnTo>
                    <a:cubicBezTo>
                      <a:pt x="121" y="432"/>
                      <a:pt x="154" y="486"/>
                      <a:pt x="186" y="541"/>
                    </a:cubicBezTo>
                    <a:lnTo>
                      <a:pt x="268" y="681"/>
                    </a:lnTo>
                    <a:lnTo>
                      <a:pt x="660" y="450"/>
                    </a:lnTo>
                    <a:lnTo>
                      <a:pt x="577" y="309"/>
                    </a:lnTo>
                    <a:cubicBezTo>
                      <a:pt x="543" y="251"/>
                      <a:pt x="508" y="194"/>
                      <a:pt x="472" y="137"/>
                    </a:cubicBezTo>
                    <a:lnTo>
                      <a:pt x="3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7"/>
              <p:cNvSpPr/>
              <p:nvPr/>
            </p:nvSpPr>
            <p:spPr>
              <a:xfrm>
                <a:off x="779875" y="3627300"/>
                <a:ext cx="14425" cy="15600"/>
              </a:xfrm>
              <a:custGeom>
                <a:rect b="b" l="l" r="r" t="t"/>
                <a:pathLst>
                  <a:path extrusionOk="0" h="624" w="577">
                    <a:moveTo>
                      <a:pt x="438" y="1"/>
                    </a:moveTo>
                    <a:lnTo>
                      <a:pt x="0" y="128"/>
                    </a:lnTo>
                    <a:lnTo>
                      <a:pt x="47" y="283"/>
                    </a:lnTo>
                    <a:cubicBezTo>
                      <a:pt x="63" y="344"/>
                      <a:pt x="80" y="405"/>
                      <a:pt x="96" y="466"/>
                    </a:cubicBezTo>
                    <a:lnTo>
                      <a:pt x="136" y="623"/>
                    </a:lnTo>
                    <a:lnTo>
                      <a:pt x="577" y="509"/>
                    </a:lnTo>
                    <a:lnTo>
                      <a:pt x="536" y="352"/>
                    </a:lnTo>
                    <a:cubicBezTo>
                      <a:pt x="519" y="288"/>
                      <a:pt x="501" y="222"/>
                      <a:pt x="483" y="158"/>
                    </a:cubicBezTo>
                    <a:lnTo>
                      <a:pt x="4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7"/>
              <p:cNvSpPr/>
              <p:nvPr/>
            </p:nvSpPr>
            <p:spPr>
              <a:xfrm>
                <a:off x="745050" y="3561625"/>
                <a:ext cx="17075" cy="17300"/>
              </a:xfrm>
              <a:custGeom>
                <a:rect b="b" l="l" r="r" t="t"/>
                <a:pathLst>
                  <a:path extrusionOk="0" h="692" w="683">
                    <a:moveTo>
                      <a:pt x="349" y="1"/>
                    </a:moveTo>
                    <a:lnTo>
                      <a:pt x="1" y="293"/>
                    </a:lnTo>
                    <a:lnTo>
                      <a:pt x="105" y="417"/>
                    </a:lnTo>
                    <a:lnTo>
                      <a:pt x="106" y="417"/>
                    </a:lnTo>
                    <a:cubicBezTo>
                      <a:pt x="146" y="465"/>
                      <a:pt x="187" y="515"/>
                      <a:pt x="227" y="564"/>
                    </a:cubicBezTo>
                    <a:lnTo>
                      <a:pt x="328" y="691"/>
                    </a:lnTo>
                    <a:lnTo>
                      <a:pt x="683" y="409"/>
                    </a:lnTo>
                    <a:lnTo>
                      <a:pt x="582" y="282"/>
                    </a:lnTo>
                    <a:cubicBezTo>
                      <a:pt x="539" y="229"/>
                      <a:pt x="496" y="176"/>
                      <a:pt x="453" y="125"/>
                    </a:cubicBezTo>
                    <a:lnTo>
                      <a:pt x="3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7"/>
              <p:cNvSpPr/>
              <p:nvPr/>
            </p:nvSpPr>
            <p:spPr>
              <a:xfrm>
                <a:off x="785400" y="3651950"/>
                <a:ext cx="12925" cy="14375"/>
              </a:xfrm>
              <a:custGeom>
                <a:rect b="b" l="l" r="r" t="t"/>
                <a:pathLst>
                  <a:path extrusionOk="0" h="575" w="517">
                    <a:moveTo>
                      <a:pt x="450" y="1"/>
                    </a:moveTo>
                    <a:lnTo>
                      <a:pt x="1" y="64"/>
                    </a:lnTo>
                    <a:lnTo>
                      <a:pt x="22" y="224"/>
                    </a:lnTo>
                    <a:lnTo>
                      <a:pt x="22" y="226"/>
                    </a:lnTo>
                    <a:cubicBezTo>
                      <a:pt x="32" y="287"/>
                      <a:pt x="40" y="349"/>
                      <a:pt x="47" y="414"/>
                    </a:cubicBezTo>
                    <a:lnTo>
                      <a:pt x="65" y="574"/>
                    </a:lnTo>
                    <a:lnTo>
                      <a:pt x="516" y="523"/>
                    </a:lnTo>
                    <a:lnTo>
                      <a:pt x="498" y="363"/>
                    </a:lnTo>
                    <a:cubicBezTo>
                      <a:pt x="491" y="295"/>
                      <a:pt x="483" y="227"/>
                      <a:pt x="473" y="161"/>
                    </a:cubicBezTo>
                    <a:lnTo>
                      <a:pt x="4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7"/>
              <p:cNvSpPr/>
              <p:nvPr/>
            </p:nvSpPr>
            <p:spPr>
              <a:xfrm>
                <a:off x="728150" y="3543825"/>
                <a:ext cx="17300" cy="17200"/>
              </a:xfrm>
              <a:custGeom>
                <a:rect b="b" l="l" r="r" t="t"/>
                <a:pathLst>
                  <a:path extrusionOk="0" h="688" w="692">
                    <a:moveTo>
                      <a:pt x="303" y="1"/>
                    </a:moveTo>
                    <a:lnTo>
                      <a:pt x="1" y="339"/>
                    </a:lnTo>
                    <a:lnTo>
                      <a:pt x="122" y="448"/>
                    </a:lnTo>
                    <a:cubicBezTo>
                      <a:pt x="168" y="490"/>
                      <a:pt x="214" y="533"/>
                      <a:pt x="260" y="577"/>
                    </a:cubicBezTo>
                    <a:lnTo>
                      <a:pt x="379" y="688"/>
                    </a:lnTo>
                    <a:lnTo>
                      <a:pt x="691" y="359"/>
                    </a:lnTo>
                    <a:lnTo>
                      <a:pt x="574" y="247"/>
                    </a:lnTo>
                    <a:cubicBezTo>
                      <a:pt x="525" y="201"/>
                      <a:pt x="475" y="154"/>
                      <a:pt x="425" y="110"/>
                    </a:cubicBezTo>
                    <a:lnTo>
                      <a:pt x="3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7"/>
              <p:cNvSpPr/>
              <p:nvPr/>
            </p:nvSpPr>
            <p:spPr>
              <a:xfrm>
                <a:off x="468300" y="3567775"/>
                <a:ext cx="16900" cy="17300"/>
              </a:xfrm>
              <a:custGeom>
                <a:rect b="b" l="l" r="r" t="t"/>
                <a:pathLst>
                  <a:path extrusionOk="0" h="692" w="676">
                    <a:moveTo>
                      <a:pt x="316" y="1"/>
                    </a:moveTo>
                    <a:lnTo>
                      <a:pt x="216" y="130"/>
                    </a:lnTo>
                    <a:cubicBezTo>
                      <a:pt x="175" y="184"/>
                      <a:pt x="134" y="237"/>
                      <a:pt x="94" y="292"/>
                    </a:cubicBezTo>
                    <a:lnTo>
                      <a:pt x="0" y="424"/>
                    </a:lnTo>
                    <a:lnTo>
                      <a:pt x="367" y="691"/>
                    </a:lnTo>
                    <a:lnTo>
                      <a:pt x="463" y="559"/>
                    </a:lnTo>
                    <a:cubicBezTo>
                      <a:pt x="501" y="508"/>
                      <a:pt x="537" y="457"/>
                      <a:pt x="577" y="407"/>
                    </a:cubicBezTo>
                    <a:lnTo>
                      <a:pt x="676" y="278"/>
                    </a:lnTo>
                    <a:lnTo>
                      <a:pt x="3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7"/>
              <p:cNvSpPr/>
              <p:nvPr/>
            </p:nvSpPr>
            <p:spPr>
              <a:xfrm>
                <a:off x="455350" y="3588550"/>
                <a:ext cx="16225" cy="16925"/>
              </a:xfrm>
              <a:custGeom>
                <a:rect b="b" l="l" r="r" t="t"/>
                <a:pathLst>
                  <a:path extrusionOk="0" h="677" w="649">
                    <a:moveTo>
                      <a:pt x="254" y="1"/>
                    </a:moveTo>
                    <a:lnTo>
                      <a:pt x="174" y="143"/>
                    </a:lnTo>
                    <a:cubicBezTo>
                      <a:pt x="140" y="201"/>
                      <a:pt x="108" y="260"/>
                      <a:pt x="77" y="321"/>
                    </a:cubicBezTo>
                    <a:lnTo>
                      <a:pt x="1" y="463"/>
                    </a:lnTo>
                    <a:lnTo>
                      <a:pt x="401" y="677"/>
                    </a:lnTo>
                    <a:lnTo>
                      <a:pt x="477" y="533"/>
                    </a:lnTo>
                    <a:cubicBezTo>
                      <a:pt x="506" y="478"/>
                      <a:pt x="538" y="422"/>
                      <a:pt x="569" y="368"/>
                    </a:cubicBezTo>
                    <a:lnTo>
                      <a:pt x="649" y="226"/>
                    </a:lnTo>
                    <a:lnTo>
                      <a:pt x="2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7"/>
              <p:cNvSpPr/>
              <p:nvPr/>
            </p:nvSpPr>
            <p:spPr>
              <a:xfrm>
                <a:off x="709075" y="3528725"/>
                <a:ext cx="17200" cy="16775"/>
              </a:xfrm>
              <a:custGeom>
                <a:rect b="b" l="l" r="r" t="t"/>
                <a:pathLst>
                  <a:path extrusionOk="0" h="671" w="688">
                    <a:moveTo>
                      <a:pt x="255" y="0"/>
                    </a:moveTo>
                    <a:lnTo>
                      <a:pt x="1" y="377"/>
                    </a:lnTo>
                    <a:lnTo>
                      <a:pt x="136" y="468"/>
                    </a:lnTo>
                    <a:cubicBezTo>
                      <a:pt x="189" y="504"/>
                      <a:pt x="240" y="539"/>
                      <a:pt x="291" y="577"/>
                    </a:cubicBezTo>
                    <a:lnTo>
                      <a:pt x="424" y="671"/>
                    </a:lnTo>
                    <a:lnTo>
                      <a:pt x="688" y="301"/>
                    </a:lnTo>
                    <a:lnTo>
                      <a:pt x="556" y="207"/>
                    </a:lnTo>
                    <a:cubicBezTo>
                      <a:pt x="501" y="167"/>
                      <a:pt x="447" y="129"/>
                      <a:pt x="391" y="91"/>
                    </a:cubicBezTo>
                    <a:lnTo>
                      <a:pt x="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7"/>
              <p:cNvSpPr/>
              <p:nvPr/>
            </p:nvSpPr>
            <p:spPr>
              <a:xfrm>
                <a:off x="445575" y="3611150"/>
                <a:ext cx="15275" cy="16250"/>
              </a:xfrm>
              <a:custGeom>
                <a:rect b="b" l="l" r="r" t="t"/>
                <a:pathLst>
                  <a:path extrusionOk="0" h="650" w="611">
                    <a:moveTo>
                      <a:pt x="187" y="1"/>
                    </a:moveTo>
                    <a:lnTo>
                      <a:pt x="128" y="153"/>
                    </a:lnTo>
                    <a:cubicBezTo>
                      <a:pt x="103" y="215"/>
                      <a:pt x="78" y="278"/>
                      <a:pt x="55" y="343"/>
                    </a:cubicBezTo>
                    <a:lnTo>
                      <a:pt x="0" y="495"/>
                    </a:lnTo>
                    <a:lnTo>
                      <a:pt x="427" y="650"/>
                    </a:lnTo>
                    <a:lnTo>
                      <a:pt x="483" y="498"/>
                    </a:lnTo>
                    <a:cubicBezTo>
                      <a:pt x="504" y="438"/>
                      <a:pt x="527" y="379"/>
                      <a:pt x="551" y="319"/>
                    </a:cubicBezTo>
                    <a:lnTo>
                      <a:pt x="610" y="167"/>
                    </a:lnTo>
                    <a:lnTo>
                      <a:pt x="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7"/>
              <p:cNvSpPr/>
              <p:nvPr/>
            </p:nvSpPr>
            <p:spPr>
              <a:xfrm>
                <a:off x="705325" y="3820300"/>
                <a:ext cx="17125" cy="16675"/>
              </a:xfrm>
              <a:custGeom>
                <a:rect b="b" l="l" r="r" t="t"/>
                <a:pathLst>
                  <a:path extrusionOk="0" h="667" w="685">
                    <a:moveTo>
                      <a:pt x="430" y="1"/>
                    </a:moveTo>
                    <a:lnTo>
                      <a:pt x="296" y="92"/>
                    </a:lnTo>
                    <a:cubicBezTo>
                      <a:pt x="243" y="126"/>
                      <a:pt x="190" y="161"/>
                      <a:pt x="137" y="196"/>
                    </a:cubicBezTo>
                    <a:lnTo>
                      <a:pt x="0" y="283"/>
                    </a:lnTo>
                    <a:lnTo>
                      <a:pt x="243" y="667"/>
                    </a:lnTo>
                    <a:lnTo>
                      <a:pt x="380" y="579"/>
                    </a:lnTo>
                    <a:cubicBezTo>
                      <a:pt x="438" y="543"/>
                      <a:pt x="494" y="506"/>
                      <a:pt x="550" y="468"/>
                    </a:cubicBezTo>
                    <a:lnTo>
                      <a:pt x="684" y="377"/>
                    </a:lnTo>
                    <a:lnTo>
                      <a:pt x="4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7"/>
              <p:cNvSpPr/>
              <p:nvPr/>
            </p:nvSpPr>
            <p:spPr>
              <a:xfrm>
                <a:off x="724725" y="3805225"/>
                <a:ext cx="17300" cy="17175"/>
              </a:xfrm>
              <a:custGeom>
                <a:rect b="b" l="l" r="r" t="t"/>
                <a:pathLst>
                  <a:path extrusionOk="0" h="687" w="692">
                    <a:moveTo>
                      <a:pt x="387" y="1"/>
                    </a:moveTo>
                    <a:lnTo>
                      <a:pt x="267" y="110"/>
                    </a:lnTo>
                    <a:cubicBezTo>
                      <a:pt x="221" y="153"/>
                      <a:pt x="173" y="194"/>
                      <a:pt x="125" y="235"/>
                    </a:cubicBezTo>
                    <a:lnTo>
                      <a:pt x="1" y="339"/>
                    </a:lnTo>
                    <a:lnTo>
                      <a:pt x="295" y="686"/>
                    </a:lnTo>
                    <a:lnTo>
                      <a:pt x="419" y="581"/>
                    </a:lnTo>
                    <a:cubicBezTo>
                      <a:pt x="470" y="538"/>
                      <a:pt x="521" y="493"/>
                      <a:pt x="571" y="447"/>
                    </a:cubicBezTo>
                    <a:lnTo>
                      <a:pt x="691" y="339"/>
                    </a:lnTo>
                    <a:lnTo>
                      <a:pt x="3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7"/>
              <p:cNvSpPr/>
              <p:nvPr/>
            </p:nvSpPr>
            <p:spPr>
              <a:xfrm>
                <a:off x="688250" y="3516575"/>
                <a:ext cx="16775" cy="16050"/>
              </a:xfrm>
              <a:custGeom>
                <a:rect b="b" l="l" r="r" t="t"/>
                <a:pathLst>
                  <a:path extrusionOk="0" h="642" w="671">
                    <a:moveTo>
                      <a:pt x="199" y="0"/>
                    </a:moveTo>
                    <a:lnTo>
                      <a:pt x="1" y="408"/>
                    </a:lnTo>
                    <a:lnTo>
                      <a:pt x="146" y="479"/>
                    </a:lnTo>
                    <a:cubicBezTo>
                      <a:pt x="204" y="508"/>
                      <a:pt x="260" y="536"/>
                      <a:pt x="317" y="565"/>
                    </a:cubicBezTo>
                    <a:lnTo>
                      <a:pt x="460" y="641"/>
                    </a:lnTo>
                    <a:lnTo>
                      <a:pt x="670" y="238"/>
                    </a:lnTo>
                    <a:lnTo>
                      <a:pt x="526" y="162"/>
                    </a:lnTo>
                    <a:cubicBezTo>
                      <a:pt x="467" y="131"/>
                      <a:pt x="406" y="101"/>
                      <a:pt x="345" y="71"/>
                    </a:cubicBezTo>
                    <a:lnTo>
                      <a:pt x="1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7"/>
              <p:cNvSpPr/>
              <p:nvPr/>
            </p:nvSpPr>
            <p:spPr>
              <a:xfrm>
                <a:off x="742075" y="3787750"/>
                <a:ext cx="17125" cy="17350"/>
              </a:xfrm>
              <a:custGeom>
                <a:rect b="b" l="l" r="r" t="t"/>
                <a:pathLst>
                  <a:path extrusionOk="0" h="694" w="685">
                    <a:moveTo>
                      <a:pt x="336" y="1"/>
                    </a:moveTo>
                    <a:lnTo>
                      <a:pt x="232" y="126"/>
                    </a:lnTo>
                    <a:cubicBezTo>
                      <a:pt x="191" y="174"/>
                      <a:pt x="149" y="222"/>
                      <a:pt x="108" y="270"/>
                    </a:cubicBezTo>
                    <a:lnTo>
                      <a:pt x="1" y="391"/>
                    </a:lnTo>
                    <a:lnTo>
                      <a:pt x="339" y="693"/>
                    </a:lnTo>
                    <a:lnTo>
                      <a:pt x="447" y="571"/>
                    </a:lnTo>
                    <a:cubicBezTo>
                      <a:pt x="493" y="521"/>
                      <a:pt x="536" y="470"/>
                      <a:pt x="581" y="419"/>
                    </a:cubicBezTo>
                    <a:lnTo>
                      <a:pt x="685" y="293"/>
                    </a:lnTo>
                    <a:lnTo>
                      <a:pt x="3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7"/>
              <p:cNvSpPr/>
              <p:nvPr/>
            </p:nvSpPr>
            <p:spPr>
              <a:xfrm>
                <a:off x="666000" y="3507650"/>
                <a:ext cx="16050" cy="14925"/>
              </a:xfrm>
              <a:custGeom>
                <a:rect b="b" l="l" r="r" t="t"/>
                <a:pathLst>
                  <a:path extrusionOk="0" h="597" w="642">
                    <a:moveTo>
                      <a:pt x="141" y="0"/>
                    </a:moveTo>
                    <a:lnTo>
                      <a:pt x="1" y="432"/>
                    </a:lnTo>
                    <a:lnTo>
                      <a:pt x="156" y="483"/>
                    </a:lnTo>
                    <a:cubicBezTo>
                      <a:pt x="215" y="501"/>
                      <a:pt x="276" y="523"/>
                      <a:pt x="336" y="544"/>
                    </a:cubicBezTo>
                    <a:lnTo>
                      <a:pt x="490" y="597"/>
                    </a:lnTo>
                    <a:lnTo>
                      <a:pt x="642" y="169"/>
                    </a:lnTo>
                    <a:lnTo>
                      <a:pt x="488" y="114"/>
                    </a:lnTo>
                    <a:cubicBezTo>
                      <a:pt x="423" y="93"/>
                      <a:pt x="361" y="72"/>
                      <a:pt x="295" y="50"/>
                    </a:cubicBezTo>
                    <a:lnTo>
                      <a:pt x="1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7"/>
              <p:cNvSpPr/>
              <p:nvPr/>
            </p:nvSpPr>
            <p:spPr>
              <a:xfrm>
                <a:off x="684225" y="3832650"/>
                <a:ext cx="16625" cy="15850"/>
              </a:xfrm>
              <a:custGeom>
                <a:rect b="b" l="l" r="r" t="t"/>
                <a:pathLst>
                  <a:path extrusionOk="0" h="634" w="665">
                    <a:moveTo>
                      <a:pt x="464" y="1"/>
                    </a:moveTo>
                    <a:lnTo>
                      <a:pt x="319" y="73"/>
                    </a:lnTo>
                    <a:cubicBezTo>
                      <a:pt x="263" y="100"/>
                      <a:pt x="205" y="128"/>
                      <a:pt x="147" y="153"/>
                    </a:cubicBezTo>
                    <a:lnTo>
                      <a:pt x="0" y="220"/>
                    </a:lnTo>
                    <a:lnTo>
                      <a:pt x="188" y="633"/>
                    </a:lnTo>
                    <a:lnTo>
                      <a:pt x="335" y="567"/>
                    </a:lnTo>
                    <a:cubicBezTo>
                      <a:pt x="397" y="539"/>
                      <a:pt x="458" y="510"/>
                      <a:pt x="519" y="481"/>
                    </a:cubicBezTo>
                    <a:lnTo>
                      <a:pt x="664" y="409"/>
                    </a:lnTo>
                    <a:lnTo>
                      <a:pt x="4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7"/>
              <p:cNvSpPr/>
              <p:nvPr/>
            </p:nvSpPr>
            <p:spPr>
              <a:xfrm>
                <a:off x="757000" y="3768275"/>
                <a:ext cx="16625" cy="17125"/>
              </a:xfrm>
              <a:custGeom>
                <a:rect b="b" l="l" r="r" t="t"/>
                <a:pathLst>
                  <a:path extrusionOk="0" h="685" w="665">
                    <a:moveTo>
                      <a:pt x="279" y="0"/>
                    </a:moveTo>
                    <a:lnTo>
                      <a:pt x="193" y="137"/>
                    </a:lnTo>
                    <a:cubicBezTo>
                      <a:pt x="160" y="190"/>
                      <a:pt x="126" y="245"/>
                      <a:pt x="91" y="297"/>
                    </a:cubicBezTo>
                    <a:lnTo>
                      <a:pt x="0" y="431"/>
                    </a:lnTo>
                    <a:lnTo>
                      <a:pt x="378" y="684"/>
                    </a:lnTo>
                    <a:lnTo>
                      <a:pt x="469" y="549"/>
                    </a:lnTo>
                    <a:cubicBezTo>
                      <a:pt x="506" y="492"/>
                      <a:pt x="544" y="435"/>
                      <a:pt x="578" y="378"/>
                    </a:cubicBezTo>
                    <a:lnTo>
                      <a:pt x="664" y="241"/>
                    </a:lnTo>
                    <a:lnTo>
                      <a:pt x="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7"/>
              <p:cNvSpPr/>
              <p:nvPr/>
            </p:nvSpPr>
            <p:spPr>
              <a:xfrm>
                <a:off x="661800" y="3842075"/>
                <a:ext cx="15800" cy="14725"/>
              </a:xfrm>
              <a:custGeom>
                <a:rect b="b" l="l" r="r" t="t"/>
                <a:pathLst>
                  <a:path extrusionOk="0" h="589" w="632">
                    <a:moveTo>
                      <a:pt x="491" y="0"/>
                    </a:moveTo>
                    <a:lnTo>
                      <a:pt x="337" y="52"/>
                    </a:lnTo>
                    <a:cubicBezTo>
                      <a:pt x="276" y="71"/>
                      <a:pt x="216" y="90"/>
                      <a:pt x="155" y="108"/>
                    </a:cubicBezTo>
                    <a:lnTo>
                      <a:pt x="0" y="154"/>
                    </a:lnTo>
                    <a:lnTo>
                      <a:pt x="129" y="589"/>
                    </a:lnTo>
                    <a:lnTo>
                      <a:pt x="284" y="544"/>
                    </a:lnTo>
                    <a:cubicBezTo>
                      <a:pt x="349" y="524"/>
                      <a:pt x="413" y="504"/>
                      <a:pt x="477" y="483"/>
                    </a:cubicBezTo>
                    <a:lnTo>
                      <a:pt x="631" y="433"/>
                    </a:lnTo>
                    <a:lnTo>
                      <a:pt x="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7"/>
              <p:cNvSpPr/>
              <p:nvPr/>
            </p:nvSpPr>
            <p:spPr>
              <a:xfrm>
                <a:off x="784625" y="3701225"/>
                <a:ext cx="13200" cy="14600"/>
              </a:xfrm>
              <a:custGeom>
                <a:rect b="b" l="l" r="r" t="t"/>
                <a:pathLst>
                  <a:path extrusionOk="0" h="584" w="528">
                    <a:moveTo>
                      <a:pt x="78" y="1"/>
                    </a:moveTo>
                    <a:lnTo>
                      <a:pt x="56" y="161"/>
                    </a:lnTo>
                    <a:cubicBezTo>
                      <a:pt x="47" y="224"/>
                      <a:pt x="37" y="287"/>
                      <a:pt x="27" y="349"/>
                    </a:cubicBezTo>
                    <a:lnTo>
                      <a:pt x="0" y="510"/>
                    </a:lnTo>
                    <a:lnTo>
                      <a:pt x="448" y="584"/>
                    </a:lnTo>
                    <a:lnTo>
                      <a:pt x="474" y="424"/>
                    </a:lnTo>
                    <a:cubicBezTo>
                      <a:pt x="486" y="358"/>
                      <a:pt x="496" y="292"/>
                      <a:pt x="506" y="224"/>
                    </a:cubicBezTo>
                    <a:lnTo>
                      <a:pt x="527" y="64"/>
                    </a:lnTo>
                    <a:lnTo>
                      <a:pt x="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7"/>
              <p:cNvSpPr/>
              <p:nvPr/>
            </p:nvSpPr>
            <p:spPr>
              <a:xfrm>
                <a:off x="787475" y="3677150"/>
                <a:ext cx="11550" cy="13575"/>
              </a:xfrm>
              <a:custGeom>
                <a:rect b="b" l="l" r="r" t="t"/>
                <a:pathLst>
                  <a:path extrusionOk="0" h="543" w="462">
                    <a:moveTo>
                      <a:pt x="7" y="1"/>
                    </a:moveTo>
                    <a:lnTo>
                      <a:pt x="7" y="177"/>
                    </a:lnTo>
                    <a:cubicBezTo>
                      <a:pt x="7" y="240"/>
                      <a:pt x="7" y="305"/>
                      <a:pt x="5" y="367"/>
                    </a:cubicBezTo>
                    <a:lnTo>
                      <a:pt x="0" y="529"/>
                    </a:lnTo>
                    <a:lnTo>
                      <a:pt x="455" y="543"/>
                    </a:lnTo>
                    <a:lnTo>
                      <a:pt x="458" y="379"/>
                    </a:lnTo>
                    <a:cubicBezTo>
                      <a:pt x="460" y="313"/>
                      <a:pt x="461" y="245"/>
                      <a:pt x="461" y="176"/>
                    </a:cubicBezTo>
                    <a:lnTo>
                      <a:pt x="4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7"/>
              <p:cNvSpPr/>
              <p:nvPr/>
            </p:nvSpPr>
            <p:spPr>
              <a:xfrm>
                <a:off x="769225" y="3747025"/>
                <a:ext cx="15800" cy="16650"/>
              </a:xfrm>
              <a:custGeom>
                <a:rect b="b" l="l" r="r" t="t"/>
                <a:pathLst>
                  <a:path extrusionOk="0" h="666" w="632">
                    <a:moveTo>
                      <a:pt x="216" y="1"/>
                    </a:moveTo>
                    <a:lnTo>
                      <a:pt x="150" y="150"/>
                    </a:lnTo>
                    <a:cubicBezTo>
                      <a:pt x="126" y="207"/>
                      <a:pt x="99" y="265"/>
                      <a:pt x="71" y="321"/>
                    </a:cubicBezTo>
                    <a:lnTo>
                      <a:pt x="0" y="468"/>
                    </a:lnTo>
                    <a:lnTo>
                      <a:pt x="410" y="665"/>
                    </a:lnTo>
                    <a:lnTo>
                      <a:pt x="481" y="518"/>
                    </a:lnTo>
                    <a:cubicBezTo>
                      <a:pt x="511" y="457"/>
                      <a:pt x="539" y="396"/>
                      <a:pt x="565" y="335"/>
                    </a:cubicBezTo>
                    <a:lnTo>
                      <a:pt x="631" y="186"/>
                    </a:lnTo>
                    <a:lnTo>
                      <a:pt x="2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7"/>
              <p:cNvSpPr/>
              <p:nvPr/>
            </p:nvSpPr>
            <p:spPr>
              <a:xfrm>
                <a:off x="778500" y="3724525"/>
                <a:ext cx="14650" cy="15800"/>
              </a:xfrm>
              <a:custGeom>
                <a:rect b="b" l="l" r="r" t="t"/>
                <a:pathLst>
                  <a:path extrusionOk="0" h="632" w="586">
                    <a:moveTo>
                      <a:pt x="149" y="1"/>
                    </a:moveTo>
                    <a:lnTo>
                      <a:pt x="105" y="157"/>
                    </a:lnTo>
                    <a:cubicBezTo>
                      <a:pt x="87" y="219"/>
                      <a:pt x="69" y="280"/>
                      <a:pt x="50" y="339"/>
                    </a:cubicBezTo>
                    <a:lnTo>
                      <a:pt x="1" y="495"/>
                    </a:lnTo>
                    <a:lnTo>
                      <a:pt x="434" y="632"/>
                    </a:lnTo>
                    <a:lnTo>
                      <a:pt x="483" y="476"/>
                    </a:lnTo>
                    <a:cubicBezTo>
                      <a:pt x="503" y="412"/>
                      <a:pt x="523" y="347"/>
                      <a:pt x="541" y="283"/>
                    </a:cubicBezTo>
                    <a:lnTo>
                      <a:pt x="586" y="126"/>
                    </a:lnTo>
                    <a:lnTo>
                      <a:pt x="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7"/>
              <p:cNvSpPr/>
              <p:nvPr/>
            </p:nvSpPr>
            <p:spPr>
              <a:xfrm>
                <a:off x="523125" y="3520125"/>
                <a:ext cx="16925" cy="16300"/>
              </a:xfrm>
              <a:custGeom>
                <a:rect b="b" l="l" r="r" t="t"/>
                <a:pathLst>
                  <a:path extrusionOk="0" h="652" w="677">
                    <a:moveTo>
                      <a:pt x="460" y="0"/>
                    </a:moveTo>
                    <a:lnTo>
                      <a:pt x="317" y="78"/>
                    </a:lnTo>
                    <a:cubicBezTo>
                      <a:pt x="259" y="109"/>
                      <a:pt x="199" y="143"/>
                      <a:pt x="141" y="177"/>
                    </a:cubicBezTo>
                    <a:lnTo>
                      <a:pt x="1" y="258"/>
                    </a:lnTo>
                    <a:lnTo>
                      <a:pt x="229" y="651"/>
                    </a:lnTo>
                    <a:lnTo>
                      <a:pt x="369" y="570"/>
                    </a:lnTo>
                    <a:cubicBezTo>
                      <a:pt x="424" y="537"/>
                      <a:pt x="478" y="508"/>
                      <a:pt x="535" y="476"/>
                    </a:cubicBezTo>
                    <a:lnTo>
                      <a:pt x="677" y="399"/>
                    </a:lnTo>
                    <a:lnTo>
                      <a:pt x="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7"/>
              <p:cNvSpPr/>
              <p:nvPr/>
            </p:nvSpPr>
            <p:spPr>
              <a:xfrm>
                <a:off x="569475" y="3503525"/>
                <a:ext cx="15300" cy="14050"/>
              </a:xfrm>
              <a:custGeom>
                <a:rect b="b" l="l" r="r" t="t"/>
                <a:pathLst>
                  <a:path extrusionOk="0" h="562" w="612">
                    <a:moveTo>
                      <a:pt x="513" y="0"/>
                    </a:moveTo>
                    <a:lnTo>
                      <a:pt x="356" y="35"/>
                    </a:lnTo>
                    <a:cubicBezTo>
                      <a:pt x="290" y="50"/>
                      <a:pt x="224" y="65"/>
                      <a:pt x="158" y="81"/>
                    </a:cubicBezTo>
                    <a:lnTo>
                      <a:pt x="1" y="121"/>
                    </a:lnTo>
                    <a:lnTo>
                      <a:pt x="111" y="562"/>
                    </a:lnTo>
                    <a:lnTo>
                      <a:pt x="268" y="522"/>
                    </a:lnTo>
                    <a:cubicBezTo>
                      <a:pt x="329" y="507"/>
                      <a:pt x="391" y="493"/>
                      <a:pt x="453" y="478"/>
                    </a:cubicBezTo>
                    <a:lnTo>
                      <a:pt x="612" y="443"/>
                    </a:lnTo>
                    <a:lnTo>
                      <a:pt x="5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7"/>
              <p:cNvSpPr/>
              <p:nvPr/>
            </p:nvSpPr>
            <p:spPr>
              <a:xfrm>
                <a:off x="564975" y="3844375"/>
                <a:ext cx="15525" cy="14325"/>
              </a:xfrm>
              <a:custGeom>
                <a:rect b="b" l="l" r="r" t="t"/>
                <a:pathLst>
                  <a:path extrusionOk="0" h="573" w="621">
                    <a:moveTo>
                      <a:pt x="123" y="1"/>
                    </a:moveTo>
                    <a:lnTo>
                      <a:pt x="1" y="439"/>
                    </a:lnTo>
                    <a:lnTo>
                      <a:pt x="157" y="482"/>
                    </a:lnTo>
                    <a:cubicBezTo>
                      <a:pt x="222" y="500"/>
                      <a:pt x="286" y="516"/>
                      <a:pt x="352" y="533"/>
                    </a:cubicBezTo>
                    <a:lnTo>
                      <a:pt x="511" y="572"/>
                    </a:lnTo>
                    <a:lnTo>
                      <a:pt x="620" y="131"/>
                    </a:lnTo>
                    <a:lnTo>
                      <a:pt x="463" y="92"/>
                    </a:lnTo>
                    <a:cubicBezTo>
                      <a:pt x="400" y="77"/>
                      <a:pt x="339" y="60"/>
                      <a:pt x="278" y="44"/>
                    </a:cubicBezTo>
                    <a:lnTo>
                      <a:pt x="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7"/>
              <p:cNvSpPr/>
              <p:nvPr/>
            </p:nvSpPr>
            <p:spPr>
              <a:xfrm>
                <a:off x="541300" y="3835875"/>
                <a:ext cx="16425" cy="15550"/>
              </a:xfrm>
              <a:custGeom>
                <a:rect b="b" l="l" r="r" t="t"/>
                <a:pathLst>
                  <a:path extrusionOk="0" h="622" w="657">
                    <a:moveTo>
                      <a:pt x="183" y="1"/>
                    </a:moveTo>
                    <a:lnTo>
                      <a:pt x="1" y="417"/>
                    </a:lnTo>
                    <a:lnTo>
                      <a:pt x="150" y="483"/>
                    </a:lnTo>
                    <a:cubicBezTo>
                      <a:pt x="211" y="509"/>
                      <a:pt x="273" y="536"/>
                      <a:pt x="336" y="561"/>
                    </a:cubicBezTo>
                    <a:lnTo>
                      <a:pt x="487" y="622"/>
                    </a:lnTo>
                    <a:lnTo>
                      <a:pt x="657" y="200"/>
                    </a:lnTo>
                    <a:lnTo>
                      <a:pt x="506" y="139"/>
                    </a:lnTo>
                    <a:cubicBezTo>
                      <a:pt x="447" y="116"/>
                      <a:pt x="389" y="91"/>
                      <a:pt x="331" y="65"/>
                    </a:cubicBezTo>
                    <a:lnTo>
                      <a:pt x="331" y="67"/>
                    </a:lnTo>
                    <a:lnTo>
                      <a:pt x="1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7"/>
              <p:cNvSpPr/>
              <p:nvPr/>
            </p:nvSpPr>
            <p:spPr>
              <a:xfrm>
                <a:off x="545575" y="3510125"/>
                <a:ext cx="16275" cy="15350"/>
              </a:xfrm>
              <a:custGeom>
                <a:rect b="b" l="l" r="r" t="t"/>
                <a:pathLst>
                  <a:path extrusionOk="0" h="614" w="651">
                    <a:moveTo>
                      <a:pt x="492" y="1"/>
                    </a:moveTo>
                    <a:lnTo>
                      <a:pt x="340" y="57"/>
                    </a:lnTo>
                    <a:lnTo>
                      <a:pt x="340" y="58"/>
                    </a:lnTo>
                    <a:cubicBezTo>
                      <a:pt x="278" y="82"/>
                      <a:pt x="215" y="106"/>
                      <a:pt x="152" y="131"/>
                    </a:cubicBezTo>
                    <a:lnTo>
                      <a:pt x="0" y="192"/>
                    </a:lnTo>
                    <a:lnTo>
                      <a:pt x="172" y="614"/>
                    </a:lnTo>
                    <a:lnTo>
                      <a:pt x="322" y="552"/>
                    </a:lnTo>
                    <a:cubicBezTo>
                      <a:pt x="380" y="528"/>
                      <a:pt x="440" y="505"/>
                      <a:pt x="499" y="483"/>
                    </a:cubicBezTo>
                    <a:lnTo>
                      <a:pt x="651" y="427"/>
                    </a:lnTo>
                    <a:lnTo>
                      <a:pt x="4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7"/>
              <p:cNvSpPr/>
              <p:nvPr/>
            </p:nvSpPr>
            <p:spPr>
              <a:xfrm>
                <a:off x="589675" y="3849675"/>
                <a:ext cx="14275" cy="12825"/>
              </a:xfrm>
              <a:custGeom>
                <a:rect b="b" l="l" r="r" t="t"/>
                <a:pathLst>
                  <a:path extrusionOk="0" h="513" w="571">
                    <a:moveTo>
                      <a:pt x="60" y="0"/>
                    </a:moveTo>
                    <a:lnTo>
                      <a:pt x="0" y="450"/>
                    </a:lnTo>
                    <a:lnTo>
                      <a:pt x="161" y="471"/>
                    </a:lnTo>
                    <a:cubicBezTo>
                      <a:pt x="228" y="481"/>
                      <a:pt x="295" y="488"/>
                      <a:pt x="362" y="496"/>
                    </a:cubicBezTo>
                    <a:lnTo>
                      <a:pt x="524" y="512"/>
                    </a:lnTo>
                    <a:lnTo>
                      <a:pt x="570" y="60"/>
                    </a:lnTo>
                    <a:lnTo>
                      <a:pt x="409" y="43"/>
                    </a:lnTo>
                    <a:cubicBezTo>
                      <a:pt x="346" y="37"/>
                      <a:pt x="283" y="28"/>
                      <a:pt x="220" y="20"/>
                    </a:cubicBezTo>
                    <a:lnTo>
                      <a:pt x="220" y="22"/>
                    </a:lnTo>
                    <a:lnTo>
                      <a:pt x="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7"/>
              <p:cNvSpPr/>
              <p:nvPr/>
            </p:nvSpPr>
            <p:spPr>
              <a:xfrm>
                <a:off x="614775" y="3851400"/>
                <a:ext cx="13300" cy="11625"/>
              </a:xfrm>
              <a:custGeom>
                <a:rect b="b" l="l" r="r" t="t"/>
                <a:pathLst>
                  <a:path extrusionOk="0" h="465" w="532">
                    <a:moveTo>
                      <a:pt x="515" y="1"/>
                    </a:moveTo>
                    <a:lnTo>
                      <a:pt x="353" y="6"/>
                    </a:lnTo>
                    <a:cubicBezTo>
                      <a:pt x="290" y="9"/>
                      <a:pt x="227" y="9"/>
                      <a:pt x="163" y="11"/>
                    </a:cubicBezTo>
                    <a:lnTo>
                      <a:pt x="1" y="11"/>
                    </a:lnTo>
                    <a:lnTo>
                      <a:pt x="4" y="465"/>
                    </a:lnTo>
                    <a:lnTo>
                      <a:pt x="166" y="465"/>
                    </a:lnTo>
                    <a:cubicBezTo>
                      <a:pt x="234" y="463"/>
                      <a:pt x="302" y="462"/>
                      <a:pt x="369" y="460"/>
                    </a:cubicBezTo>
                    <a:lnTo>
                      <a:pt x="531" y="455"/>
                    </a:lnTo>
                    <a:lnTo>
                      <a:pt x="5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7"/>
              <p:cNvSpPr/>
              <p:nvPr/>
            </p:nvSpPr>
            <p:spPr>
              <a:xfrm>
                <a:off x="594300" y="3500375"/>
                <a:ext cx="14025" cy="12500"/>
              </a:xfrm>
              <a:custGeom>
                <a:rect b="b" l="l" r="r" t="t"/>
                <a:pathLst>
                  <a:path extrusionOk="0" h="500" w="561">
                    <a:moveTo>
                      <a:pt x="524" y="1"/>
                    </a:moveTo>
                    <a:lnTo>
                      <a:pt x="362" y="12"/>
                    </a:lnTo>
                    <a:lnTo>
                      <a:pt x="364" y="12"/>
                    </a:lnTo>
                    <a:cubicBezTo>
                      <a:pt x="296" y="19"/>
                      <a:pt x="229" y="24"/>
                      <a:pt x="162" y="30"/>
                    </a:cubicBezTo>
                    <a:lnTo>
                      <a:pt x="1" y="49"/>
                    </a:lnTo>
                    <a:lnTo>
                      <a:pt x="48" y="500"/>
                    </a:lnTo>
                    <a:lnTo>
                      <a:pt x="209" y="483"/>
                    </a:lnTo>
                    <a:cubicBezTo>
                      <a:pt x="271" y="477"/>
                      <a:pt x="334" y="470"/>
                      <a:pt x="399" y="465"/>
                    </a:cubicBezTo>
                    <a:lnTo>
                      <a:pt x="561" y="453"/>
                    </a:lnTo>
                    <a:lnTo>
                      <a:pt x="5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7"/>
              <p:cNvSpPr/>
              <p:nvPr/>
            </p:nvSpPr>
            <p:spPr>
              <a:xfrm>
                <a:off x="638500" y="3848350"/>
                <a:ext cx="14675" cy="13325"/>
              </a:xfrm>
              <a:custGeom>
                <a:rect b="b" l="l" r="r" t="t"/>
                <a:pathLst>
                  <a:path extrusionOk="0" h="533" w="587">
                    <a:moveTo>
                      <a:pt x="507" y="0"/>
                    </a:moveTo>
                    <a:lnTo>
                      <a:pt x="349" y="30"/>
                    </a:lnTo>
                    <a:lnTo>
                      <a:pt x="349" y="29"/>
                    </a:lnTo>
                    <a:cubicBezTo>
                      <a:pt x="286" y="40"/>
                      <a:pt x="223" y="50"/>
                      <a:pt x="160" y="60"/>
                    </a:cubicBezTo>
                    <a:lnTo>
                      <a:pt x="0" y="83"/>
                    </a:lnTo>
                    <a:lnTo>
                      <a:pt x="66" y="532"/>
                    </a:lnTo>
                    <a:lnTo>
                      <a:pt x="227" y="509"/>
                    </a:lnTo>
                    <a:cubicBezTo>
                      <a:pt x="294" y="499"/>
                      <a:pt x="360" y="488"/>
                      <a:pt x="426" y="476"/>
                    </a:cubicBezTo>
                    <a:lnTo>
                      <a:pt x="587" y="448"/>
                    </a:lnTo>
                    <a:lnTo>
                      <a:pt x="5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7"/>
              <p:cNvSpPr/>
              <p:nvPr/>
            </p:nvSpPr>
            <p:spPr>
              <a:xfrm>
                <a:off x="619200" y="3500100"/>
                <a:ext cx="13525" cy="12000"/>
              </a:xfrm>
              <a:custGeom>
                <a:rect b="b" l="l" r="r" t="t"/>
                <a:pathLst>
                  <a:path extrusionOk="0" h="480" w="541">
                    <a:moveTo>
                      <a:pt x="16" y="0"/>
                    </a:moveTo>
                    <a:lnTo>
                      <a:pt x="1" y="454"/>
                    </a:lnTo>
                    <a:lnTo>
                      <a:pt x="163" y="459"/>
                    </a:lnTo>
                    <a:cubicBezTo>
                      <a:pt x="225" y="461"/>
                      <a:pt x="288" y="464"/>
                      <a:pt x="353" y="469"/>
                    </a:cubicBezTo>
                    <a:lnTo>
                      <a:pt x="515" y="479"/>
                    </a:lnTo>
                    <a:lnTo>
                      <a:pt x="541" y="25"/>
                    </a:lnTo>
                    <a:lnTo>
                      <a:pt x="379" y="15"/>
                    </a:lnTo>
                    <a:cubicBezTo>
                      <a:pt x="313" y="12"/>
                      <a:pt x="245" y="8"/>
                      <a:pt x="177" y="5"/>
                    </a:cubicBezTo>
                    <a:lnTo>
                      <a:pt x="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7"/>
              <p:cNvSpPr/>
              <p:nvPr/>
            </p:nvSpPr>
            <p:spPr>
              <a:xfrm>
                <a:off x="642825" y="3502125"/>
                <a:ext cx="14950" cy="13550"/>
              </a:xfrm>
              <a:custGeom>
                <a:rect b="b" l="l" r="r" t="t"/>
                <a:pathLst>
                  <a:path extrusionOk="0" h="542" w="598">
                    <a:moveTo>
                      <a:pt x="78" y="0"/>
                    </a:moveTo>
                    <a:lnTo>
                      <a:pt x="1" y="448"/>
                    </a:lnTo>
                    <a:lnTo>
                      <a:pt x="161" y="476"/>
                    </a:lnTo>
                    <a:cubicBezTo>
                      <a:pt x="224" y="486"/>
                      <a:pt x="287" y="497"/>
                      <a:pt x="348" y="511"/>
                    </a:cubicBezTo>
                    <a:lnTo>
                      <a:pt x="506" y="542"/>
                    </a:lnTo>
                    <a:lnTo>
                      <a:pt x="597" y="98"/>
                    </a:lnTo>
                    <a:lnTo>
                      <a:pt x="439" y="65"/>
                    </a:lnTo>
                    <a:cubicBezTo>
                      <a:pt x="372" y="51"/>
                      <a:pt x="305" y="40"/>
                      <a:pt x="239" y="28"/>
                    </a:cubicBezTo>
                    <a:lnTo>
                      <a:pt x="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7"/>
              <p:cNvSpPr/>
              <p:nvPr/>
            </p:nvSpPr>
            <p:spPr>
              <a:xfrm>
                <a:off x="499725" y="3563750"/>
                <a:ext cx="235700" cy="235675"/>
              </a:xfrm>
              <a:custGeom>
                <a:rect b="b" l="l" r="r" t="t"/>
                <a:pathLst>
                  <a:path extrusionOk="0" h="9427" w="9428">
                    <a:moveTo>
                      <a:pt x="4714" y="585"/>
                    </a:moveTo>
                    <a:cubicBezTo>
                      <a:pt x="6990" y="585"/>
                      <a:pt x="8844" y="2437"/>
                      <a:pt x="8844" y="4713"/>
                    </a:cubicBezTo>
                    <a:cubicBezTo>
                      <a:pt x="8844" y="6990"/>
                      <a:pt x="6990" y="8842"/>
                      <a:pt x="4714" y="8842"/>
                    </a:cubicBezTo>
                    <a:cubicBezTo>
                      <a:pt x="2437" y="8842"/>
                      <a:pt x="585" y="6990"/>
                      <a:pt x="585" y="4713"/>
                    </a:cubicBezTo>
                    <a:cubicBezTo>
                      <a:pt x="585" y="2437"/>
                      <a:pt x="2437" y="585"/>
                      <a:pt x="4714" y="585"/>
                    </a:cubicBezTo>
                    <a:close/>
                    <a:moveTo>
                      <a:pt x="4714" y="0"/>
                    </a:moveTo>
                    <a:cubicBezTo>
                      <a:pt x="2115" y="0"/>
                      <a:pt x="0" y="2115"/>
                      <a:pt x="0" y="4713"/>
                    </a:cubicBezTo>
                    <a:cubicBezTo>
                      <a:pt x="0" y="7312"/>
                      <a:pt x="2115" y="9427"/>
                      <a:pt x="4714" y="9427"/>
                    </a:cubicBezTo>
                    <a:cubicBezTo>
                      <a:pt x="7312" y="9427"/>
                      <a:pt x="9427" y="7312"/>
                      <a:pt x="9427" y="4713"/>
                    </a:cubicBezTo>
                    <a:cubicBezTo>
                      <a:pt x="9427" y="2115"/>
                      <a:pt x="7312" y="0"/>
                      <a:pt x="4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7"/>
              <p:cNvSpPr/>
              <p:nvPr/>
            </p:nvSpPr>
            <p:spPr>
              <a:xfrm>
                <a:off x="353675" y="3417700"/>
                <a:ext cx="527775" cy="527775"/>
              </a:xfrm>
              <a:custGeom>
                <a:rect b="b" l="l" r="r" t="t"/>
                <a:pathLst>
                  <a:path extrusionOk="0" h="21111" w="21111">
                    <a:moveTo>
                      <a:pt x="12490" y="260"/>
                    </a:moveTo>
                    <a:cubicBezTo>
                      <a:pt x="12717" y="260"/>
                      <a:pt x="12900" y="445"/>
                      <a:pt x="12900" y="671"/>
                    </a:cubicBezTo>
                    <a:lnTo>
                      <a:pt x="12900" y="2160"/>
                    </a:lnTo>
                    <a:cubicBezTo>
                      <a:pt x="12900" y="2440"/>
                      <a:pt x="13078" y="2695"/>
                      <a:pt x="13344" y="2789"/>
                    </a:cubicBezTo>
                    <a:cubicBezTo>
                      <a:pt x="13591" y="2878"/>
                      <a:pt x="13837" y="2981"/>
                      <a:pt x="14075" y="3093"/>
                    </a:cubicBezTo>
                    <a:cubicBezTo>
                      <a:pt x="14165" y="3136"/>
                      <a:pt x="14263" y="3157"/>
                      <a:pt x="14360" y="3157"/>
                    </a:cubicBezTo>
                    <a:cubicBezTo>
                      <a:pt x="14534" y="3157"/>
                      <a:pt x="14706" y="3089"/>
                      <a:pt x="14835" y="2961"/>
                    </a:cubicBezTo>
                    <a:lnTo>
                      <a:pt x="15887" y="1908"/>
                    </a:lnTo>
                    <a:cubicBezTo>
                      <a:pt x="15965" y="1831"/>
                      <a:pt x="16069" y="1788"/>
                      <a:pt x="16178" y="1788"/>
                    </a:cubicBezTo>
                    <a:cubicBezTo>
                      <a:pt x="16288" y="1788"/>
                      <a:pt x="16391" y="1831"/>
                      <a:pt x="16468" y="1908"/>
                    </a:cubicBezTo>
                    <a:lnTo>
                      <a:pt x="19203" y="4643"/>
                    </a:lnTo>
                    <a:cubicBezTo>
                      <a:pt x="19280" y="4720"/>
                      <a:pt x="19323" y="4823"/>
                      <a:pt x="19323" y="4933"/>
                    </a:cubicBezTo>
                    <a:cubicBezTo>
                      <a:pt x="19323" y="5042"/>
                      <a:pt x="19280" y="5146"/>
                      <a:pt x="19203" y="5224"/>
                    </a:cubicBezTo>
                    <a:lnTo>
                      <a:pt x="18150" y="6277"/>
                    </a:lnTo>
                    <a:cubicBezTo>
                      <a:pt x="17950" y="6476"/>
                      <a:pt x="17897" y="6782"/>
                      <a:pt x="18018" y="7036"/>
                    </a:cubicBezTo>
                    <a:cubicBezTo>
                      <a:pt x="18130" y="7274"/>
                      <a:pt x="18233" y="7521"/>
                      <a:pt x="18322" y="7767"/>
                    </a:cubicBezTo>
                    <a:cubicBezTo>
                      <a:pt x="18418" y="8033"/>
                      <a:pt x="18671" y="8211"/>
                      <a:pt x="18953" y="8211"/>
                    </a:cubicBezTo>
                    <a:lnTo>
                      <a:pt x="20440" y="8211"/>
                    </a:lnTo>
                    <a:cubicBezTo>
                      <a:pt x="20666" y="8211"/>
                      <a:pt x="20851" y="8394"/>
                      <a:pt x="20851" y="8622"/>
                    </a:cubicBezTo>
                    <a:lnTo>
                      <a:pt x="20851" y="12488"/>
                    </a:lnTo>
                    <a:cubicBezTo>
                      <a:pt x="20851" y="12715"/>
                      <a:pt x="20666" y="12900"/>
                      <a:pt x="20440" y="12900"/>
                    </a:cubicBezTo>
                    <a:lnTo>
                      <a:pt x="18953" y="12900"/>
                    </a:lnTo>
                    <a:cubicBezTo>
                      <a:pt x="18671" y="12900"/>
                      <a:pt x="18416" y="13078"/>
                      <a:pt x="18322" y="13342"/>
                    </a:cubicBezTo>
                    <a:cubicBezTo>
                      <a:pt x="18233" y="13589"/>
                      <a:pt x="18130" y="13835"/>
                      <a:pt x="18018" y="14074"/>
                    </a:cubicBezTo>
                    <a:cubicBezTo>
                      <a:pt x="17897" y="14329"/>
                      <a:pt x="17950" y="14634"/>
                      <a:pt x="18150" y="14834"/>
                    </a:cubicBezTo>
                    <a:lnTo>
                      <a:pt x="19203" y="15887"/>
                    </a:lnTo>
                    <a:cubicBezTo>
                      <a:pt x="19280" y="15964"/>
                      <a:pt x="19323" y="16067"/>
                      <a:pt x="19323" y="16177"/>
                    </a:cubicBezTo>
                    <a:cubicBezTo>
                      <a:pt x="19323" y="16286"/>
                      <a:pt x="19280" y="16391"/>
                      <a:pt x="19203" y="16468"/>
                    </a:cubicBezTo>
                    <a:lnTo>
                      <a:pt x="16468" y="19202"/>
                    </a:lnTo>
                    <a:cubicBezTo>
                      <a:pt x="16391" y="19280"/>
                      <a:pt x="16288" y="19323"/>
                      <a:pt x="16178" y="19323"/>
                    </a:cubicBezTo>
                    <a:cubicBezTo>
                      <a:pt x="16069" y="19323"/>
                      <a:pt x="15965" y="19280"/>
                      <a:pt x="15887" y="19202"/>
                    </a:cubicBezTo>
                    <a:lnTo>
                      <a:pt x="14835" y="18150"/>
                    </a:lnTo>
                    <a:cubicBezTo>
                      <a:pt x="14706" y="18022"/>
                      <a:pt x="14534" y="17954"/>
                      <a:pt x="14360" y="17954"/>
                    </a:cubicBezTo>
                    <a:cubicBezTo>
                      <a:pt x="14263" y="17954"/>
                      <a:pt x="14165" y="17975"/>
                      <a:pt x="14075" y="18018"/>
                    </a:cubicBezTo>
                    <a:cubicBezTo>
                      <a:pt x="13837" y="18130"/>
                      <a:pt x="13591" y="18233"/>
                      <a:pt x="13344" y="18320"/>
                    </a:cubicBezTo>
                    <a:cubicBezTo>
                      <a:pt x="13078" y="18416"/>
                      <a:pt x="12900" y="18670"/>
                      <a:pt x="12900" y="18951"/>
                    </a:cubicBezTo>
                    <a:lnTo>
                      <a:pt x="12900" y="20440"/>
                    </a:lnTo>
                    <a:cubicBezTo>
                      <a:pt x="12900" y="20666"/>
                      <a:pt x="12717" y="20851"/>
                      <a:pt x="12490" y="20851"/>
                    </a:cubicBezTo>
                    <a:lnTo>
                      <a:pt x="8623" y="20851"/>
                    </a:lnTo>
                    <a:cubicBezTo>
                      <a:pt x="8396" y="20851"/>
                      <a:pt x="8211" y="20666"/>
                      <a:pt x="8211" y="20440"/>
                    </a:cubicBezTo>
                    <a:lnTo>
                      <a:pt x="8211" y="18951"/>
                    </a:lnTo>
                    <a:cubicBezTo>
                      <a:pt x="8211" y="18670"/>
                      <a:pt x="8033" y="18416"/>
                      <a:pt x="7769" y="18320"/>
                    </a:cubicBezTo>
                    <a:cubicBezTo>
                      <a:pt x="7521" y="18233"/>
                      <a:pt x="7275" y="18130"/>
                      <a:pt x="7038" y="18018"/>
                    </a:cubicBezTo>
                    <a:cubicBezTo>
                      <a:pt x="6946" y="17975"/>
                      <a:pt x="6848" y="17953"/>
                      <a:pt x="6753" y="17953"/>
                    </a:cubicBezTo>
                    <a:cubicBezTo>
                      <a:pt x="6577" y="17953"/>
                      <a:pt x="6406" y="18021"/>
                      <a:pt x="6278" y="18150"/>
                    </a:cubicBezTo>
                    <a:lnTo>
                      <a:pt x="5224" y="19202"/>
                    </a:lnTo>
                    <a:cubicBezTo>
                      <a:pt x="5147" y="19280"/>
                      <a:pt x="5044" y="19323"/>
                      <a:pt x="4934" y="19323"/>
                    </a:cubicBezTo>
                    <a:cubicBezTo>
                      <a:pt x="4825" y="19323"/>
                      <a:pt x="4721" y="19280"/>
                      <a:pt x="4643" y="19202"/>
                    </a:cubicBezTo>
                    <a:lnTo>
                      <a:pt x="1909" y="16468"/>
                    </a:lnTo>
                    <a:cubicBezTo>
                      <a:pt x="1831" y="16391"/>
                      <a:pt x="1788" y="16286"/>
                      <a:pt x="1788" y="16177"/>
                    </a:cubicBezTo>
                    <a:cubicBezTo>
                      <a:pt x="1788" y="16067"/>
                      <a:pt x="1831" y="15964"/>
                      <a:pt x="1909" y="15887"/>
                    </a:cubicBezTo>
                    <a:lnTo>
                      <a:pt x="2961" y="14834"/>
                    </a:lnTo>
                    <a:cubicBezTo>
                      <a:pt x="3161" y="14634"/>
                      <a:pt x="3214" y="14329"/>
                      <a:pt x="3093" y="14073"/>
                    </a:cubicBezTo>
                    <a:cubicBezTo>
                      <a:pt x="2981" y="13835"/>
                      <a:pt x="2878" y="13589"/>
                      <a:pt x="2791" y="13342"/>
                    </a:cubicBezTo>
                    <a:cubicBezTo>
                      <a:pt x="2695" y="13078"/>
                      <a:pt x="2442" y="12900"/>
                      <a:pt x="2160" y="12900"/>
                    </a:cubicBezTo>
                    <a:lnTo>
                      <a:pt x="671" y="12900"/>
                    </a:lnTo>
                    <a:cubicBezTo>
                      <a:pt x="445" y="12900"/>
                      <a:pt x="262" y="12715"/>
                      <a:pt x="262" y="12488"/>
                    </a:cubicBezTo>
                    <a:lnTo>
                      <a:pt x="262" y="8621"/>
                    </a:lnTo>
                    <a:cubicBezTo>
                      <a:pt x="262" y="8394"/>
                      <a:pt x="445" y="8211"/>
                      <a:pt x="671" y="8211"/>
                    </a:cubicBezTo>
                    <a:lnTo>
                      <a:pt x="2160" y="8211"/>
                    </a:lnTo>
                    <a:cubicBezTo>
                      <a:pt x="2442" y="8211"/>
                      <a:pt x="2695" y="8033"/>
                      <a:pt x="2791" y="7767"/>
                    </a:cubicBezTo>
                    <a:cubicBezTo>
                      <a:pt x="2878" y="7521"/>
                      <a:pt x="2981" y="7274"/>
                      <a:pt x="3093" y="7036"/>
                    </a:cubicBezTo>
                    <a:cubicBezTo>
                      <a:pt x="3214" y="6782"/>
                      <a:pt x="3161" y="6476"/>
                      <a:pt x="2961" y="6277"/>
                    </a:cubicBezTo>
                    <a:lnTo>
                      <a:pt x="1909" y="5224"/>
                    </a:lnTo>
                    <a:cubicBezTo>
                      <a:pt x="1831" y="5146"/>
                      <a:pt x="1788" y="5042"/>
                      <a:pt x="1788" y="4933"/>
                    </a:cubicBezTo>
                    <a:cubicBezTo>
                      <a:pt x="1788" y="4823"/>
                      <a:pt x="1831" y="4720"/>
                      <a:pt x="1909" y="4643"/>
                    </a:cubicBezTo>
                    <a:lnTo>
                      <a:pt x="4643" y="1908"/>
                    </a:lnTo>
                    <a:cubicBezTo>
                      <a:pt x="4721" y="1831"/>
                      <a:pt x="4825" y="1788"/>
                      <a:pt x="4934" y="1788"/>
                    </a:cubicBezTo>
                    <a:cubicBezTo>
                      <a:pt x="5044" y="1788"/>
                      <a:pt x="5147" y="1831"/>
                      <a:pt x="5224" y="1908"/>
                    </a:cubicBezTo>
                    <a:lnTo>
                      <a:pt x="6277" y="2961"/>
                    </a:lnTo>
                    <a:cubicBezTo>
                      <a:pt x="6405" y="3089"/>
                      <a:pt x="6577" y="3157"/>
                      <a:pt x="6752" y="3157"/>
                    </a:cubicBezTo>
                    <a:cubicBezTo>
                      <a:pt x="6849" y="3157"/>
                      <a:pt x="6947" y="3136"/>
                      <a:pt x="7038" y="3093"/>
                    </a:cubicBezTo>
                    <a:cubicBezTo>
                      <a:pt x="7275" y="2981"/>
                      <a:pt x="7521" y="2878"/>
                      <a:pt x="7769" y="2789"/>
                    </a:cubicBezTo>
                    <a:cubicBezTo>
                      <a:pt x="8033" y="2695"/>
                      <a:pt x="8211" y="2440"/>
                      <a:pt x="8211" y="2160"/>
                    </a:cubicBezTo>
                    <a:lnTo>
                      <a:pt x="8211" y="671"/>
                    </a:lnTo>
                    <a:cubicBezTo>
                      <a:pt x="8211" y="445"/>
                      <a:pt x="8396" y="260"/>
                      <a:pt x="8623" y="260"/>
                    </a:cubicBezTo>
                    <a:close/>
                    <a:moveTo>
                      <a:pt x="8623" y="0"/>
                    </a:moveTo>
                    <a:cubicBezTo>
                      <a:pt x="8253" y="0"/>
                      <a:pt x="7952" y="301"/>
                      <a:pt x="7952" y="671"/>
                    </a:cubicBezTo>
                    <a:lnTo>
                      <a:pt x="7952" y="2160"/>
                    </a:lnTo>
                    <a:cubicBezTo>
                      <a:pt x="7952" y="2331"/>
                      <a:pt x="7843" y="2487"/>
                      <a:pt x="7681" y="2546"/>
                    </a:cubicBezTo>
                    <a:cubicBezTo>
                      <a:pt x="7425" y="2637"/>
                      <a:pt x="7172" y="2743"/>
                      <a:pt x="6926" y="2858"/>
                    </a:cubicBezTo>
                    <a:cubicBezTo>
                      <a:pt x="6871" y="2885"/>
                      <a:pt x="6811" y="2898"/>
                      <a:pt x="6752" y="2898"/>
                    </a:cubicBezTo>
                    <a:cubicBezTo>
                      <a:pt x="6646" y="2898"/>
                      <a:pt x="6540" y="2856"/>
                      <a:pt x="6462" y="2777"/>
                    </a:cubicBezTo>
                    <a:lnTo>
                      <a:pt x="5408" y="1725"/>
                    </a:lnTo>
                    <a:cubicBezTo>
                      <a:pt x="5282" y="1598"/>
                      <a:pt x="5114" y="1528"/>
                      <a:pt x="4934" y="1528"/>
                    </a:cubicBezTo>
                    <a:cubicBezTo>
                      <a:pt x="4755" y="1528"/>
                      <a:pt x="4587" y="1598"/>
                      <a:pt x="4459" y="1725"/>
                    </a:cubicBezTo>
                    <a:lnTo>
                      <a:pt x="1725" y="4459"/>
                    </a:lnTo>
                    <a:cubicBezTo>
                      <a:pt x="1598" y="4586"/>
                      <a:pt x="1529" y="4755"/>
                      <a:pt x="1529" y="4933"/>
                    </a:cubicBezTo>
                    <a:cubicBezTo>
                      <a:pt x="1529" y="5113"/>
                      <a:pt x="1598" y="5280"/>
                      <a:pt x="1725" y="5408"/>
                    </a:cubicBezTo>
                    <a:lnTo>
                      <a:pt x="2778" y="6460"/>
                    </a:lnTo>
                    <a:cubicBezTo>
                      <a:pt x="2900" y="6582"/>
                      <a:pt x="2933" y="6770"/>
                      <a:pt x="2859" y="6926"/>
                    </a:cubicBezTo>
                    <a:cubicBezTo>
                      <a:pt x="2743" y="7172"/>
                      <a:pt x="2637" y="7426"/>
                      <a:pt x="2546" y="7679"/>
                    </a:cubicBezTo>
                    <a:cubicBezTo>
                      <a:pt x="2489" y="7843"/>
                      <a:pt x="2333" y="7952"/>
                      <a:pt x="2160" y="7952"/>
                    </a:cubicBezTo>
                    <a:lnTo>
                      <a:pt x="671" y="7952"/>
                    </a:lnTo>
                    <a:cubicBezTo>
                      <a:pt x="303" y="7952"/>
                      <a:pt x="1" y="8252"/>
                      <a:pt x="1" y="8622"/>
                    </a:cubicBezTo>
                    <a:lnTo>
                      <a:pt x="1" y="12488"/>
                    </a:lnTo>
                    <a:cubicBezTo>
                      <a:pt x="1" y="12858"/>
                      <a:pt x="303" y="13159"/>
                      <a:pt x="671" y="13159"/>
                    </a:cubicBezTo>
                    <a:lnTo>
                      <a:pt x="2160" y="13159"/>
                    </a:lnTo>
                    <a:cubicBezTo>
                      <a:pt x="2333" y="13159"/>
                      <a:pt x="2489" y="13268"/>
                      <a:pt x="2546" y="13430"/>
                    </a:cubicBezTo>
                    <a:cubicBezTo>
                      <a:pt x="2637" y="13684"/>
                      <a:pt x="2743" y="13939"/>
                      <a:pt x="2859" y="14185"/>
                    </a:cubicBezTo>
                    <a:cubicBezTo>
                      <a:pt x="2933" y="14340"/>
                      <a:pt x="2900" y="14529"/>
                      <a:pt x="2778" y="14651"/>
                    </a:cubicBezTo>
                    <a:lnTo>
                      <a:pt x="1725" y="15703"/>
                    </a:lnTo>
                    <a:cubicBezTo>
                      <a:pt x="1598" y="15829"/>
                      <a:pt x="1529" y="15997"/>
                      <a:pt x="1529" y="16177"/>
                    </a:cubicBezTo>
                    <a:cubicBezTo>
                      <a:pt x="1529" y="16356"/>
                      <a:pt x="1598" y="16524"/>
                      <a:pt x="1725" y="16652"/>
                    </a:cubicBezTo>
                    <a:lnTo>
                      <a:pt x="4459" y="19386"/>
                    </a:lnTo>
                    <a:cubicBezTo>
                      <a:pt x="4587" y="19513"/>
                      <a:pt x="4755" y="19582"/>
                      <a:pt x="4934" y="19582"/>
                    </a:cubicBezTo>
                    <a:cubicBezTo>
                      <a:pt x="5114" y="19582"/>
                      <a:pt x="5282" y="19513"/>
                      <a:pt x="5408" y="19386"/>
                    </a:cubicBezTo>
                    <a:lnTo>
                      <a:pt x="6462" y="18333"/>
                    </a:lnTo>
                    <a:cubicBezTo>
                      <a:pt x="6540" y="18255"/>
                      <a:pt x="6646" y="18213"/>
                      <a:pt x="6752" y="18213"/>
                    </a:cubicBezTo>
                    <a:cubicBezTo>
                      <a:pt x="6811" y="18213"/>
                      <a:pt x="6871" y="18226"/>
                      <a:pt x="6926" y="18252"/>
                    </a:cubicBezTo>
                    <a:cubicBezTo>
                      <a:pt x="7172" y="18368"/>
                      <a:pt x="7425" y="18474"/>
                      <a:pt x="7681" y="18565"/>
                    </a:cubicBezTo>
                    <a:cubicBezTo>
                      <a:pt x="7843" y="18624"/>
                      <a:pt x="7952" y="18779"/>
                      <a:pt x="7952" y="18951"/>
                    </a:cubicBezTo>
                    <a:lnTo>
                      <a:pt x="7952" y="20440"/>
                    </a:lnTo>
                    <a:cubicBezTo>
                      <a:pt x="7952" y="20810"/>
                      <a:pt x="8253" y="21111"/>
                      <a:pt x="8623" y="21111"/>
                    </a:cubicBezTo>
                    <a:lnTo>
                      <a:pt x="12490" y="21111"/>
                    </a:lnTo>
                    <a:cubicBezTo>
                      <a:pt x="12859" y="21111"/>
                      <a:pt x="13161" y="20810"/>
                      <a:pt x="13161" y="20440"/>
                    </a:cubicBezTo>
                    <a:lnTo>
                      <a:pt x="13161" y="18951"/>
                    </a:lnTo>
                    <a:cubicBezTo>
                      <a:pt x="13161" y="18779"/>
                      <a:pt x="13270" y="18624"/>
                      <a:pt x="13432" y="18565"/>
                    </a:cubicBezTo>
                    <a:cubicBezTo>
                      <a:pt x="13686" y="18474"/>
                      <a:pt x="13941" y="18368"/>
                      <a:pt x="14185" y="18252"/>
                    </a:cubicBezTo>
                    <a:cubicBezTo>
                      <a:pt x="14241" y="18226"/>
                      <a:pt x="14301" y="18213"/>
                      <a:pt x="14360" y="18213"/>
                    </a:cubicBezTo>
                    <a:cubicBezTo>
                      <a:pt x="14467" y="18213"/>
                      <a:pt x="14573" y="18255"/>
                      <a:pt x="14651" y="18333"/>
                    </a:cubicBezTo>
                    <a:lnTo>
                      <a:pt x="15704" y="19386"/>
                    </a:lnTo>
                    <a:cubicBezTo>
                      <a:pt x="15831" y="19513"/>
                      <a:pt x="15999" y="19582"/>
                      <a:pt x="16178" y="19582"/>
                    </a:cubicBezTo>
                    <a:cubicBezTo>
                      <a:pt x="16358" y="19582"/>
                      <a:pt x="16526" y="19513"/>
                      <a:pt x="16652" y="19386"/>
                    </a:cubicBezTo>
                    <a:lnTo>
                      <a:pt x="19386" y="16652"/>
                    </a:lnTo>
                    <a:cubicBezTo>
                      <a:pt x="19513" y="16524"/>
                      <a:pt x="19583" y="16356"/>
                      <a:pt x="19583" y="16177"/>
                    </a:cubicBezTo>
                    <a:cubicBezTo>
                      <a:pt x="19583" y="15997"/>
                      <a:pt x="19513" y="15829"/>
                      <a:pt x="19386" y="15703"/>
                    </a:cubicBezTo>
                    <a:lnTo>
                      <a:pt x="18334" y="14651"/>
                    </a:lnTo>
                    <a:cubicBezTo>
                      <a:pt x="18211" y="14529"/>
                      <a:pt x="18180" y="14340"/>
                      <a:pt x="18253" y="14185"/>
                    </a:cubicBezTo>
                    <a:cubicBezTo>
                      <a:pt x="18370" y="13939"/>
                      <a:pt x="18474" y="13684"/>
                      <a:pt x="18567" y="13432"/>
                    </a:cubicBezTo>
                    <a:cubicBezTo>
                      <a:pt x="18624" y="13268"/>
                      <a:pt x="18780" y="13159"/>
                      <a:pt x="18953" y="13159"/>
                    </a:cubicBezTo>
                    <a:lnTo>
                      <a:pt x="20440" y="13159"/>
                    </a:lnTo>
                    <a:cubicBezTo>
                      <a:pt x="20810" y="13159"/>
                      <a:pt x="21111" y="12858"/>
                      <a:pt x="21111" y="12488"/>
                    </a:cubicBezTo>
                    <a:lnTo>
                      <a:pt x="21111" y="8622"/>
                    </a:lnTo>
                    <a:cubicBezTo>
                      <a:pt x="21111" y="8252"/>
                      <a:pt x="20810" y="7952"/>
                      <a:pt x="20440" y="7952"/>
                    </a:cubicBezTo>
                    <a:lnTo>
                      <a:pt x="18953" y="7952"/>
                    </a:lnTo>
                    <a:cubicBezTo>
                      <a:pt x="18780" y="7952"/>
                      <a:pt x="18624" y="7843"/>
                      <a:pt x="18567" y="7681"/>
                    </a:cubicBezTo>
                    <a:cubicBezTo>
                      <a:pt x="18474" y="7426"/>
                      <a:pt x="18370" y="7172"/>
                      <a:pt x="18253" y="6926"/>
                    </a:cubicBezTo>
                    <a:cubicBezTo>
                      <a:pt x="18180" y="6770"/>
                      <a:pt x="18211" y="6582"/>
                      <a:pt x="18334" y="6460"/>
                    </a:cubicBezTo>
                    <a:lnTo>
                      <a:pt x="19386" y="5408"/>
                    </a:lnTo>
                    <a:cubicBezTo>
                      <a:pt x="19513" y="5282"/>
                      <a:pt x="19583" y="5113"/>
                      <a:pt x="19583" y="4933"/>
                    </a:cubicBezTo>
                    <a:cubicBezTo>
                      <a:pt x="19583" y="4755"/>
                      <a:pt x="19513" y="4586"/>
                      <a:pt x="19386" y="4459"/>
                    </a:cubicBezTo>
                    <a:lnTo>
                      <a:pt x="16652" y="1725"/>
                    </a:lnTo>
                    <a:cubicBezTo>
                      <a:pt x="16526" y="1598"/>
                      <a:pt x="16358" y="1528"/>
                      <a:pt x="16178" y="1528"/>
                    </a:cubicBezTo>
                    <a:cubicBezTo>
                      <a:pt x="15999" y="1528"/>
                      <a:pt x="15831" y="1598"/>
                      <a:pt x="15704" y="1725"/>
                    </a:cubicBezTo>
                    <a:lnTo>
                      <a:pt x="14651" y="2777"/>
                    </a:lnTo>
                    <a:cubicBezTo>
                      <a:pt x="14573" y="2856"/>
                      <a:pt x="14467" y="2898"/>
                      <a:pt x="14360" y="2898"/>
                    </a:cubicBezTo>
                    <a:cubicBezTo>
                      <a:pt x="14301" y="2898"/>
                      <a:pt x="14241" y="2885"/>
                      <a:pt x="14185" y="2858"/>
                    </a:cubicBezTo>
                    <a:cubicBezTo>
                      <a:pt x="13941" y="2743"/>
                      <a:pt x="13686" y="2637"/>
                      <a:pt x="13432" y="2546"/>
                    </a:cubicBezTo>
                    <a:cubicBezTo>
                      <a:pt x="13270" y="2487"/>
                      <a:pt x="13161" y="2331"/>
                      <a:pt x="13161" y="2160"/>
                    </a:cubicBezTo>
                    <a:lnTo>
                      <a:pt x="13161" y="671"/>
                    </a:lnTo>
                    <a:cubicBezTo>
                      <a:pt x="13161" y="301"/>
                      <a:pt x="12859" y="0"/>
                      <a:pt x="1249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0" name="Google Shape;790;p37"/>
            <p:cNvSpPr/>
            <p:nvPr/>
          </p:nvSpPr>
          <p:spPr>
            <a:xfrm>
              <a:off x="7051519" y="3470177"/>
              <a:ext cx="136200" cy="1362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1" name="Google Shape;791;p37"/>
            <p:cNvGrpSpPr/>
            <p:nvPr/>
          </p:nvGrpSpPr>
          <p:grpSpPr>
            <a:xfrm rot="5400000">
              <a:off x="7961259" y="1931387"/>
              <a:ext cx="1572564" cy="1572600"/>
              <a:chOff x="3286600" y="1519925"/>
              <a:chExt cx="1093425" cy="1093450"/>
            </a:xfrm>
          </p:grpSpPr>
          <p:sp>
            <p:nvSpPr>
              <p:cNvPr id="792" name="Google Shape;792;p37"/>
              <p:cNvSpPr/>
              <p:nvPr/>
            </p:nvSpPr>
            <p:spPr>
              <a:xfrm>
                <a:off x="3286600" y="1519925"/>
                <a:ext cx="1093425" cy="1093450"/>
              </a:xfrm>
              <a:custGeom>
                <a:rect b="b" l="l" r="r" t="t"/>
                <a:pathLst>
                  <a:path extrusionOk="0" h="43738" w="43737">
                    <a:moveTo>
                      <a:pt x="21836" y="0"/>
                    </a:moveTo>
                    <a:lnTo>
                      <a:pt x="21836" y="453"/>
                    </a:lnTo>
                    <a:lnTo>
                      <a:pt x="21869" y="453"/>
                    </a:lnTo>
                    <a:cubicBezTo>
                      <a:pt x="22084" y="453"/>
                      <a:pt x="22297" y="456"/>
                      <a:pt x="22510" y="463"/>
                    </a:cubicBezTo>
                    <a:lnTo>
                      <a:pt x="22524" y="10"/>
                    </a:lnTo>
                    <a:cubicBezTo>
                      <a:pt x="22306" y="3"/>
                      <a:pt x="22088" y="0"/>
                      <a:pt x="21869" y="0"/>
                    </a:cubicBezTo>
                    <a:close/>
                    <a:moveTo>
                      <a:pt x="19097" y="173"/>
                    </a:moveTo>
                    <a:cubicBezTo>
                      <a:pt x="18869" y="203"/>
                      <a:pt x="18643" y="236"/>
                      <a:pt x="18417" y="271"/>
                    </a:cubicBezTo>
                    <a:lnTo>
                      <a:pt x="18488" y="717"/>
                    </a:lnTo>
                    <a:lnTo>
                      <a:pt x="18488" y="719"/>
                    </a:lnTo>
                    <a:cubicBezTo>
                      <a:pt x="18709" y="682"/>
                      <a:pt x="18930" y="651"/>
                      <a:pt x="19153" y="623"/>
                    </a:cubicBezTo>
                    <a:lnTo>
                      <a:pt x="19097" y="173"/>
                    </a:lnTo>
                    <a:close/>
                    <a:moveTo>
                      <a:pt x="25258" y="261"/>
                    </a:moveTo>
                    <a:lnTo>
                      <a:pt x="25187" y="709"/>
                    </a:lnTo>
                    <a:cubicBezTo>
                      <a:pt x="25410" y="743"/>
                      <a:pt x="25631" y="781"/>
                      <a:pt x="25851" y="823"/>
                    </a:cubicBezTo>
                    <a:lnTo>
                      <a:pt x="25934" y="378"/>
                    </a:lnTo>
                    <a:cubicBezTo>
                      <a:pt x="25709" y="335"/>
                      <a:pt x="25484" y="297"/>
                      <a:pt x="25258" y="261"/>
                    </a:cubicBezTo>
                    <a:close/>
                    <a:moveTo>
                      <a:pt x="15739" y="871"/>
                    </a:moveTo>
                    <a:cubicBezTo>
                      <a:pt x="15517" y="935"/>
                      <a:pt x="15299" y="1003"/>
                      <a:pt x="15081" y="1074"/>
                    </a:cubicBezTo>
                    <a:lnTo>
                      <a:pt x="15221" y="1503"/>
                    </a:lnTo>
                    <a:cubicBezTo>
                      <a:pt x="15435" y="1434"/>
                      <a:pt x="15649" y="1368"/>
                      <a:pt x="15864" y="1305"/>
                    </a:cubicBezTo>
                    <a:lnTo>
                      <a:pt x="15739" y="871"/>
                    </a:lnTo>
                    <a:close/>
                    <a:moveTo>
                      <a:pt x="28595" y="1054"/>
                    </a:moveTo>
                    <a:lnTo>
                      <a:pt x="28456" y="1485"/>
                    </a:lnTo>
                    <a:cubicBezTo>
                      <a:pt x="28671" y="1555"/>
                      <a:pt x="28883" y="1626"/>
                      <a:pt x="29094" y="1702"/>
                    </a:cubicBezTo>
                    <a:lnTo>
                      <a:pt x="29248" y="1277"/>
                    </a:lnTo>
                    <a:cubicBezTo>
                      <a:pt x="29031" y="1199"/>
                      <a:pt x="28815" y="1125"/>
                      <a:pt x="28595" y="1054"/>
                    </a:cubicBezTo>
                    <a:close/>
                    <a:moveTo>
                      <a:pt x="12530" y="2088"/>
                    </a:moveTo>
                    <a:cubicBezTo>
                      <a:pt x="12324" y="2187"/>
                      <a:pt x="12119" y="2288"/>
                      <a:pt x="11916" y="2392"/>
                    </a:cubicBezTo>
                    <a:lnTo>
                      <a:pt x="12122" y="2794"/>
                    </a:lnTo>
                    <a:cubicBezTo>
                      <a:pt x="12320" y="2693"/>
                      <a:pt x="12520" y="2594"/>
                      <a:pt x="12724" y="2498"/>
                    </a:cubicBezTo>
                    <a:lnTo>
                      <a:pt x="12530" y="2088"/>
                    </a:lnTo>
                    <a:close/>
                    <a:moveTo>
                      <a:pt x="31770" y="2364"/>
                    </a:moveTo>
                    <a:lnTo>
                      <a:pt x="31564" y="2767"/>
                    </a:lnTo>
                    <a:cubicBezTo>
                      <a:pt x="31765" y="2870"/>
                      <a:pt x="31964" y="2975"/>
                      <a:pt x="32160" y="3083"/>
                    </a:cubicBezTo>
                    <a:lnTo>
                      <a:pt x="32378" y="2686"/>
                    </a:lnTo>
                    <a:cubicBezTo>
                      <a:pt x="32177" y="2576"/>
                      <a:pt x="31974" y="2468"/>
                      <a:pt x="31770" y="2364"/>
                    </a:cubicBezTo>
                    <a:close/>
                    <a:moveTo>
                      <a:pt x="9556" y="3793"/>
                    </a:moveTo>
                    <a:cubicBezTo>
                      <a:pt x="9367" y="3922"/>
                      <a:pt x="9180" y="4054"/>
                      <a:pt x="8995" y="4190"/>
                    </a:cubicBezTo>
                    <a:lnTo>
                      <a:pt x="9262" y="4555"/>
                    </a:lnTo>
                    <a:cubicBezTo>
                      <a:pt x="9443" y="4423"/>
                      <a:pt x="9626" y="4294"/>
                      <a:pt x="9811" y="4167"/>
                    </a:cubicBezTo>
                    <a:lnTo>
                      <a:pt x="9556" y="3793"/>
                    </a:lnTo>
                    <a:close/>
                    <a:moveTo>
                      <a:pt x="34698" y="4157"/>
                    </a:moveTo>
                    <a:lnTo>
                      <a:pt x="34432" y="4523"/>
                    </a:lnTo>
                    <a:cubicBezTo>
                      <a:pt x="34614" y="4656"/>
                      <a:pt x="34794" y="4789"/>
                      <a:pt x="34970" y="4926"/>
                    </a:cubicBezTo>
                    <a:lnTo>
                      <a:pt x="35248" y="4570"/>
                    </a:lnTo>
                    <a:cubicBezTo>
                      <a:pt x="35066" y="4429"/>
                      <a:pt x="34883" y="4290"/>
                      <a:pt x="34698" y="4157"/>
                    </a:cubicBezTo>
                    <a:close/>
                    <a:moveTo>
                      <a:pt x="6883" y="5943"/>
                    </a:moveTo>
                    <a:cubicBezTo>
                      <a:pt x="6717" y="6099"/>
                      <a:pt x="6551" y="6260"/>
                      <a:pt x="6391" y="6422"/>
                    </a:cubicBezTo>
                    <a:lnTo>
                      <a:pt x="6710" y="6740"/>
                    </a:lnTo>
                    <a:cubicBezTo>
                      <a:pt x="6869" y="6582"/>
                      <a:pt x="7029" y="6425"/>
                      <a:pt x="7192" y="6271"/>
                    </a:cubicBezTo>
                    <a:lnTo>
                      <a:pt x="6883" y="5943"/>
                    </a:lnTo>
                    <a:close/>
                    <a:moveTo>
                      <a:pt x="37310" y="6382"/>
                    </a:moveTo>
                    <a:lnTo>
                      <a:pt x="36989" y="6702"/>
                    </a:lnTo>
                    <a:cubicBezTo>
                      <a:pt x="37148" y="6861"/>
                      <a:pt x="37305" y="7021"/>
                      <a:pt x="37458" y="7185"/>
                    </a:cubicBezTo>
                    <a:lnTo>
                      <a:pt x="37787" y="6874"/>
                    </a:lnTo>
                    <a:cubicBezTo>
                      <a:pt x="37630" y="6707"/>
                      <a:pt x="37472" y="6544"/>
                      <a:pt x="37310" y="6382"/>
                    </a:cubicBezTo>
                    <a:close/>
                    <a:moveTo>
                      <a:pt x="4575" y="8482"/>
                    </a:moveTo>
                    <a:cubicBezTo>
                      <a:pt x="4435" y="8662"/>
                      <a:pt x="4298" y="8845"/>
                      <a:pt x="4162" y="9032"/>
                    </a:cubicBezTo>
                    <a:lnTo>
                      <a:pt x="4529" y="9296"/>
                    </a:lnTo>
                    <a:lnTo>
                      <a:pt x="4529" y="9298"/>
                    </a:lnTo>
                    <a:cubicBezTo>
                      <a:pt x="4661" y="9116"/>
                      <a:pt x="4795" y="8936"/>
                      <a:pt x="4932" y="8759"/>
                    </a:cubicBezTo>
                    <a:lnTo>
                      <a:pt x="4575" y="8482"/>
                    </a:lnTo>
                    <a:close/>
                    <a:moveTo>
                      <a:pt x="39542" y="8986"/>
                    </a:moveTo>
                    <a:lnTo>
                      <a:pt x="39177" y="9253"/>
                    </a:lnTo>
                    <a:cubicBezTo>
                      <a:pt x="39309" y="9433"/>
                      <a:pt x="39438" y="9617"/>
                      <a:pt x="39565" y="9802"/>
                    </a:cubicBezTo>
                    <a:lnTo>
                      <a:pt x="39938" y="9547"/>
                    </a:lnTo>
                    <a:cubicBezTo>
                      <a:pt x="39809" y="9357"/>
                      <a:pt x="39677" y="9171"/>
                      <a:pt x="39542" y="8986"/>
                    </a:cubicBezTo>
                    <a:close/>
                    <a:moveTo>
                      <a:pt x="2692" y="11350"/>
                    </a:moveTo>
                    <a:cubicBezTo>
                      <a:pt x="2581" y="11551"/>
                      <a:pt x="2474" y="11755"/>
                      <a:pt x="2370" y="11958"/>
                    </a:cubicBezTo>
                    <a:lnTo>
                      <a:pt x="2773" y="12164"/>
                    </a:lnTo>
                    <a:cubicBezTo>
                      <a:pt x="2875" y="11963"/>
                      <a:pt x="2980" y="11764"/>
                      <a:pt x="3089" y="11568"/>
                    </a:cubicBezTo>
                    <a:lnTo>
                      <a:pt x="2692" y="11350"/>
                    </a:lnTo>
                    <a:close/>
                    <a:moveTo>
                      <a:pt x="41341" y="11905"/>
                    </a:moveTo>
                    <a:lnTo>
                      <a:pt x="40938" y="12111"/>
                    </a:lnTo>
                    <a:cubicBezTo>
                      <a:pt x="41040" y="12311"/>
                      <a:pt x="41139" y="12511"/>
                      <a:pt x="41235" y="12714"/>
                    </a:cubicBezTo>
                    <a:lnTo>
                      <a:pt x="41643" y="12519"/>
                    </a:lnTo>
                    <a:cubicBezTo>
                      <a:pt x="41546" y="12313"/>
                      <a:pt x="41445" y="12108"/>
                      <a:pt x="41341" y="11905"/>
                    </a:cubicBezTo>
                    <a:close/>
                    <a:moveTo>
                      <a:pt x="1280" y="14480"/>
                    </a:moveTo>
                    <a:cubicBezTo>
                      <a:pt x="1202" y="14697"/>
                      <a:pt x="1129" y="14913"/>
                      <a:pt x="1058" y="15133"/>
                    </a:cubicBezTo>
                    <a:lnTo>
                      <a:pt x="1488" y="15272"/>
                    </a:lnTo>
                    <a:cubicBezTo>
                      <a:pt x="1557" y="15057"/>
                      <a:pt x="1630" y="14844"/>
                      <a:pt x="1706" y="14632"/>
                    </a:cubicBezTo>
                    <a:lnTo>
                      <a:pt x="1280" y="14480"/>
                    </a:lnTo>
                    <a:close/>
                    <a:moveTo>
                      <a:pt x="42661" y="15070"/>
                    </a:moveTo>
                    <a:lnTo>
                      <a:pt x="42230" y="15211"/>
                    </a:lnTo>
                    <a:cubicBezTo>
                      <a:pt x="42299" y="15424"/>
                      <a:pt x="42365" y="15639"/>
                      <a:pt x="42430" y="15853"/>
                    </a:cubicBezTo>
                    <a:lnTo>
                      <a:pt x="42862" y="15728"/>
                    </a:lnTo>
                    <a:cubicBezTo>
                      <a:pt x="42800" y="15506"/>
                      <a:pt x="42732" y="15288"/>
                      <a:pt x="42661" y="15070"/>
                    </a:cubicBezTo>
                    <a:close/>
                    <a:moveTo>
                      <a:pt x="379" y="17793"/>
                    </a:moveTo>
                    <a:cubicBezTo>
                      <a:pt x="338" y="18018"/>
                      <a:pt x="298" y="18244"/>
                      <a:pt x="264" y="18470"/>
                    </a:cubicBezTo>
                    <a:lnTo>
                      <a:pt x="710" y="18540"/>
                    </a:lnTo>
                    <a:cubicBezTo>
                      <a:pt x="744" y="18318"/>
                      <a:pt x="782" y="18097"/>
                      <a:pt x="824" y="17877"/>
                    </a:cubicBezTo>
                    <a:lnTo>
                      <a:pt x="379" y="17793"/>
                    </a:lnTo>
                    <a:close/>
                    <a:moveTo>
                      <a:pt x="43465" y="18406"/>
                    </a:moveTo>
                    <a:lnTo>
                      <a:pt x="43018" y="18477"/>
                    </a:lnTo>
                    <a:cubicBezTo>
                      <a:pt x="43052" y="18698"/>
                      <a:pt x="43085" y="18920"/>
                      <a:pt x="43114" y="19143"/>
                    </a:cubicBezTo>
                    <a:lnTo>
                      <a:pt x="43561" y="19086"/>
                    </a:lnTo>
                    <a:cubicBezTo>
                      <a:pt x="43533" y="18858"/>
                      <a:pt x="43500" y="18632"/>
                      <a:pt x="43465" y="18406"/>
                    </a:cubicBezTo>
                    <a:close/>
                    <a:moveTo>
                      <a:pt x="11" y="21203"/>
                    </a:moveTo>
                    <a:cubicBezTo>
                      <a:pt x="4" y="21424"/>
                      <a:pt x="1" y="21646"/>
                      <a:pt x="1" y="21869"/>
                    </a:cubicBezTo>
                    <a:lnTo>
                      <a:pt x="1" y="21890"/>
                    </a:lnTo>
                    <a:lnTo>
                      <a:pt x="454" y="21869"/>
                    </a:lnTo>
                    <a:cubicBezTo>
                      <a:pt x="454" y="21650"/>
                      <a:pt x="457" y="21432"/>
                      <a:pt x="462" y="21218"/>
                    </a:cubicBezTo>
                    <a:lnTo>
                      <a:pt x="11" y="21203"/>
                    </a:lnTo>
                    <a:close/>
                    <a:moveTo>
                      <a:pt x="43285" y="21826"/>
                    </a:moveTo>
                    <a:lnTo>
                      <a:pt x="43285" y="21869"/>
                    </a:lnTo>
                    <a:cubicBezTo>
                      <a:pt x="43285" y="22093"/>
                      <a:pt x="43282" y="22318"/>
                      <a:pt x="43274" y="22541"/>
                    </a:cubicBezTo>
                    <a:lnTo>
                      <a:pt x="43726" y="22556"/>
                    </a:lnTo>
                    <a:cubicBezTo>
                      <a:pt x="43733" y="22328"/>
                      <a:pt x="43736" y="22098"/>
                      <a:pt x="43736" y="21867"/>
                    </a:cubicBezTo>
                    <a:lnTo>
                      <a:pt x="43736" y="21826"/>
                    </a:lnTo>
                    <a:close/>
                    <a:moveTo>
                      <a:pt x="622" y="24573"/>
                    </a:moveTo>
                    <a:lnTo>
                      <a:pt x="173" y="24631"/>
                    </a:lnTo>
                    <a:cubicBezTo>
                      <a:pt x="202" y="24857"/>
                      <a:pt x="234" y="25085"/>
                      <a:pt x="270" y="25310"/>
                    </a:cubicBezTo>
                    <a:lnTo>
                      <a:pt x="716" y="25239"/>
                    </a:lnTo>
                    <a:cubicBezTo>
                      <a:pt x="682" y="25019"/>
                      <a:pt x="650" y="24796"/>
                      <a:pt x="622" y="24573"/>
                    </a:cubicBezTo>
                    <a:close/>
                    <a:moveTo>
                      <a:pt x="43024" y="25219"/>
                    </a:moveTo>
                    <a:cubicBezTo>
                      <a:pt x="42990" y="25440"/>
                      <a:pt x="42952" y="25662"/>
                      <a:pt x="42910" y="25881"/>
                    </a:cubicBezTo>
                    <a:lnTo>
                      <a:pt x="43355" y="25966"/>
                    </a:lnTo>
                    <a:cubicBezTo>
                      <a:pt x="43396" y="25741"/>
                      <a:pt x="43436" y="25515"/>
                      <a:pt x="43472" y="25288"/>
                    </a:cubicBezTo>
                    <a:lnTo>
                      <a:pt x="43024" y="25219"/>
                    </a:lnTo>
                    <a:close/>
                    <a:moveTo>
                      <a:pt x="1303" y="27864"/>
                    </a:moveTo>
                    <a:lnTo>
                      <a:pt x="868" y="27989"/>
                    </a:lnTo>
                    <a:cubicBezTo>
                      <a:pt x="933" y="28209"/>
                      <a:pt x="1000" y="28429"/>
                      <a:pt x="1071" y="28645"/>
                    </a:cubicBezTo>
                    <a:lnTo>
                      <a:pt x="1501" y="28507"/>
                    </a:lnTo>
                    <a:cubicBezTo>
                      <a:pt x="1432" y="28293"/>
                      <a:pt x="1365" y="28079"/>
                      <a:pt x="1303" y="27864"/>
                    </a:cubicBezTo>
                    <a:close/>
                    <a:moveTo>
                      <a:pt x="42243" y="28487"/>
                    </a:moveTo>
                    <a:cubicBezTo>
                      <a:pt x="42173" y="28700"/>
                      <a:pt x="42101" y="28913"/>
                      <a:pt x="42025" y="29124"/>
                    </a:cubicBezTo>
                    <a:lnTo>
                      <a:pt x="42451" y="29278"/>
                    </a:lnTo>
                    <a:cubicBezTo>
                      <a:pt x="42527" y="29062"/>
                      <a:pt x="42601" y="28844"/>
                      <a:pt x="42672" y="28626"/>
                    </a:cubicBezTo>
                    <a:lnTo>
                      <a:pt x="42243" y="28487"/>
                    </a:lnTo>
                    <a:close/>
                    <a:moveTo>
                      <a:pt x="2494" y="31005"/>
                    </a:moveTo>
                    <a:lnTo>
                      <a:pt x="2084" y="31198"/>
                    </a:lnTo>
                    <a:cubicBezTo>
                      <a:pt x="2182" y="31404"/>
                      <a:pt x="2282" y="31609"/>
                      <a:pt x="2386" y="31812"/>
                    </a:cubicBezTo>
                    <a:lnTo>
                      <a:pt x="2790" y="31608"/>
                    </a:lnTo>
                    <a:cubicBezTo>
                      <a:pt x="2687" y="31408"/>
                      <a:pt x="2590" y="31208"/>
                      <a:pt x="2494" y="31005"/>
                    </a:cubicBezTo>
                    <a:close/>
                    <a:moveTo>
                      <a:pt x="40956" y="31593"/>
                    </a:moveTo>
                    <a:cubicBezTo>
                      <a:pt x="40853" y="31793"/>
                      <a:pt x="40748" y="31991"/>
                      <a:pt x="40639" y="32189"/>
                    </a:cubicBezTo>
                    <a:lnTo>
                      <a:pt x="41035" y="32405"/>
                    </a:lnTo>
                    <a:cubicBezTo>
                      <a:pt x="41146" y="32206"/>
                      <a:pt x="41253" y="32002"/>
                      <a:pt x="41357" y="31798"/>
                    </a:cubicBezTo>
                    <a:lnTo>
                      <a:pt x="40956" y="31593"/>
                    </a:lnTo>
                    <a:close/>
                    <a:moveTo>
                      <a:pt x="4161" y="33917"/>
                    </a:moveTo>
                    <a:lnTo>
                      <a:pt x="3787" y="34173"/>
                    </a:lnTo>
                    <a:cubicBezTo>
                      <a:pt x="3916" y="34362"/>
                      <a:pt x="4048" y="34548"/>
                      <a:pt x="4182" y="34733"/>
                    </a:cubicBezTo>
                    <a:lnTo>
                      <a:pt x="4549" y="34467"/>
                    </a:lnTo>
                    <a:cubicBezTo>
                      <a:pt x="4417" y="34286"/>
                      <a:pt x="4288" y="34102"/>
                      <a:pt x="4161" y="33917"/>
                    </a:cubicBezTo>
                    <a:close/>
                    <a:moveTo>
                      <a:pt x="39196" y="34457"/>
                    </a:moveTo>
                    <a:cubicBezTo>
                      <a:pt x="39064" y="34639"/>
                      <a:pt x="38929" y="34818"/>
                      <a:pt x="38792" y="34996"/>
                    </a:cubicBezTo>
                    <a:lnTo>
                      <a:pt x="39149" y="35273"/>
                    </a:lnTo>
                    <a:lnTo>
                      <a:pt x="39149" y="35272"/>
                    </a:lnTo>
                    <a:cubicBezTo>
                      <a:pt x="39289" y="35092"/>
                      <a:pt x="39428" y="34908"/>
                      <a:pt x="39562" y="34723"/>
                    </a:cubicBezTo>
                    <a:lnTo>
                      <a:pt x="39196" y="34457"/>
                    </a:lnTo>
                    <a:close/>
                    <a:moveTo>
                      <a:pt x="6264" y="36537"/>
                    </a:moveTo>
                    <a:lnTo>
                      <a:pt x="5935" y="36846"/>
                    </a:lnTo>
                    <a:cubicBezTo>
                      <a:pt x="6092" y="37013"/>
                      <a:pt x="6251" y="37178"/>
                      <a:pt x="6413" y="37340"/>
                    </a:cubicBezTo>
                    <a:lnTo>
                      <a:pt x="6413" y="37339"/>
                    </a:lnTo>
                    <a:lnTo>
                      <a:pt x="6733" y="37020"/>
                    </a:lnTo>
                    <a:cubicBezTo>
                      <a:pt x="6574" y="36861"/>
                      <a:pt x="6418" y="36701"/>
                      <a:pt x="6264" y="36537"/>
                    </a:cubicBezTo>
                    <a:close/>
                    <a:moveTo>
                      <a:pt x="37012" y="37011"/>
                    </a:moveTo>
                    <a:cubicBezTo>
                      <a:pt x="36854" y="37170"/>
                      <a:pt x="36692" y="37327"/>
                      <a:pt x="36530" y="37481"/>
                    </a:cubicBezTo>
                    <a:lnTo>
                      <a:pt x="36839" y="37809"/>
                    </a:lnTo>
                    <a:cubicBezTo>
                      <a:pt x="37006" y="37652"/>
                      <a:pt x="37169" y="37494"/>
                      <a:pt x="37331" y="37332"/>
                    </a:cubicBezTo>
                    <a:lnTo>
                      <a:pt x="37012" y="37011"/>
                    </a:lnTo>
                    <a:close/>
                    <a:moveTo>
                      <a:pt x="8750" y="38797"/>
                    </a:moveTo>
                    <a:lnTo>
                      <a:pt x="8473" y="39154"/>
                    </a:lnTo>
                    <a:cubicBezTo>
                      <a:pt x="8654" y="39296"/>
                      <a:pt x="8838" y="39433"/>
                      <a:pt x="9023" y="39567"/>
                    </a:cubicBezTo>
                    <a:lnTo>
                      <a:pt x="9289" y="39202"/>
                    </a:lnTo>
                    <a:cubicBezTo>
                      <a:pt x="9107" y="39070"/>
                      <a:pt x="8927" y="38936"/>
                      <a:pt x="8750" y="38797"/>
                    </a:cubicBezTo>
                    <a:close/>
                    <a:moveTo>
                      <a:pt x="34458" y="39196"/>
                    </a:moveTo>
                    <a:cubicBezTo>
                      <a:pt x="34278" y="39328"/>
                      <a:pt x="34095" y="39457"/>
                      <a:pt x="33910" y="39582"/>
                    </a:cubicBezTo>
                    <a:lnTo>
                      <a:pt x="34164" y="39955"/>
                    </a:lnTo>
                    <a:cubicBezTo>
                      <a:pt x="34353" y="39827"/>
                      <a:pt x="34539" y="39694"/>
                      <a:pt x="34724" y="39561"/>
                    </a:cubicBezTo>
                    <a:lnTo>
                      <a:pt x="34458" y="39196"/>
                    </a:lnTo>
                    <a:close/>
                    <a:moveTo>
                      <a:pt x="11559" y="40644"/>
                    </a:moveTo>
                    <a:lnTo>
                      <a:pt x="11341" y="41041"/>
                    </a:lnTo>
                    <a:cubicBezTo>
                      <a:pt x="11542" y="41152"/>
                      <a:pt x="11744" y="41259"/>
                      <a:pt x="11949" y="41363"/>
                    </a:cubicBezTo>
                    <a:lnTo>
                      <a:pt x="12155" y="40960"/>
                    </a:lnTo>
                    <a:cubicBezTo>
                      <a:pt x="11954" y="40858"/>
                      <a:pt x="11755" y="40753"/>
                      <a:pt x="11559" y="40644"/>
                    </a:cubicBezTo>
                    <a:close/>
                    <a:moveTo>
                      <a:pt x="31597" y="40952"/>
                    </a:moveTo>
                    <a:cubicBezTo>
                      <a:pt x="31399" y="41054"/>
                      <a:pt x="31197" y="41153"/>
                      <a:pt x="30996" y="41249"/>
                    </a:cubicBezTo>
                    <a:lnTo>
                      <a:pt x="31189" y="41657"/>
                    </a:lnTo>
                    <a:cubicBezTo>
                      <a:pt x="31395" y="41560"/>
                      <a:pt x="31600" y="41459"/>
                      <a:pt x="31803" y="41355"/>
                    </a:cubicBezTo>
                    <a:lnTo>
                      <a:pt x="31597" y="40952"/>
                    </a:lnTo>
                    <a:close/>
                    <a:moveTo>
                      <a:pt x="14623" y="42027"/>
                    </a:moveTo>
                    <a:lnTo>
                      <a:pt x="14470" y="42453"/>
                    </a:lnTo>
                    <a:cubicBezTo>
                      <a:pt x="14686" y="42531"/>
                      <a:pt x="14904" y="42605"/>
                      <a:pt x="15122" y="42676"/>
                    </a:cubicBezTo>
                    <a:lnTo>
                      <a:pt x="15261" y="42245"/>
                    </a:lnTo>
                    <a:cubicBezTo>
                      <a:pt x="15048" y="42176"/>
                      <a:pt x="14835" y="42103"/>
                      <a:pt x="14623" y="42027"/>
                    </a:cubicBezTo>
                    <a:close/>
                    <a:moveTo>
                      <a:pt x="28496" y="42240"/>
                    </a:moveTo>
                    <a:cubicBezTo>
                      <a:pt x="28283" y="42310"/>
                      <a:pt x="28070" y="42374"/>
                      <a:pt x="27853" y="42437"/>
                    </a:cubicBezTo>
                    <a:lnTo>
                      <a:pt x="27979" y="42871"/>
                    </a:lnTo>
                    <a:cubicBezTo>
                      <a:pt x="28200" y="42807"/>
                      <a:pt x="28418" y="42741"/>
                      <a:pt x="28636" y="42670"/>
                    </a:cubicBezTo>
                    <a:lnTo>
                      <a:pt x="28496" y="42240"/>
                    </a:lnTo>
                    <a:close/>
                    <a:moveTo>
                      <a:pt x="17866" y="42911"/>
                    </a:moveTo>
                    <a:lnTo>
                      <a:pt x="17782" y="43355"/>
                    </a:lnTo>
                    <a:cubicBezTo>
                      <a:pt x="18007" y="43398"/>
                      <a:pt x="18233" y="43436"/>
                      <a:pt x="18460" y="43473"/>
                    </a:cubicBezTo>
                    <a:lnTo>
                      <a:pt x="18529" y="43025"/>
                    </a:lnTo>
                    <a:cubicBezTo>
                      <a:pt x="18308" y="42990"/>
                      <a:pt x="18086" y="42952"/>
                      <a:pt x="17866" y="42911"/>
                    </a:cubicBezTo>
                    <a:close/>
                    <a:moveTo>
                      <a:pt x="25230" y="43022"/>
                    </a:moveTo>
                    <a:cubicBezTo>
                      <a:pt x="25008" y="43056"/>
                      <a:pt x="24787" y="43088"/>
                      <a:pt x="24562" y="43116"/>
                    </a:cubicBezTo>
                    <a:lnTo>
                      <a:pt x="24620" y="43565"/>
                    </a:lnTo>
                    <a:cubicBezTo>
                      <a:pt x="24848" y="43537"/>
                      <a:pt x="25074" y="43504"/>
                      <a:pt x="25299" y="43469"/>
                    </a:cubicBezTo>
                    <a:lnTo>
                      <a:pt x="25230" y="43022"/>
                    </a:lnTo>
                    <a:close/>
                    <a:moveTo>
                      <a:pt x="21207" y="43274"/>
                    </a:moveTo>
                    <a:lnTo>
                      <a:pt x="21194" y="43727"/>
                    </a:lnTo>
                    <a:cubicBezTo>
                      <a:pt x="21410" y="43734"/>
                      <a:pt x="21628" y="43737"/>
                      <a:pt x="21856" y="43737"/>
                    </a:cubicBezTo>
                    <a:lnTo>
                      <a:pt x="21856" y="43735"/>
                    </a:lnTo>
                    <a:lnTo>
                      <a:pt x="21878" y="43735"/>
                    </a:lnTo>
                    <a:lnTo>
                      <a:pt x="21878" y="43674"/>
                    </a:lnTo>
                    <a:lnTo>
                      <a:pt x="21869" y="43284"/>
                    </a:lnTo>
                    <a:cubicBezTo>
                      <a:pt x="21648" y="43284"/>
                      <a:pt x="21427" y="43281"/>
                      <a:pt x="21207" y="432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7"/>
              <p:cNvSpPr/>
              <p:nvPr/>
            </p:nvSpPr>
            <p:spPr>
              <a:xfrm>
                <a:off x="4015100" y="1891050"/>
                <a:ext cx="314250" cy="635550"/>
              </a:xfrm>
              <a:custGeom>
                <a:rect b="b" l="l" r="r" t="t"/>
                <a:pathLst>
                  <a:path extrusionOk="0" h="25422" w="12570">
                    <a:moveTo>
                      <a:pt x="11291" y="1"/>
                    </a:moveTo>
                    <a:lnTo>
                      <a:pt x="10868" y="161"/>
                    </a:lnTo>
                    <a:cubicBezTo>
                      <a:pt x="11697" y="2351"/>
                      <a:pt x="12117" y="4659"/>
                      <a:pt x="12117" y="7024"/>
                    </a:cubicBezTo>
                    <a:cubicBezTo>
                      <a:pt x="12117" y="14965"/>
                      <a:pt x="7360" y="22023"/>
                      <a:pt x="0" y="25003"/>
                    </a:cubicBezTo>
                    <a:lnTo>
                      <a:pt x="169" y="25421"/>
                    </a:lnTo>
                    <a:cubicBezTo>
                      <a:pt x="7702" y="22373"/>
                      <a:pt x="12569" y="15150"/>
                      <a:pt x="12569" y="7024"/>
                    </a:cubicBezTo>
                    <a:cubicBezTo>
                      <a:pt x="12569" y="4605"/>
                      <a:pt x="12140" y="2242"/>
                      <a:pt x="112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7"/>
              <p:cNvSpPr/>
              <p:nvPr/>
            </p:nvSpPr>
            <p:spPr>
              <a:xfrm>
                <a:off x="3650025" y="1570625"/>
                <a:ext cx="518400" cy="138650"/>
              </a:xfrm>
              <a:custGeom>
                <a:rect b="b" l="l" r="r" t="t"/>
                <a:pathLst>
                  <a:path extrusionOk="0" h="5546" w="20736">
                    <a:moveTo>
                      <a:pt x="7332" y="1"/>
                    </a:moveTo>
                    <a:cubicBezTo>
                      <a:pt x="4800" y="1"/>
                      <a:pt x="2333" y="470"/>
                      <a:pt x="1" y="1398"/>
                    </a:cubicBezTo>
                    <a:lnTo>
                      <a:pt x="167" y="1818"/>
                    </a:lnTo>
                    <a:cubicBezTo>
                      <a:pt x="2447" y="913"/>
                      <a:pt x="4858" y="452"/>
                      <a:pt x="7332" y="452"/>
                    </a:cubicBezTo>
                    <a:cubicBezTo>
                      <a:pt x="12196" y="452"/>
                      <a:pt x="16847" y="2261"/>
                      <a:pt x="20430" y="5545"/>
                    </a:cubicBezTo>
                    <a:lnTo>
                      <a:pt x="20736" y="5211"/>
                    </a:lnTo>
                    <a:cubicBezTo>
                      <a:pt x="17070" y="1851"/>
                      <a:pt x="12310" y="1"/>
                      <a:pt x="73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7"/>
              <p:cNvSpPr/>
              <p:nvPr/>
            </p:nvSpPr>
            <p:spPr>
              <a:xfrm>
                <a:off x="3337275" y="1724525"/>
                <a:ext cx="376225" cy="822850"/>
              </a:xfrm>
              <a:custGeom>
                <a:rect b="b" l="l" r="r" t="t"/>
                <a:pathLst>
                  <a:path extrusionOk="0" h="32914" w="15049">
                    <a:moveTo>
                      <a:pt x="5476" y="0"/>
                    </a:moveTo>
                    <a:cubicBezTo>
                      <a:pt x="1945" y="3704"/>
                      <a:pt x="1" y="8565"/>
                      <a:pt x="1" y="13685"/>
                    </a:cubicBezTo>
                    <a:cubicBezTo>
                      <a:pt x="1" y="22769"/>
                      <a:pt x="6143" y="30676"/>
                      <a:pt x="14936" y="32913"/>
                    </a:cubicBezTo>
                    <a:lnTo>
                      <a:pt x="15048" y="32475"/>
                    </a:lnTo>
                    <a:cubicBezTo>
                      <a:pt x="6456" y="30290"/>
                      <a:pt x="454" y="22563"/>
                      <a:pt x="454" y="13685"/>
                    </a:cubicBezTo>
                    <a:cubicBezTo>
                      <a:pt x="454" y="8682"/>
                      <a:pt x="2354" y="3932"/>
                      <a:pt x="5803" y="313"/>
                    </a:cubicBezTo>
                    <a:lnTo>
                      <a:pt x="54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7"/>
              <p:cNvSpPr/>
              <p:nvPr/>
            </p:nvSpPr>
            <p:spPr>
              <a:xfrm>
                <a:off x="3383450" y="1683375"/>
                <a:ext cx="279575" cy="790175"/>
              </a:xfrm>
              <a:custGeom>
                <a:rect b="b" l="l" r="r" t="t"/>
                <a:pathLst>
                  <a:path extrusionOk="0" h="31607" w="11183">
                    <a:moveTo>
                      <a:pt x="8567" y="1"/>
                    </a:moveTo>
                    <a:cubicBezTo>
                      <a:pt x="3203" y="3307"/>
                      <a:pt x="1" y="9038"/>
                      <a:pt x="1" y="15331"/>
                    </a:cubicBezTo>
                    <a:cubicBezTo>
                      <a:pt x="1" y="22256"/>
                      <a:pt x="4049" y="28645"/>
                      <a:pt x="10313" y="31607"/>
                    </a:cubicBezTo>
                    <a:lnTo>
                      <a:pt x="11182" y="29766"/>
                    </a:lnTo>
                    <a:cubicBezTo>
                      <a:pt x="5626" y="27140"/>
                      <a:pt x="2036" y="21473"/>
                      <a:pt x="2036" y="15331"/>
                    </a:cubicBezTo>
                    <a:cubicBezTo>
                      <a:pt x="2036" y="9750"/>
                      <a:pt x="4876" y="4666"/>
                      <a:pt x="9634" y="1734"/>
                    </a:cubicBezTo>
                    <a:lnTo>
                      <a:pt x="85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7"/>
              <p:cNvSpPr/>
              <p:nvPr/>
            </p:nvSpPr>
            <p:spPr>
              <a:xfrm>
                <a:off x="3833325" y="1616775"/>
                <a:ext cx="449850" cy="843600"/>
              </a:xfrm>
              <a:custGeom>
                <a:rect b="b" l="l" r="r" t="t"/>
                <a:pathLst>
                  <a:path extrusionOk="0" h="33744" w="17994">
                    <a:moveTo>
                      <a:pt x="0" y="0"/>
                    </a:moveTo>
                    <a:lnTo>
                      <a:pt x="0" y="2035"/>
                    </a:lnTo>
                    <a:cubicBezTo>
                      <a:pt x="8799" y="2035"/>
                      <a:pt x="15960" y="9196"/>
                      <a:pt x="15960" y="17995"/>
                    </a:cubicBezTo>
                    <a:cubicBezTo>
                      <a:pt x="15960" y="23797"/>
                      <a:pt x="12802" y="29149"/>
                      <a:pt x="7722" y="31965"/>
                    </a:cubicBezTo>
                    <a:lnTo>
                      <a:pt x="8707" y="33744"/>
                    </a:lnTo>
                    <a:cubicBezTo>
                      <a:pt x="14436" y="30572"/>
                      <a:pt x="17993" y="24537"/>
                      <a:pt x="17993" y="17995"/>
                    </a:cubicBezTo>
                    <a:cubicBezTo>
                      <a:pt x="17993" y="8072"/>
                      <a:pt x="9921"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7"/>
              <p:cNvSpPr/>
              <p:nvPr/>
            </p:nvSpPr>
            <p:spPr>
              <a:xfrm>
                <a:off x="3473875" y="1707175"/>
                <a:ext cx="718925" cy="718925"/>
              </a:xfrm>
              <a:custGeom>
                <a:rect b="b" l="l" r="r" t="t"/>
                <a:pathLst>
                  <a:path extrusionOk="0" h="28757" w="28757">
                    <a:moveTo>
                      <a:pt x="14342" y="1"/>
                    </a:moveTo>
                    <a:lnTo>
                      <a:pt x="14342" y="452"/>
                    </a:lnTo>
                    <a:lnTo>
                      <a:pt x="14378" y="452"/>
                    </a:lnTo>
                    <a:cubicBezTo>
                      <a:pt x="14950" y="452"/>
                      <a:pt x="15525" y="488"/>
                      <a:pt x="16088" y="556"/>
                    </a:cubicBezTo>
                    <a:lnTo>
                      <a:pt x="16143" y="108"/>
                    </a:lnTo>
                    <a:cubicBezTo>
                      <a:pt x="15563" y="37"/>
                      <a:pt x="14970" y="1"/>
                      <a:pt x="14375" y="1"/>
                    </a:cubicBezTo>
                    <a:close/>
                    <a:moveTo>
                      <a:pt x="11649" y="258"/>
                    </a:moveTo>
                    <a:cubicBezTo>
                      <a:pt x="11059" y="372"/>
                      <a:pt x="10471" y="524"/>
                      <a:pt x="9901" y="711"/>
                    </a:cubicBezTo>
                    <a:lnTo>
                      <a:pt x="10042" y="1140"/>
                    </a:lnTo>
                    <a:cubicBezTo>
                      <a:pt x="10594" y="960"/>
                      <a:pt x="11163" y="813"/>
                      <a:pt x="11735" y="703"/>
                    </a:cubicBezTo>
                    <a:lnTo>
                      <a:pt x="11649" y="258"/>
                    </a:lnTo>
                    <a:close/>
                    <a:moveTo>
                      <a:pt x="18785" y="688"/>
                    </a:moveTo>
                    <a:lnTo>
                      <a:pt x="18646" y="1119"/>
                    </a:lnTo>
                    <a:cubicBezTo>
                      <a:pt x="19199" y="1296"/>
                      <a:pt x="19748" y="1512"/>
                      <a:pt x="20273" y="1758"/>
                    </a:cubicBezTo>
                    <a:lnTo>
                      <a:pt x="20465" y="1349"/>
                    </a:lnTo>
                    <a:cubicBezTo>
                      <a:pt x="19921" y="1094"/>
                      <a:pt x="19356" y="871"/>
                      <a:pt x="18785" y="688"/>
                    </a:cubicBezTo>
                    <a:close/>
                    <a:moveTo>
                      <a:pt x="7422" y="1791"/>
                    </a:moveTo>
                    <a:cubicBezTo>
                      <a:pt x="6898" y="2082"/>
                      <a:pt x="6386" y="2409"/>
                      <a:pt x="5902" y="2763"/>
                    </a:cubicBezTo>
                    <a:lnTo>
                      <a:pt x="6168" y="3128"/>
                    </a:lnTo>
                    <a:cubicBezTo>
                      <a:pt x="6637" y="2786"/>
                      <a:pt x="7132" y="2469"/>
                      <a:pt x="7641" y="2188"/>
                    </a:cubicBezTo>
                    <a:lnTo>
                      <a:pt x="7422" y="1791"/>
                    </a:lnTo>
                    <a:close/>
                    <a:moveTo>
                      <a:pt x="22797" y="2721"/>
                    </a:moveTo>
                    <a:lnTo>
                      <a:pt x="22531" y="3088"/>
                    </a:lnTo>
                    <a:cubicBezTo>
                      <a:pt x="23002" y="3429"/>
                      <a:pt x="23457" y="3802"/>
                      <a:pt x="23881" y="4198"/>
                    </a:cubicBezTo>
                    <a:lnTo>
                      <a:pt x="24190" y="3868"/>
                    </a:lnTo>
                    <a:cubicBezTo>
                      <a:pt x="23752" y="3458"/>
                      <a:pt x="23283" y="3072"/>
                      <a:pt x="22797" y="2721"/>
                    </a:cubicBezTo>
                    <a:close/>
                    <a:moveTo>
                      <a:pt x="3876" y="4557"/>
                    </a:moveTo>
                    <a:cubicBezTo>
                      <a:pt x="3466" y="4996"/>
                      <a:pt x="3080" y="5464"/>
                      <a:pt x="2728" y="5950"/>
                    </a:cubicBezTo>
                    <a:lnTo>
                      <a:pt x="3095" y="6216"/>
                    </a:lnTo>
                    <a:cubicBezTo>
                      <a:pt x="3435" y="5745"/>
                      <a:pt x="3810" y="5290"/>
                      <a:pt x="4207" y="4866"/>
                    </a:cubicBezTo>
                    <a:lnTo>
                      <a:pt x="3876" y="4557"/>
                    </a:lnTo>
                    <a:close/>
                    <a:moveTo>
                      <a:pt x="25986" y="5892"/>
                    </a:moveTo>
                    <a:lnTo>
                      <a:pt x="25621" y="6159"/>
                    </a:lnTo>
                    <a:cubicBezTo>
                      <a:pt x="25964" y="6629"/>
                      <a:pt x="26282" y="7123"/>
                      <a:pt x="26563" y="7631"/>
                    </a:cubicBezTo>
                    <a:lnTo>
                      <a:pt x="26959" y="7412"/>
                    </a:lnTo>
                    <a:cubicBezTo>
                      <a:pt x="26668" y="6886"/>
                      <a:pt x="26341" y="6376"/>
                      <a:pt x="25986" y="5892"/>
                    </a:cubicBezTo>
                    <a:close/>
                    <a:moveTo>
                      <a:pt x="1353" y="8281"/>
                    </a:moveTo>
                    <a:cubicBezTo>
                      <a:pt x="1097" y="8824"/>
                      <a:pt x="876" y="9389"/>
                      <a:pt x="691" y="9961"/>
                    </a:cubicBezTo>
                    <a:lnTo>
                      <a:pt x="1122" y="10100"/>
                    </a:lnTo>
                    <a:cubicBezTo>
                      <a:pt x="1301" y="9546"/>
                      <a:pt x="1515" y="8999"/>
                      <a:pt x="1763" y="8472"/>
                    </a:cubicBezTo>
                    <a:lnTo>
                      <a:pt x="1353" y="8281"/>
                    </a:lnTo>
                    <a:close/>
                    <a:moveTo>
                      <a:pt x="28043" y="9890"/>
                    </a:moveTo>
                    <a:lnTo>
                      <a:pt x="27612" y="10030"/>
                    </a:lnTo>
                    <a:cubicBezTo>
                      <a:pt x="27793" y="10584"/>
                      <a:pt x="27942" y="11152"/>
                      <a:pt x="28051" y="11722"/>
                    </a:cubicBezTo>
                    <a:lnTo>
                      <a:pt x="28495" y="11638"/>
                    </a:lnTo>
                    <a:cubicBezTo>
                      <a:pt x="28381" y="11048"/>
                      <a:pt x="28229" y="10460"/>
                      <a:pt x="28043" y="9890"/>
                    </a:cubicBezTo>
                    <a:close/>
                    <a:moveTo>
                      <a:pt x="108" y="12601"/>
                    </a:moveTo>
                    <a:cubicBezTo>
                      <a:pt x="37" y="13186"/>
                      <a:pt x="0" y="13784"/>
                      <a:pt x="0" y="14379"/>
                    </a:cubicBezTo>
                    <a:lnTo>
                      <a:pt x="0" y="14402"/>
                    </a:lnTo>
                    <a:lnTo>
                      <a:pt x="451" y="14402"/>
                    </a:lnTo>
                    <a:lnTo>
                      <a:pt x="451" y="14379"/>
                    </a:lnTo>
                    <a:cubicBezTo>
                      <a:pt x="451" y="13802"/>
                      <a:pt x="488" y="13224"/>
                      <a:pt x="557" y="12657"/>
                    </a:cubicBezTo>
                    <a:lnTo>
                      <a:pt x="108" y="12601"/>
                    </a:lnTo>
                    <a:close/>
                    <a:moveTo>
                      <a:pt x="28304" y="14329"/>
                    </a:moveTo>
                    <a:lnTo>
                      <a:pt x="28304" y="14379"/>
                    </a:lnTo>
                    <a:cubicBezTo>
                      <a:pt x="28304" y="14962"/>
                      <a:pt x="28267" y="15548"/>
                      <a:pt x="28196" y="16123"/>
                    </a:cubicBezTo>
                    <a:lnTo>
                      <a:pt x="28644" y="16179"/>
                    </a:lnTo>
                    <a:cubicBezTo>
                      <a:pt x="28718" y="15586"/>
                      <a:pt x="28756" y="14980"/>
                      <a:pt x="28756" y="14379"/>
                    </a:cubicBezTo>
                    <a:lnTo>
                      <a:pt x="28756" y="14329"/>
                    </a:lnTo>
                    <a:close/>
                    <a:moveTo>
                      <a:pt x="701" y="17010"/>
                    </a:moveTo>
                    <a:lnTo>
                      <a:pt x="256" y="17095"/>
                    </a:lnTo>
                    <a:cubicBezTo>
                      <a:pt x="369" y="17684"/>
                      <a:pt x="521" y="18272"/>
                      <a:pt x="706" y="18842"/>
                    </a:cubicBezTo>
                    <a:lnTo>
                      <a:pt x="1137" y="18702"/>
                    </a:lnTo>
                    <a:cubicBezTo>
                      <a:pt x="957" y="18150"/>
                      <a:pt x="810" y="17580"/>
                      <a:pt x="701" y="17010"/>
                    </a:cubicBezTo>
                    <a:close/>
                    <a:moveTo>
                      <a:pt x="27626" y="18681"/>
                    </a:moveTo>
                    <a:cubicBezTo>
                      <a:pt x="27448" y="19234"/>
                      <a:pt x="27232" y="19781"/>
                      <a:pt x="26984" y="20306"/>
                    </a:cubicBezTo>
                    <a:lnTo>
                      <a:pt x="27392" y="20499"/>
                    </a:lnTo>
                    <a:cubicBezTo>
                      <a:pt x="27648" y="19956"/>
                      <a:pt x="27871" y="19391"/>
                      <a:pt x="28058" y="18819"/>
                    </a:cubicBezTo>
                    <a:lnTo>
                      <a:pt x="27626" y="18681"/>
                    </a:lnTo>
                    <a:close/>
                    <a:moveTo>
                      <a:pt x="2181" y="21106"/>
                    </a:moveTo>
                    <a:lnTo>
                      <a:pt x="1786" y="21324"/>
                    </a:lnTo>
                    <a:cubicBezTo>
                      <a:pt x="2075" y="21848"/>
                      <a:pt x="2403" y="22360"/>
                      <a:pt x="2756" y="22845"/>
                    </a:cubicBezTo>
                    <a:lnTo>
                      <a:pt x="3121" y="22578"/>
                    </a:lnTo>
                    <a:cubicBezTo>
                      <a:pt x="2778" y="22109"/>
                      <a:pt x="2462" y="21613"/>
                      <a:pt x="2181" y="21106"/>
                    </a:cubicBezTo>
                    <a:close/>
                    <a:moveTo>
                      <a:pt x="25647" y="22561"/>
                    </a:moveTo>
                    <a:cubicBezTo>
                      <a:pt x="25307" y="23030"/>
                      <a:pt x="24932" y="23483"/>
                      <a:pt x="24534" y="23908"/>
                    </a:cubicBezTo>
                    <a:lnTo>
                      <a:pt x="24863" y="24217"/>
                    </a:lnTo>
                    <a:cubicBezTo>
                      <a:pt x="25274" y="23781"/>
                      <a:pt x="25660" y="23311"/>
                      <a:pt x="26014" y="22827"/>
                    </a:cubicBezTo>
                    <a:lnTo>
                      <a:pt x="25647" y="22561"/>
                    </a:lnTo>
                    <a:close/>
                    <a:moveTo>
                      <a:pt x="4858" y="24542"/>
                    </a:moveTo>
                    <a:lnTo>
                      <a:pt x="4549" y="24871"/>
                    </a:lnTo>
                    <a:cubicBezTo>
                      <a:pt x="4985" y="25282"/>
                      <a:pt x="5454" y="25669"/>
                      <a:pt x="5940" y="26021"/>
                    </a:cubicBezTo>
                    <a:lnTo>
                      <a:pt x="6206" y="25656"/>
                    </a:lnTo>
                    <a:cubicBezTo>
                      <a:pt x="5735" y="25314"/>
                      <a:pt x="5280" y="24939"/>
                      <a:pt x="4858" y="24542"/>
                    </a:cubicBezTo>
                    <a:close/>
                    <a:moveTo>
                      <a:pt x="22569" y="25642"/>
                    </a:moveTo>
                    <a:cubicBezTo>
                      <a:pt x="22099" y="25984"/>
                      <a:pt x="21603" y="26302"/>
                      <a:pt x="21094" y="26581"/>
                    </a:cubicBezTo>
                    <a:lnTo>
                      <a:pt x="21314" y="26977"/>
                    </a:lnTo>
                    <a:cubicBezTo>
                      <a:pt x="21838" y="26688"/>
                      <a:pt x="22350" y="26363"/>
                      <a:pt x="22835" y="26008"/>
                    </a:cubicBezTo>
                    <a:lnTo>
                      <a:pt x="22569" y="25642"/>
                    </a:lnTo>
                    <a:close/>
                    <a:moveTo>
                      <a:pt x="8461" y="26989"/>
                    </a:moveTo>
                    <a:lnTo>
                      <a:pt x="8269" y="27397"/>
                    </a:lnTo>
                    <a:cubicBezTo>
                      <a:pt x="8813" y="27653"/>
                      <a:pt x="9378" y="27876"/>
                      <a:pt x="9948" y="28061"/>
                    </a:cubicBezTo>
                    <a:lnTo>
                      <a:pt x="10088" y="27631"/>
                    </a:lnTo>
                    <a:cubicBezTo>
                      <a:pt x="9535" y="27451"/>
                      <a:pt x="8988" y="27237"/>
                      <a:pt x="8461" y="26989"/>
                    </a:cubicBezTo>
                    <a:close/>
                    <a:moveTo>
                      <a:pt x="18692" y="27623"/>
                    </a:moveTo>
                    <a:cubicBezTo>
                      <a:pt x="18139" y="27803"/>
                      <a:pt x="17569" y="27950"/>
                      <a:pt x="16999" y="28058"/>
                    </a:cubicBezTo>
                    <a:lnTo>
                      <a:pt x="17083" y="28502"/>
                    </a:lnTo>
                    <a:cubicBezTo>
                      <a:pt x="17673" y="28390"/>
                      <a:pt x="18261" y="28239"/>
                      <a:pt x="18831" y="28054"/>
                    </a:cubicBezTo>
                    <a:lnTo>
                      <a:pt x="18692" y="27623"/>
                    </a:lnTo>
                    <a:close/>
                    <a:moveTo>
                      <a:pt x="12645" y="28198"/>
                    </a:moveTo>
                    <a:lnTo>
                      <a:pt x="12589" y="28646"/>
                    </a:lnTo>
                    <a:cubicBezTo>
                      <a:pt x="13179" y="28720"/>
                      <a:pt x="13780" y="28757"/>
                      <a:pt x="14378" y="28757"/>
                    </a:cubicBezTo>
                    <a:lnTo>
                      <a:pt x="14390" y="28757"/>
                    </a:lnTo>
                    <a:lnTo>
                      <a:pt x="14378" y="28304"/>
                    </a:lnTo>
                    <a:cubicBezTo>
                      <a:pt x="13799" y="28304"/>
                      <a:pt x="13215" y="28268"/>
                      <a:pt x="12645" y="2819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7"/>
              <p:cNvSpPr/>
              <p:nvPr/>
            </p:nvSpPr>
            <p:spPr>
              <a:xfrm>
                <a:off x="3733550" y="1966850"/>
                <a:ext cx="199550" cy="199550"/>
              </a:xfrm>
              <a:custGeom>
                <a:rect b="b" l="l" r="r" t="t"/>
                <a:pathLst>
                  <a:path extrusionOk="0" h="7982" w="7982">
                    <a:moveTo>
                      <a:pt x="3991" y="795"/>
                    </a:moveTo>
                    <a:cubicBezTo>
                      <a:pt x="5754" y="795"/>
                      <a:pt x="7188" y="2229"/>
                      <a:pt x="7188" y="3992"/>
                    </a:cubicBezTo>
                    <a:cubicBezTo>
                      <a:pt x="7188" y="5754"/>
                      <a:pt x="5754" y="7188"/>
                      <a:pt x="3991" y="7188"/>
                    </a:cubicBezTo>
                    <a:cubicBezTo>
                      <a:pt x="2229" y="7188"/>
                      <a:pt x="795" y="5754"/>
                      <a:pt x="795" y="3992"/>
                    </a:cubicBezTo>
                    <a:cubicBezTo>
                      <a:pt x="795" y="2229"/>
                      <a:pt x="2229" y="795"/>
                      <a:pt x="3991" y="795"/>
                    </a:cubicBezTo>
                    <a:close/>
                    <a:moveTo>
                      <a:pt x="3991" y="0"/>
                    </a:moveTo>
                    <a:cubicBezTo>
                      <a:pt x="1791" y="0"/>
                      <a:pt x="0" y="1791"/>
                      <a:pt x="0" y="3992"/>
                    </a:cubicBezTo>
                    <a:cubicBezTo>
                      <a:pt x="0" y="6192"/>
                      <a:pt x="1791" y="7981"/>
                      <a:pt x="3991" y="7981"/>
                    </a:cubicBezTo>
                    <a:cubicBezTo>
                      <a:pt x="6192" y="7981"/>
                      <a:pt x="7981" y="6192"/>
                      <a:pt x="7981" y="3992"/>
                    </a:cubicBezTo>
                    <a:cubicBezTo>
                      <a:pt x="7981" y="1791"/>
                      <a:pt x="6192" y="0"/>
                      <a:pt x="3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7"/>
              <p:cNvSpPr/>
              <p:nvPr/>
            </p:nvSpPr>
            <p:spPr>
              <a:xfrm>
                <a:off x="3643825" y="1877125"/>
                <a:ext cx="379025" cy="379025"/>
              </a:xfrm>
              <a:custGeom>
                <a:rect b="b" l="l" r="r" t="t"/>
                <a:pathLst>
                  <a:path extrusionOk="0" h="15161" w="15161">
                    <a:moveTo>
                      <a:pt x="8940" y="503"/>
                    </a:moveTo>
                    <a:cubicBezTo>
                      <a:pt x="9011" y="503"/>
                      <a:pt x="9069" y="561"/>
                      <a:pt x="9069" y="632"/>
                    </a:cubicBezTo>
                    <a:lnTo>
                      <a:pt x="9069" y="1678"/>
                    </a:lnTo>
                    <a:cubicBezTo>
                      <a:pt x="9069" y="1944"/>
                      <a:pt x="9236" y="2182"/>
                      <a:pt x="9485" y="2272"/>
                    </a:cubicBezTo>
                    <a:cubicBezTo>
                      <a:pt x="9655" y="2332"/>
                      <a:pt x="9822" y="2403"/>
                      <a:pt x="9986" y="2479"/>
                    </a:cubicBezTo>
                    <a:cubicBezTo>
                      <a:pt x="10071" y="2520"/>
                      <a:pt x="10163" y="2539"/>
                      <a:pt x="10254" y="2539"/>
                    </a:cubicBezTo>
                    <a:cubicBezTo>
                      <a:pt x="10418" y="2539"/>
                      <a:pt x="10580" y="2475"/>
                      <a:pt x="10701" y="2355"/>
                    </a:cubicBezTo>
                    <a:lnTo>
                      <a:pt x="11441" y="1615"/>
                    </a:lnTo>
                    <a:cubicBezTo>
                      <a:pt x="11466" y="1590"/>
                      <a:pt x="11499" y="1578"/>
                      <a:pt x="11532" y="1578"/>
                    </a:cubicBezTo>
                    <a:cubicBezTo>
                      <a:pt x="11565" y="1578"/>
                      <a:pt x="11598" y="1590"/>
                      <a:pt x="11623" y="1615"/>
                    </a:cubicBezTo>
                    <a:lnTo>
                      <a:pt x="13546" y="3536"/>
                    </a:lnTo>
                    <a:cubicBezTo>
                      <a:pt x="13571" y="3561"/>
                      <a:pt x="13584" y="3592"/>
                      <a:pt x="13584" y="3629"/>
                    </a:cubicBezTo>
                    <a:cubicBezTo>
                      <a:pt x="13584" y="3663"/>
                      <a:pt x="13571" y="3695"/>
                      <a:pt x="13546" y="3720"/>
                    </a:cubicBezTo>
                    <a:lnTo>
                      <a:pt x="12806" y="4460"/>
                    </a:lnTo>
                    <a:cubicBezTo>
                      <a:pt x="12618" y="4648"/>
                      <a:pt x="12568" y="4936"/>
                      <a:pt x="12682" y="5175"/>
                    </a:cubicBezTo>
                    <a:cubicBezTo>
                      <a:pt x="12758" y="5339"/>
                      <a:pt x="12827" y="5506"/>
                      <a:pt x="12889" y="5674"/>
                    </a:cubicBezTo>
                    <a:cubicBezTo>
                      <a:pt x="12978" y="5924"/>
                      <a:pt x="13217" y="6092"/>
                      <a:pt x="13482" y="6092"/>
                    </a:cubicBezTo>
                    <a:lnTo>
                      <a:pt x="14529" y="6092"/>
                    </a:lnTo>
                    <a:cubicBezTo>
                      <a:pt x="14600" y="6092"/>
                      <a:pt x="14658" y="6150"/>
                      <a:pt x="14658" y="6221"/>
                    </a:cubicBezTo>
                    <a:lnTo>
                      <a:pt x="14658" y="8940"/>
                    </a:lnTo>
                    <a:cubicBezTo>
                      <a:pt x="14658" y="9011"/>
                      <a:pt x="14600" y="9069"/>
                      <a:pt x="14529" y="9069"/>
                    </a:cubicBezTo>
                    <a:lnTo>
                      <a:pt x="13482" y="9069"/>
                    </a:lnTo>
                    <a:cubicBezTo>
                      <a:pt x="13217" y="9069"/>
                      <a:pt x="12978" y="9236"/>
                      <a:pt x="12889" y="9487"/>
                    </a:cubicBezTo>
                    <a:lnTo>
                      <a:pt x="12889" y="9485"/>
                    </a:lnTo>
                    <a:cubicBezTo>
                      <a:pt x="12829" y="9654"/>
                      <a:pt x="12758" y="9822"/>
                      <a:pt x="12682" y="9986"/>
                    </a:cubicBezTo>
                    <a:cubicBezTo>
                      <a:pt x="12568" y="10226"/>
                      <a:pt x="12618" y="10513"/>
                      <a:pt x="12806" y="10701"/>
                    </a:cubicBezTo>
                    <a:lnTo>
                      <a:pt x="13546" y="11441"/>
                    </a:lnTo>
                    <a:cubicBezTo>
                      <a:pt x="13571" y="11466"/>
                      <a:pt x="13584" y="11498"/>
                      <a:pt x="13584" y="11532"/>
                    </a:cubicBezTo>
                    <a:cubicBezTo>
                      <a:pt x="13584" y="11567"/>
                      <a:pt x="13571" y="11598"/>
                      <a:pt x="13546" y="11623"/>
                    </a:cubicBezTo>
                    <a:lnTo>
                      <a:pt x="11625" y="13546"/>
                    </a:lnTo>
                    <a:cubicBezTo>
                      <a:pt x="11600" y="13571"/>
                      <a:pt x="11566" y="13583"/>
                      <a:pt x="11533" y="13583"/>
                    </a:cubicBezTo>
                    <a:cubicBezTo>
                      <a:pt x="11500" y="13583"/>
                      <a:pt x="11466" y="13571"/>
                      <a:pt x="11441" y="13546"/>
                    </a:cubicBezTo>
                    <a:lnTo>
                      <a:pt x="10701" y="12806"/>
                    </a:lnTo>
                    <a:cubicBezTo>
                      <a:pt x="10580" y="12685"/>
                      <a:pt x="10419" y="12621"/>
                      <a:pt x="10255" y="12621"/>
                    </a:cubicBezTo>
                    <a:cubicBezTo>
                      <a:pt x="10164" y="12621"/>
                      <a:pt x="10072" y="12641"/>
                      <a:pt x="9986" y="12682"/>
                    </a:cubicBezTo>
                    <a:cubicBezTo>
                      <a:pt x="9822" y="12758"/>
                      <a:pt x="9655" y="12828"/>
                      <a:pt x="9485" y="12889"/>
                    </a:cubicBezTo>
                    <a:cubicBezTo>
                      <a:pt x="9236" y="12978"/>
                      <a:pt x="9069" y="13217"/>
                      <a:pt x="9069" y="13483"/>
                    </a:cubicBezTo>
                    <a:lnTo>
                      <a:pt x="9069" y="14529"/>
                    </a:lnTo>
                    <a:cubicBezTo>
                      <a:pt x="9069" y="14600"/>
                      <a:pt x="9011" y="14658"/>
                      <a:pt x="8940" y="14658"/>
                    </a:cubicBezTo>
                    <a:lnTo>
                      <a:pt x="6221" y="14658"/>
                    </a:lnTo>
                    <a:cubicBezTo>
                      <a:pt x="6150" y="14658"/>
                      <a:pt x="6092" y="14600"/>
                      <a:pt x="6092" y="14529"/>
                    </a:cubicBezTo>
                    <a:lnTo>
                      <a:pt x="6092" y="13483"/>
                    </a:lnTo>
                    <a:cubicBezTo>
                      <a:pt x="6092" y="13217"/>
                      <a:pt x="5923" y="12980"/>
                      <a:pt x="5674" y="12889"/>
                    </a:cubicBezTo>
                    <a:cubicBezTo>
                      <a:pt x="5505" y="12828"/>
                      <a:pt x="5337" y="12758"/>
                      <a:pt x="5175" y="12682"/>
                    </a:cubicBezTo>
                    <a:cubicBezTo>
                      <a:pt x="5091" y="12643"/>
                      <a:pt x="5000" y="12621"/>
                      <a:pt x="4906" y="12621"/>
                    </a:cubicBezTo>
                    <a:cubicBezTo>
                      <a:pt x="4739" y="12621"/>
                      <a:pt x="4577" y="12689"/>
                      <a:pt x="4460" y="12806"/>
                    </a:cubicBezTo>
                    <a:lnTo>
                      <a:pt x="3720" y="13546"/>
                    </a:lnTo>
                    <a:cubicBezTo>
                      <a:pt x="3695" y="13571"/>
                      <a:pt x="3661" y="13583"/>
                      <a:pt x="3628" y="13583"/>
                    </a:cubicBezTo>
                    <a:cubicBezTo>
                      <a:pt x="3594" y="13583"/>
                      <a:pt x="3561" y="13571"/>
                      <a:pt x="3536" y="13546"/>
                    </a:cubicBezTo>
                    <a:lnTo>
                      <a:pt x="1615" y="11623"/>
                    </a:lnTo>
                    <a:cubicBezTo>
                      <a:pt x="1590" y="11598"/>
                      <a:pt x="1577" y="11567"/>
                      <a:pt x="1577" y="11532"/>
                    </a:cubicBezTo>
                    <a:cubicBezTo>
                      <a:pt x="1577" y="11498"/>
                      <a:pt x="1590" y="11466"/>
                      <a:pt x="1615" y="11441"/>
                    </a:cubicBezTo>
                    <a:lnTo>
                      <a:pt x="2355" y="10701"/>
                    </a:lnTo>
                    <a:cubicBezTo>
                      <a:pt x="2543" y="10513"/>
                      <a:pt x="2593" y="10226"/>
                      <a:pt x="2479" y="9986"/>
                    </a:cubicBezTo>
                    <a:cubicBezTo>
                      <a:pt x="2401" y="9822"/>
                      <a:pt x="2332" y="9654"/>
                      <a:pt x="2272" y="9485"/>
                    </a:cubicBezTo>
                    <a:cubicBezTo>
                      <a:pt x="2181" y="9236"/>
                      <a:pt x="1944" y="9069"/>
                      <a:pt x="1678" y="9069"/>
                    </a:cubicBezTo>
                    <a:lnTo>
                      <a:pt x="632" y="9069"/>
                    </a:lnTo>
                    <a:cubicBezTo>
                      <a:pt x="561" y="9069"/>
                      <a:pt x="503" y="9011"/>
                      <a:pt x="503" y="8940"/>
                    </a:cubicBezTo>
                    <a:lnTo>
                      <a:pt x="503" y="6221"/>
                    </a:lnTo>
                    <a:cubicBezTo>
                      <a:pt x="503" y="6150"/>
                      <a:pt x="561" y="6092"/>
                      <a:pt x="632" y="6092"/>
                    </a:cubicBezTo>
                    <a:lnTo>
                      <a:pt x="1678" y="6092"/>
                    </a:lnTo>
                    <a:cubicBezTo>
                      <a:pt x="1944" y="6092"/>
                      <a:pt x="2181" y="5924"/>
                      <a:pt x="2272" y="5674"/>
                    </a:cubicBezTo>
                    <a:cubicBezTo>
                      <a:pt x="2332" y="5506"/>
                      <a:pt x="2401" y="5339"/>
                      <a:pt x="2479" y="5175"/>
                    </a:cubicBezTo>
                    <a:cubicBezTo>
                      <a:pt x="2593" y="4936"/>
                      <a:pt x="2542" y="4648"/>
                      <a:pt x="2355" y="4460"/>
                    </a:cubicBezTo>
                    <a:lnTo>
                      <a:pt x="1615" y="3720"/>
                    </a:lnTo>
                    <a:cubicBezTo>
                      <a:pt x="1590" y="3695"/>
                      <a:pt x="1577" y="3663"/>
                      <a:pt x="1577" y="3629"/>
                    </a:cubicBezTo>
                    <a:cubicBezTo>
                      <a:pt x="1577" y="3592"/>
                      <a:pt x="1590" y="3561"/>
                      <a:pt x="1615" y="3536"/>
                    </a:cubicBezTo>
                    <a:lnTo>
                      <a:pt x="3536" y="1615"/>
                    </a:lnTo>
                    <a:cubicBezTo>
                      <a:pt x="3561" y="1590"/>
                      <a:pt x="3594" y="1578"/>
                      <a:pt x="3628" y="1578"/>
                    </a:cubicBezTo>
                    <a:cubicBezTo>
                      <a:pt x="3661" y="1578"/>
                      <a:pt x="3695" y="1590"/>
                      <a:pt x="3720" y="1615"/>
                    </a:cubicBezTo>
                    <a:lnTo>
                      <a:pt x="4460" y="2355"/>
                    </a:lnTo>
                    <a:cubicBezTo>
                      <a:pt x="4581" y="2475"/>
                      <a:pt x="4743" y="2539"/>
                      <a:pt x="4907" y="2539"/>
                    </a:cubicBezTo>
                    <a:cubicBezTo>
                      <a:pt x="4998" y="2539"/>
                      <a:pt x="5090" y="2520"/>
                      <a:pt x="5175" y="2479"/>
                    </a:cubicBezTo>
                    <a:cubicBezTo>
                      <a:pt x="5337" y="2401"/>
                      <a:pt x="5505" y="2332"/>
                      <a:pt x="5674" y="2272"/>
                    </a:cubicBezTo>
                    <a:cubicBezTo>
                      <a:pt x="5923" y="2182"/>
                      <a:pt x="6092" y="1944"/>
                      <a:pt x="6092" y="1678"/>
                    </a:cubicBezTo>
                    <a:lnTo>
                      <a:pt x="6092" y="632"/>
                    </a:lnTo>
                    <a:cubicBezTo>
                      <a:pt x="6092" y="561"/>
                      <a:pt x="6150" y="503"/>
                      <a:pt x="6221" y="503"/>
                    </a:cubicBezTo>
                    <a:close/>
                    <a:moveTo>
                      <a:pt x="6221" y="1"/>
                    </a:moveTo>
                    <a:cubicBezTo>
                      <a:pt x="5872" y="1"/>
                      <a:pt x="5590" y="283"/>
                      <a:pt x="5590" y="632"/>
                    </a:cubicBezTo>
                    <a:lnTo>
                      <a:pt x="5590" y="1678"/>
                    </a:lnTo>
                    <a:cubicBezTo>
                      <a:pt x="5590" y="1732"/>
                      <a:pt x="5555" y="1782"/>
                      <a:pt x="5504" y="1800"/>
                    </a:cubicBezTo>
                    <a:cubicBezTo>
                      <a:pt x="5320" y="1866"/>
                      <a:pt x="5137" y="1942"/>
                      <a:pt x="4960" y="2025"/>
                    </a:cubicBezTo>
                    <a:cubicBezTo>
                      <a:pt x="4942" y="2033"/>
                      <a:pt x="4924" y="2037"/>
                      <a:pt x="4905" y="2037"/>
                    </a:cubicBezTo>
                    <a:cubicBezTo>
                      <a:pt x="4872" y="2037"/>
                      <a:pt x="4839" y="2024"/>
                      <a:pt x="4815" y="2000"/>
                    </a:cubicBezTo>
                    <a:lnTo>
                      <a:pt x="4075" y="1260"/>
                    </a:lnTo>
                    <a:cubicBezTo>
                      <a:pt x="3956" y="1141"/>
                      <a:pt x="3797" y="1075"/>
                      <a:pt x="3627" y="1075"/>
                    </a:cubicBezTo>
                    <a:cubicBezTo>
                      <a:pt x="3458" y="1075"/>
                      <a:pt x="3300" y="1141"/>
                      <a:pt x="3181" y="1260"/>
                    </a:cubicBezTo>
                    <a:lnTo>
                      <a:pt x="1260" y="3181"/>
                    </a:lnTo>
                    <a:cubicBezTo>
                      <a:pt x="1141" y="3302"/>
                      <a:pt x="1075" y="3460"/>
                      <a:pt x="1075" y="3629"/>
                    </a:cubicBezTo>
                    <a:cubicBezTo>
                      <a:pt x="1075" y="3797"/>
                      <a:pt x="1141" y="3956"/>
                      <a:pt x="1260" y="4075"/>
                    </a:cubicBezTo>
                    <a:lnTo>
                      <a:pt x="2000" y="4815"/>
                    </a:lnTo>
                    <a:cubicBezTo>
                      <a:pt x="2038" y="4853"/>
                      <a:pt x="2048" y="4911"/>
                      <a:pt x="2024" y="4960"/>
                    </a:cubicBezTo>
                    <a:cubicBezTo>
                      <a:pt x="1940" y="5139"/>
                      <a:pt x="1864" y="5322"/>
                      <a:pt x="1798" y="5506"/>
                    </a:cubicBezTo>
                    <a:cubicBezTo>
                      <a:pt x="1780" y="5555"/>
                      <a:pt x="1732" y="5590"/>
                      <a:pt x="1678" y="5590"/>
                    </a:cubicBezTo>
                    <a:lnTo>
                      <a:pt x="632" y="5590"/>
                    </a:lnTo>
                    <a:cubicBezTo>
                      <a:pt x="283" y="5590"/>
                      <a:pt x="1" y="5874"/>
                      <a:pt x="1" y="6221"/>
                    </a:cubicBezTo>
                    <a:lnTo>
                      <a:pt x="1" y="8940"/>
                    </a:lnTo>
                    <a:cubicBezTo>
                      <a:pt x="1" y="9287"/>
                      <a:pt x="283" y="9571"/>
                      <a:pt x="632" y="9571"/>
                    </a:cubicBezTo>
                    <a:lnTo>
                      <a:pt x="1678" y="9571"/>
                    </a:lnTo>
                    <a:cubicBezTo>
                      <a:pt x="1732" y="9571"/>
                      <a:pt x="1780" y="9606"/>
                      <a:pt x="1798" y="9656"/>
                    </a:cubicBezTo>
                    <a:cubicBezTo>
                      <a:pt x="1864" y="9839"/>
                      <a:pt x="1940" y="10022"/>
                      <a:pt x="2024" y="10201"/>
                    </a:cubicBezTo>
                    <a:cubicBezTo>
                      <a:pt x="2048" y="10249"/>
                      <a:pt x="2038" y="10308"/>
                      <a:pt x="2000" y="10346"/>
                    </a:cubicBezTo>
                    <a:lnTo>
                      <a:pt x="1260" y="11086"/>
                    </a:lnTo>
                    <a:cubicBezTo>
                      <a:pt x="1139" y="11205"/>
                      <a:pt x="1075" y="11364"/>
                      <a:pt x="1075" y="11532"/>
                    </a:cubicBezTo>
                    <a:cubicBezTo>
                      <a:pt x="1075" y="11701"/>
                      <a:pt x="1139" y="11859"/>
                      <a:pt x="1260" y="11978"/>
                    </a:cubicBezTo>
                    <a:lnTo>
                      <a:pt x="3181" y="13901"/>
                    </a:lnTo>
                    <a:cubicBezTo>
                      <a:pt x="3300" y="14020"/>
                      <a:pt x="3458" y="14086"/>
                      <a:pt x="3627" y="14086"/>
                    </a:cubicBezTo>
                    <a:cubicBezTo>
                      <a:pt x="3797" y="14086"/>
                      <a:pt x="3954" y="14020"/>
                      <a:pt x="4075" y="13901"/>
                    </a:cubicBezTo>
                    <a:lnTo>
                      <a:pt x="4813" y="13161"/>
                    </a:lnTo>
                    <a:cubicBezTo>
                      <a:pt x="4839" y="13136"/>
                      <a:pt x="4873" y="13123"/>
                      <a:pt x="4907" y="13123"/>
                    </a:cubicBezTo>
                    <a:cubicBezTo>
                      <a:pt x="4925" y="13123"/>
                      <a:pt x="4943" y="13127"/>
                      <a:pt x="4960" y="13135"/>
                    </a:cubicBezTo>
                    <a:cubicBezTo>
                      <a:pt x="5137" y="13219"/>
                      <a:pt x="5320" y="13295"/>
                      <a:pt x="5504" y="13361"/>
                    </a:cubicBezTo>
                    <a:cubicBezTo>
                      <a:pt x="5555" y="13379"/>
                      <a:pt x="5590" y="13429"/>
                      <a:pt x="5590" y="13483"/>
                    </a:cubicBezTo>
                    <a:lnTo>
                      <a:pt x="5590" y="14529"/>
                    </a:lnTo>
                    <a:cubicBezTo>
                      <a:pt x="5590" y="14876"/>
                      <a:pt x="5872" y="15160"/>
                      <a:pt x="6221" y="15160"/>
                    </a:cubicBezTo>
                    <a:lnTo>
                      <a:pt x="8938" y="15160"/>
                    </a:lnTo>
                    <a:cubicBezTo>
                      <a:pt x="9287" y="15160"/>
                      <a:pt x="9571" y="14876"/>
                      <a:pt x="9571" y="14529"/>
                    </a:cubicBezTo>
                    <a:lnTo>
                      <a:pt x="9571" y="13483"/>
                    </a:lnTo>
                    <a:cubicBezTo>
                      <a:pt x="9571" y="13429"/>
                      <a:pt x="9604" y="13379"/>
                      <a:pt x="9655" y="13361"/>
                    </a:cubicBezTo>
                    <a:cubicBezTo>
                      <a:pt x="9840" y="13295"/>
                      <a:pt x="10022" y="13219"/>
                      <a:pt x="10199" y="13136"/>
                    </a:cubicBezTo>
                    <a:cubicBezTo>
                      <a:pt x="10217" y="13128"/>
                      <a:pt x="10236" y="13124"/>
                      <a:pt x="10255" y="13124"/>
                    </a:cubicBezTo>
                    <a:cubicBezTo>
                      <a:pt x="10289" y="13124"/>
                      <a:pt x="10322" y="13137"/>
                      <a:pt x="10346" y="13161"/>
                    </a:cubicBezTo>
                    <a:lnTo>
                      <a:pt x="11086" y="13901"/>
                    </a:lnTo>
                    <a:cubicBezTo>
                      <a:pt x="11205" y="14020"/>
                      <a:pt x="11364" y="14086"/>
                      <a:pt x="11532" y="14086"/>
                    </a:cubicBezTo>
                    <a:cubicBezTo>
                      <a:pt x="11701" y="14086"/>
                      <a:pt x="11859" y="14020"/>
                      <a:pt x="11978" y="13901"/>
                    </a:cubicBezTo>
                    <a:lnTo>
                      <a:pt x="13901" y="11978"/>
                    </a:lnTo>
                    <a:cubicBezTo>
                      <a:pt x="14020" y="11859"/>
                      <a:pt x="14086" y="11701"/>
                      <a:pt x="14086" y="11532"/>
                    </a:cubicBezTo>
                    <a:cubicBezTo>
                      <a:pt x="14086" y="11364"/>
                      <a:pt x="14020" y="11205"/>
                      <a:pt x="13901" y="11086"/>
                    </a:cubicBezTo>
                    <a:lnTo>
                      <a:pt x="13161" y="10346"/>
                    </a:lnTo>
                    <a:cubicBezTo>
                      <a:pt x="13123" y="10308"/>
                      <a:pt x="13112" y="10249"/>
                      <a:pt x="13135" y="10201"/>
                    </a:cubicBezTo>
                    <a:cubicBezTo>
                      <a:pt x="13219" y="10022"/>
                      <a:pt x="13295" y="9839"/>
                      <a:pt x="13361" y="9656"/>
                    </a:cubicBezTo>
                    <a:cubicBezTo>
                      <a:pt x="13379" y="9604"/>
                      <a:pt x="13429" y="9571"/>
                      <a:pt x="13482" y="9571"/>
                    </a:cubicBezTo>
                    <a:lnTo>
                      <a:pt x="14529" y="9571"/>
                    </a:lnTo>
                    <a:cubicBezTo>
                      <a:pt x="14876" y="9571"/>
                      <a:pt x="15160" y="9287"/>
                      <a:pt x="15160" y="8940"/>
                    </a:cubicBezTo>
                    <a:lnTo>
                      <a:pt x="15160" y="6221"/>
                    </a:lnTo>
                    <a:cubicBezTo>
                      <a:pt x="15160" y="5872"/>
                      <a:pt x="14876" y="5590"/>
                      <a:pt x="14529" y="5590"/>
                    </a:cubicBezTo>
                    <a:lnTo>
                      <a:pt x="13483" y="5590"/>
                    </a:lnTo>
                    <a:cubicBezTo>
                      <a:pt x="13429" y="5590"/>
                      <a:pt x="13379" y="5555"/>
                      <a:pt x="13361" y="5504"/>
                    </a:cubicBezTo>
                    <a:cubicBezTo>
                      <a:pt x="13295" y="5321"/>
                      <a:pt x="13219" y="5137"/>
                      <a:pt x="13136" y="4960"/>
                    </a:cubicBezTo>
                    <a:cubicBezTo>
                      <a:pt x="13113" y="4911"/>
                      <a:pt x="13123" y="4853"/>
                      <a:pt x="13161" y="4813"/>
                    </a:cubicBezTo>
                    <a:lnTo>
                      <a:pt x="13901" y="4075"/>
                    </a:lnTo>
                    <a:cubicBezTo>
                      <a:pt x="14020" y="3954"/>
                      <a:pt x="14086" y="3796"/>
                      <a:pt x="14086" y="3627"/>
                    </a:cubicBezTo>
                    <a:cubicBezTo>
                      <a:pt x="14086" y="3459"/>
                      <a:pt x="14020" y="3300"/>
                      <a:pt x="13901" y="3181"/>
                    </a:cubicBezTo>
                    <a:lnTo>
                      <a:pt x="11978" y="1260"/>
                    </a:lnTo>
                    <a:cubicBezTo>
                      <a:pt x="11859" y="1141"/>
                      <a:pt x="11701" y="1075"/>
                      <a:pt x="11532" y="1075"/>
                    </a:cubicBezTo>
                    <a:cubicBezTo>
                      <a:pt x="11364" y="1075"/>
                      <a:pt x="11205" y="1141"/>
                      <a:pt x="11086" y="1260"/>
                    </a:cubicBezTo>
                    <a:lnTo>
                      <a:pt x="10346" y="2000"/>
                    </a:lnTo>
                    <a:cubicBezTo>
                      <a:pt x="10322" y="2024"/>
                      <a:pt x="10289" y="2037"/>
                      <a:pt x="10255" y="2037"/>
                    </a:cubicBezTo>
                    <a:cubicBezTo>
                      <a:pt x="10237" y="2037"/>
                      <a:pt x="10218" y="2033"/>
                      <a:pt x="10201" y="2025"/>
                    </a:cubicBezTo>
                    <a:cubicBezTo>
                      <a:pt x="10024" y="1942"/>
                      <a:pt x="9840" y="1866"/>
                      <a:pt x="9655" y="1800"/>
                    </a:cubicBezTo>
                    <a:cubicBezTo>
                      <a:pt x="9604" y="1780"/>
                      <a:pt x="9571" y="1732"/>
                      <a:pt x="9571" y="1678"/>
                    </a:cubicBezTo>
                    <a:lnTo>
                      <a:pt x="9571" y="632"/>
                    </a:lnTo>
                    <a:cubicBezTo>
                      <a:pt x="9571" y="283"/>
                      <a:pt x="9287" y="1"/>
                      <a:pt x="8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1" name="Google Shape;801;p37"/>
            <p:cNvSpPr/>
            <p:nvPr/>
          </p:nvSpPr>
          <p:spPr>
            <a:xfrm>
              <a:off x="8699646" y="2669687"/>
              <a:ext cx="96300" cy="96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2" name="Google Shape;802;p37"/>
            <p:cNvCxnSpPr>
              <a:stCxn id="801" idx="4"/>
              <a:endCxn id="803" idx="7"/>
            </p:cNvCxnSpPr>
            <p:nvPr/>
          </p:nvCxnSpPr>
          <p:spPr>
            <a:xfrm flipH="1">
              <a:off x="8191596" y="2765687"/>
              <a:ext cx="556200" cy="1824600"/>
            </a:xfrm>
            <a:prstGeom prst="straightConnector1">
              <a:avLst/>
            </a:prstGeom>
            <a:noFill/>
            <a:ln cap="flat" cmpd="sng" w="19050">
              <a:solidFill>
                <a:schemeClr val="dk1"/>
              </a:solidFill>
              <a:prstDash val="solid"/>
              <a:round/>
              <a:headEnd len="med" w="med" type="none"/>
              <a:tailEnd len="med" w="med" type="none"/>
            </a:ln>
          </p:spPr>
        </p:cxnSp>
        <p:cxnSp>
          <p:nvCxnSpPr>
            <p:cNvPr id="804" name="Google Shape;804;p37"/>
            <p:cNvCxnSpPr>
              <a:stCxn id="790" idx="4"/>
            </p:cNvCxnSpPr>
            <p:nvPr/>
          </p:nvCxnSpPr>
          <p:spPr>
            <a:xfrm flipH="1">
              <a:off x="6669019" y="3606377"/>
              <a:ext cx="450600" cy="1682100"/>
            </a:xfrm>
            <a:prstGeom prst="straightConnector1">
              <a:avLst/>
            </a:prstGeom>
            <a:noFill/>
            <a:ln cap="flat" cmpd="sng" w="19050">
              <a:solidFill>
                <a:schemeClr val="dk1"/>
              </a:solidFill>
              <a:prstDash val="solid"/>
              <a:round/>
              <a:headEnd len="med" w="med" type="none"/>
              <a:tailEnd len="med" w="med" type="none"/>
            </a:ln>
          </p:spPr>
        </p:cxnSp>
        <p:cxnSp>
          <p:nvCxnSpPr>
            <p:cNvPr id="805" name="Google Shape;805;p37"/>
            <p:cNvCxnSpPr>
              <a:stCxn id="803" idx="6"/>
            </p:cNvCxnSpPr>
            <p:nvPr/>
          </p:nvCxnSpPr>
          <p:spPr>
            <a:xfrm>
              <a:off x="8233269" y="4691017"/>
              <a:ext cx="1098000" cy="359400"/>
            </a:xfrm>
            <a:prstGeom prst="straightConnector1">
              <a:avLst/>
            </a:prstGeom>
            <a:noFill/>
            <a:ln cap="flat" cmpd="sng" w="19050">
              <a:solidFill>
                <a:schemeClr val="dk1"/>
              </a:solidFill>
              <a:prstDash val="solid"/>
              <a:round/>
              <a:headEnd len="med" w="med" type="none"/>
              <a:tailEnd len="med" w="med" type="none"/>
            </a:ln>
          </p:spPr>
        </p:cxnSp>
        <p:grpSp>
          <p:nvGrpSpPr>
            <p:cNvPr id="806" name="Google Shape;806;p37"/>
            <p:cNvGrpSpPr/>
            <p:nvPr/>
          </p:nvGrpSpPr>
          <p:grpSpPr>
            <a:xfrm rot="-652733">
              <a:off x="7396428" y="3996836"/>
              <a:ext cx="1388278" cy="1388278"/>
              <a:chOff x="2479700" y="3408200"/>
              <a:chExt cx="546775" cy="546775"/>
            </a:xfrm>
          </p:grpSpPr>
          <p:sp>
            <p:nvSpPr>
              <p:cNvPr id="807" name="Google Shape;807;p37"/>
              <p:cNvSpPr/>
              <p:nvPr/>
            </p:nvSpPr>
            <p:spPr>
              <a:xfrm>
                <a:off x="2479700" y="3408200"/>
                <a:ext cx="546775" cy="546775"/>
              </a:xfrm>
              <a:custGeom>
                <a:rect b="b" l="l" r="r" t="t"/>
                <a:pathLst>
                  <a:path extrusionOk="0" h="21871" w="21871">
                    <a:moveTo>
                      <a:pt x="11029" y="227"/>
                    </a:moveTo>
                    <a:cubicBezTo>
                      <a:pt x="13134" y="245"/>
                      <a:pt x="15161" y="871"/>
                      <a:pt x="16903" y="2042"/>
                    </a:cubicBezTo>
                    <a:lnTo>
                      <a:pt x="15976" y="3390"/>
                    </a:lnTo>
                    <a:lnTo>
                      <a:pt x="16068" y="3455"/>
                    </a:lnTo>
                    <a:cubicBezTo>
                      <a:pt x="16521" y="3765"/>
                      <a:pt x="16947" y="4119"/>
                      <a:pt x="17332" y="4502"/>
                    </a:cubicBezTo>
                    <a:lnTo>
                      <a:pt x="17411" y="4582"/>
                    </a:lnTo>
                    <a:lnTo>
                      <a:pt x="18566" y="3422"/>
                    </a:lnTo>
                    <a:cubicBezTo>
                      <a:pt x="20047" y="4923"/>
                      <a:pt x="21039" y="6802"/>
                      <a:pt x="21443" y="8862"/>
                    </a:cubicBezTo>
                    <a:lnTo>
                      <a:pt x="19837" y="9161"/>
                    </a:lnTo>
                    <a:lnTo>
                      <a:pt x="19857" y="9272"/>
                    </a:lnTo>
                    <a:cubicBezTo>
                      <a:pt x="19957" y="9815"/>
                      <a:pt x="20010" y="10365"/>
                      <a:pt x="20012" y="10907"/>
                    </a:cubicBezTo>
                    <a:lnTo>
                      <a:pt x="20012" y="11020"/>
                    </a:lnTo>
                    <a:lnTo>
                      <a:pt x="21644" y="11020"/>
                    </a:lnTo>
                    <a:cubicBezTo>
                      <a:pt x="21628" y="13138"/>
                      <a:pt x="20996" y="15175"/>
                      <a:pt x="19814" y="16924"/>
                    </a:cubicBezTo>
                    <a:lnTo>
                      <a:pt x="18467" y="15994"/>
                    </a:lnTo>
                    <a:lnTo>
                      <a:pt x="18404" y="16087"/>
                    </a:lnTo>
                    <a:cubicBezTo>
                      <a:pt x="18089" y="16541"/>
                      <a:pt x="17735" y="16965"/>
                      <a:pt x="17354" y="17349"/>
                    </a:cubicBezTo>
                    <a:lnTo>
                      <a:pt x="17274" y="17428"/>
                    </a:lnTo>
                    <a:lnTo>
                      <a:pt x="18431" y="18585"/>
                    </a:lnTo>
                    <a:cubicBezTo>
                      <a:pt x="16924" y="20061"/>
                      <a:pt x="15044" y="21049"/>
                      <a:pt x="12982" y="21449"/>
                    </a:cubicBezTo>
                    <a:lnTo>
                      <a:pt x="12688" y="19840"/>
                    </a:lnTo>
                    <a:lnTo>
                      <a:pt x="12577" y="19862"/>
                    </a:lnTo>
                    <a:cubicBezTo>
                      <a:pt x="12031" y="19961"/>
                      <a:pt x="11481" y="20012"/>
                      <a:pt x="10940" y="20014"/>
                    </a:cubicBezTo>
                    <a:lnTo>
                      <a:pt x="10826" y="20014"/>
                    </a:lnTo>
                    <a:lnTo>
                      <a:pt x="10830" y="21644"/>
                    </a:lnTo>
                    <a:cubicBezTo>
                      <a:pt x="8722" y="21623"/>
                      <a:pt x="6694" y="20993"/>
                      <a:pt x="4953" y="19819"/>
                    </a:cubicBezTo>
                    <a:lnTo>
                      <a:pt x="5882" y="18472"/>
                    </a:lnTo>
                    <a:lnTo>
                      <a:pt x="5789" y="18408"/>
                    </a:lnTo>
                    <a:cubicBezTo>
                      <a:pt x="5335" y="18094"/>
                      <a:pt x="4910" y="17740"/>
                      <a:pt x="4527" y="17359"/>
                    </a:cubicBezTo>
                    <a:lnTo>
                      <a:pt x="4448" y="17279"/>
                    </a:lnTo>
                    <a:lnTo>
                      <a:pt x="3293" y="18437"/>
                    </a:lnTo>
                    <a:cubicBezTo>
                      <a:pt x="1814" y="16931"/>
                      <a:pt x="825" y="15052"/>
                      <a:pt x="423" y="12991"/>
                    </a:cubicBezTo>
                    <a:lnTo>
                      <a:pt x="2031" y="12695"/>
                    </a:lnTo>
                    <a:lnTo>
                      <a:pt x="2011" y="12584"/>
                    </a:lnTo>
                    <a:cubicBezTo>
                      <a:pt x="1910" y="12041"/>
                      <a:pt x="1859" y="11490"/>
                      <a:pt x="1857" y="10952"/>
                    </a:cubicBezTo>
                    <a:lnTo>
                      <a:pt x="1857" y="10838"/>
                    </a:lnTo>
                    <a:lnTo>
                      <a:pt x="227" y="10853"/>
                    </a:lnTo>
                    <a:cubicBezTo>
                      <a:pt x="241" y="8741"/>
                      <a:pt x="871" y="6708"/>
                      <a:pt x="2045" y="4961"/>
                    </a:cubicBezTo>
                    <a:lnTo>
                      <a:pt x="3394" y="5888"/>
                    </a:lnTo>
                    <a:lnTo>
                      <a:pt x="3458" y="5796"/>
                    </a:lnTo>
                    <a:cubicBezTo>
                      <a:pt x="3770" y="5343"/>
                      <a:pt x="4124" y="4919"/>
                      <a:pt x="4507" y="4534"/>
                    </a:cubicBezTo>
                    <a:lnTo>
                      <a:pt x="4586" y="4453"/>
                    </a:lnTo>
                    <a:lnTo>
                      <a:pt x="3427" y="3298"/>
                    </a:lnTo>
                    <a:cubicBezTo>
                      <a:pt x="4932" y="1819"/>
                      <a:pt x="6810" y="828"/>
                      <a:pt x="8872" y="425"/>
                    </a:cubicBezTo>
                    <a:lnTo>
                      <a:pt x="9168" y="2032"/>
                    </a:lnTo>
                    <a:lnTo>
                      <a:pt x="9278" y="2013"/>
                    </a:lnTo>
                    <a:cubicBezTo>
                      <a:pt x="9823" y="1912"/>
                      <a:pt x="10374" y="1859"/>
                      <a:pt x="10916" y="1857"/>
                    </a:cubicBezTo>
                    <a:lnTo>
                      <a:pt x="11028" y="1857"/>
                    </a:lnTo>
                    <a:lnTo>
                      <a:pt x="11029" y="227"/>
                    </a:lnTo>
                    <a:close/>
                    <a:moveTo>
                      <a:pt x="10803" y="0"/>
                    </a:moveTo>
                    <a:lnTo>
                      <a:pt x="10802" y="1633"/>
                    </a:lnTo>
                    <a:cubicBezTo>
                      <a:pt x="10321" y="1639"/>
                      <a:pt x="9832" y="1685"/>
                      <a:pt x="9349" y="1770"/>
                    </a:cubicBezTo>
                    <a:lnTo>
                      <a:pt x="9052" y="161"/>
                    </a:lnTo>
                    <a:lnTo>
                      <a:pt x="8941" y="180"/>
                    </a:lnTo>
                    <a:cubicBezTo>
                      <a:pt x="6754" y="585"/>
                      <a:pt x="4763" y="1634"/>
                      <a:pt x="3187" y="3219"/>
                    </a:cubicBezTo>
                    <a:lnTo>
                      <a:pt x="3108" y="3298"/>
                    </a:lnTo>
                    <a:lnTo>
                      <a:pt x="4268" y="4453"/>
                    </a:lnTo>
                    <a:cubicBezTo>
                      <a:pt x="3931" y="4800"/>
                      <a:pt x="3618" y="5176"/>
                      <a:pt x="3336" y="5574"/>
                    </a:cubicBezTo>
                    <a:lnTo>
                      <a:pt x="1988" y="4646"/>
                    </a:lnTo>
                    <a:lnTo>
                      <a:pt x="1923" y="4738"/>
                    </a:lnTo>
                    <a:cubicBezTo>
                      <a:pt x="664" y="6567"/>
                      <a:pt x="0" y="8708"/>
                      <a:pt x="0" y="10935"/>
                    </a:cubicBezTo>
                    <a:lnTo>
                      <a:pt x="0" y="11081"/>
                    </a:lnTo>
                    <a:lnTo>
                      <a:pt x="1632" y="11066"/>
                    </a:lnTo>
                    <a:cubicBezTo>
                      <a:pt x="1639" y="11545"/>
                      <a:pt x="1685" y="12031"/>
                      <a:pt x="1768" y="12513"/>
                    </a:cubicBezTo>
                    <a:lnTo>
                      <a:pt x="159" y="12809"/>
                    </a:lnTo>
                    <a:lnTo>
                      <a:pt x="180" y="12920"/>
                    </a:lnTo>
                    <a:cubicBezTo>
                      <a:pt x="582" y="15109"/>
                      <a:pt x="1631" y="17099"/>
                      <a:pt x="3212" y="18677"/>
                    </a:cubicBezTo>
                    <a:lnTo>
                      <a:pt x="3293" y="18756"/>
                    </a:lnTo>
                    <a:lnTo>
                      <a:pt x="4448" y="17598"/>
                    </a:lnTo>
                    <a:cubicBezTo>
                      <a:pt x="4793" y="17934"/>
                      <a:pt x="5170" y="18246"/>
                      <a:pt x="5568" y="18528"/>
                    </a:cubicBezTo>
                    <a:lnTo>
                      <a:pt x="4639" y="19876"/>
                    </a:lnTo>
                    <a:lnTo>
                      <a:pt x="4732" y="19941"/>
                    </a:lnTo>
                    <a:cubicBezTo>
                      <a:pt x="6561" y="21203"/>
                      <a:pt x="8705" y="21870"/>
                      <a:pt x="10942" y="21870"/>
                    </a:cubicBezTo>
                    <a:lnTo>
                      <a:pt x="11056" y="21870"/>
                    </a:lnTo>
                    <a:lnTo>
                      <a:pt x="11056" y="21869"/>
                    </a:lnTo>
                    <a:lnTo>
                      <a:pt x="11053" y="20237"/>
                    </a:lnTo>
                    <a:cubicBezTo>
                      <a:pt x="11533" y="20232"/>
                      <a:pt x="12021" y="20185"/>
                      <a:pt x="12506" y="20103"/>
                    </a:cubicBezTo>
                    <a:lnTo>
                      <a:pt x="12801" y="21712"/>
                    </a:lnTo>
                    <a:lnTo>
                      <a:pt x="12911" y="21692"/>
                    </a:lnTo>
                    <a:cubicBezTo>
                      <a:pt x="15100" y="21291"/>
                      <a:pt x="17091" y="20245"/>
                      <a:pt x="18670" y="18664"/>
                    </a:cubicBezTo>
                    <a:lnTo>
                      <a:pt x="18750" y="18585"/>
                    </a:lnTo>
                    <a:lnTo>
                      <a:pt x="17593" y="17426"/>
                    </a:lnTo>
                    <a:cubicBezTo>
                      <a:pt x="17929" y="17083"/>
                      <a:pt x="18241" y="16708"/>
                      <a:pt x="18525" y="16308"/>
                    </a:cubicBezTo>
                    <a:lnTo>
                      <a:pt x="19871" y="17238"/>
                    </a:lnTo>
                    <a:lnTo>
                      <a:pt x="19936" y="17146"/>
                    </a:lnTo>
                    <a:cubicBezTo>
                      <a:pt x="21201" y="15315"/>
                      <a:pt x="21870" y="13167"/>
                      <a:pt x="21870" y="10934"/>
                    </a:cubicBezTo>
                    <a:lnTo>
                      <a:pt x="21869" y="10793"/>
                    </a:lnTo>
                    <a:lnTo>
                      <a:pt x="20237" y="10793"/>
                    </a:lnTo>
                    <a:cubicBezTo>
                      <a:pt x="20230" y="10311"/>
                      <a:pt x="20184" y="9824"/>
                      <a:pt x="20099" y="9341"/>
                    </a:cubicBezTo>
                    <a:lnTo>
                      <a:pt x="21707" y="9044"/>
                    </a:lnTo>
                    <a:lnTo>
                      <a:pt x="21687" y="8931"/>
                    </a:lnTo>
                    <a:cubicBezTo>
                      <a:pt x="21281" y="6744"/>
                      <a:pt x="20230" y="4755"/>
                      <a:pt x="18646" y="3181"/>
                    </a:cubicBezTo>
                    <a:lnTo>
                      <a:pt x="18565" y="3101"/>
                    </a:lnTo>
                    <a:lnTo>
                      <a:pt x="17410" y="4261"/>
                    </a:lnTo>
                    <a:cubicBezTo>
                      <a:pt x="17065" y="3926"/>
                      <a:pt x="16688" y="3613"/>
                      <a:pt x="16290" y="3333"/>
                    </a:cubicBezTo>
                    <a:lnTo>
                      <a:pt x="17217" y="1983"/>
                    </a:lnTo>
                    <a:lnTo>
                      <a:pt x="17124" y="1918"/>
                    </a:lnTo>
                    <a:cubicBezTo>
                      <a:pt x="15298" y="663"/>
                      <a:pt x="13159" y="0"/>
                      <a:pt x="109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7"/>
              <p:cNvSpPr/>
              <p:nvPr/>
            </p:nvSpPr>
            <p:spPr>
              <a:xfrm>
                <a:off x="2626900" y="3555400"/>
                <a:ext cx="252375" cy="252375"/>
              </a:xfrm>
              <a:custGeom>
                <a:rect b="b" l="l" r="r" t="t"/>
                <a:pathLst>
                  <a:path extrusionOk="0" h="10095" w="10095">
                    <a:moveTo>
                      <a:pt x="4821" y="460"/>
                    </a:moveTo>
                    <a:lnTo>
                      <a:pt x="5047" y="463"/>
                    </a:lnTo>
                    <a:cubicBezTo>
                      <a:pt x="5979" y="463"/>
                      <a:pt x="6876" y="740"/>
                      <a:pt x="7641" y="1266"/>
                    </a:cubicBezTo>
                    <a:lnTo>
                      <a:pt x="7760" y="1343"/>
                    </a:lnTo>
                    <a:cubicBezTo>
                      <a:pt x="7884" y="1434"/>
                      <a:pt x="8003" y="1530"/>
                      <a:pt x="8115" y="1633"/>
                    </a:cubicBezTo>
                    <a:lnTo>
                      <a:pt x="8280" y="1796"/>
                    </a:lnTo>
                    <a:cubicBezTo>
                      <a:pt x="8945" y="2457"/>
                      <a:pt x="9386" y="3290"/>
                      <a:pt x="9556" y="4203"/>
                    </a:cubicBezTo>
                    <a:lnTo>
                      <a:pt x="9587" y="4352"/>
                    </a:lnTo>
                    <a:cubicBezTo>
                      <a:pt x="9612" y="4507"/>
                      <a:pt x="9627" y="4664"/>
                      <a:pt x="9635" y="4821"/>
                    </a:cubicBezTo>
                    <a:lnTo>
                      <a:pt x="9632" y="5047"/>
                    </a:lnTo>
                    <a:cubicBezTo>
                      <a:pt x="9632" y="5982"/>
                      <a:pt x="9353" y="6883"/>
                      <a:pt x="8824" y="7649"/>
                    </a:cubicBezTo>
                    <a:lnTo>
                      <a:pt x="8745" y="7770"/>
                    </a:lnTo>
                    <a:cubicBezTo>
                      <a:pt x="8652" y="7896"/>
                      <a:pt x="8553" y="8016"/>
                      <a:pt x="8451" y="8130"/>
                    </a:cubicBezTo>
                    <a:lnTo>
                      <a:pt x="8449" y="8130"/>
                    </a:lnTo>
                    <a:lnTo>
                      <a:pt x="8290" y="8289"/>
                    </a:lnTo>
                    <a:cubicBezTo>
                      <a:pt x="7628" y="8951"/>
                      <a:pt x="6794" y="9391"/>
                      <a:pt x="5880" y="9558"/>
                    </a:cubicBezTo>
                    <a:lnTo>
                      <a:pt x="5728" y="9591"/>
                    </a:lnTo>
                    <a:cubicBezTo>
                      <a:pt x="5576" y="9612"/>
                      <a:pt x="5424" y="9629"/>
                      <a:pt x="5274" y="9635"/>
                    </a:cubicBezTo>
                    <a:lnTo>
                      <a:pt x="5047" y="9632"/>
                    </a:lnTo>
                    <a:cubicBezTo>
                      <a:pt x="4112" y="9632"/>
                      <a:pt x="3214" y="9353"/>
                      <a:pt x="2449" y="8826"/>
                    </a:cubicBezTo>
                    <a:lnTo>
                      <a:pt x="2326" y="8746"/>
                    </a:lnTo>
                    <a:lnTo>
                      <a:pt x="2328" y="8746"/>
                    </a:lnTo>
                    <a:cubicBezTo>
                      <a:pt x="2202" y="8654"/>
                      <a:pt x="2082" y="8556"/>
                      <a:pt x="1966" y="8452"/>
                    </a:cubicBezTo>
                    <a:lnTo>
                      <a:pt x="1968" y="8452"/>
                    </a:lnTo>
                    <a:lnTo>
                      <a:pt x="1809" y="8294"/>
                    </a:lnTo>
                    <a:cubicBezTo>
                      <a:pt x="1145" y="7631"/>
                      <a:pt x="706" y="6799"/>
                      <a:pt x="537" y="5883"/>
                    </a:cubicBezTo>
                    <a:lnTo>
                      <a:pt x="506" y="5733"/>
                    </a:lnTo>
                    <a:cubicBezTo>
                      <a:pt x="483" y="5581"/>
                      <a:pt x="466" y="5427"/>
                      <a:pt x="460" y="5274"/>
                    </a:cubicBezTo>
                    <a:lnTo>
                      <a:pt x="463" y="5047"/>
                    </a:lnTo>
                    <a:cubicBezTo>
                      <a:pt x="463" y="4114"/>
                      <a:pt x="740" y="3215"/>
                      <a:pt x="1267" y="2452"/>
                    </a:cubicBezTo>
                    <a:lnTo>
                      <a:pt x="1345" y="2331"/>
                    </a:lnTo>
                    <a:cubicBezTo>
                      <a:pt x="1438" y="2206"/>
                      <a:pt x="1535" y="2085"/>
                      <a:pt x="1637" y="1971"/>
                    </a:cubicBezTo>
                    <a:lnTo>
                      <a:pt x="1639" y="1973"/>
                    </a:lnTo>
                    <a:lnTo>
                      <a:pt x="1799" y="1811"/>
                    </a:lnTo>
                    <a:cubicBezTo>
                      <a:pt x="2460" y="1147"/>
                      <a:pt x="3293" y="707"/>
                      <a:pt x="4208" y="539"/>
                    </a:cubicBezTo>
                    <a:lnTo>
                      <a:pt x="4357" y="506"/>
                    </a:lnTo>
                    <a:cubicBezTo>
                      <a:pt x="4512" y="483"/>
                      <a:pt x="4667" y="466"/>
                      <a:pt x="4821" y="460"/>
                    </a:cubicBezTo>
                    <a:close/>
                    <a:moveTo>
                      <a:pt x="5031" y="0"/>
                    </a:moveTo>
                    <a:cubicBezTo>
                      <a:pt x="4730" y="2"/>
                      <a:pt x="4426" y="30"/>
                      <a:pt x="4124" y="86"/>
                    </a:cubicBezTo>
                    <a:lnTo>
                      <a:pt x="3902" y="134"/>
                    </a:lnTo>
                    <a:lnTo>
                      <a:pt x="3904" y="139"/>
                    </a:lnTo>
                    <a:cubicBezTo>
                      <a:pt x="3058" y="334"/>
                      <a:pt x="2283" y="744"/>
                      <a:pt x="1641" y="1335"/>
                    </a:cubicBezTo>
                    <a:lnTo>
                      <a:pt x="1634" y="1327"/>
                    </a:lnTo>
                    <a:lnTo>
                      <a:pt x="1474" y="1487"/>
                    </a:lnTo>
                    <a:cubicBezTo>
                      <a:pt x="1261" y="1700"/>
                      <a:pt x="1064" y="1938"/>
                      <a:pt x="889" y="2191"/>
                    </a:cubicBezTo>
                    <a:lnTo>
                      <a:pt x="768" y="2378"/>
                    </a:lnTo>
                    <a:lnTo>
                      <a:pt x="772" y="2381"/>
                    </a:lnTo>
                    <a:cubicBezTo>
                      <a:pt x="312" y="3116"/>
                      <a:pt x="53" y="3954"/>
                      <a:pt x="15" y="4831"/>
                    </a:cubicBezTo>
                    <a:lnTo>
                      <a:pt x="0" y="4831"/>
                    </a:lnTo>
                    <a:lnTo>
                      <a:pt x="0" y="5057"/>
                    </a:lnTo>
                    <a:cubicBezTo>
                      <a:pt x="2" y="5360"/>
                      <a:pt x="30" y="5664"/>
                      <a:pt x="86" y="5966"/>
                    </a:cubicBezTo>
                    <a:lnTo>
                      <a:pt x="134" y="6189"/>
                    </a:lnTo>
                    <a:lnTo>
                      <a:pt x="139" y="6187"/>
                    </a:lnTo>
                    <a:cubicBezTo>
                      <a:pt x="334" y="7033"/>
                      <a:pt x="744" y="7808"/>
                      <a:pt x="1335" y="8452"/>
                    </a:cubicBezTo>
                    <a:lnTo>
                      <a:pt x="1327" y="8461"/>
                    </a:lnTo>
                    <a:lnTo>
                      <a:pt x="1485" y="8619"/>
                    </a:lnTo>
                    <a:cubicBezTo>
                      <a:pt x="1699" y="8832"/>
                      <a:pt x="1935" y="9029"/>
                      <a:pt x="2188" y="9202"/>
                    </a:cubicBezTo>
                    <a:lnTo>
                      <a:pt x="2379" y="9328"/>
                    </a:lnTo>
                    <a:lnTo>
                      <a:pt x="2383" y="9323"/>
                    </a:lnTo>
                    <a:cubicBezTo>
                      <a:pt x="3118" y="9782"/>
                      <a:pt x="3954" y="10042"/>
                      <a:pt x="4824" y="10080"/>
                    </a:cubicBezTo>
                    <a:lnTo>
                      <a:pt x="4824" y="10094"/>
                    </a:lnTo>
                    <a:lnTo>
                      <a:pt x="5047" y="10094"/>
                    </a:lnTo>
                    <a:lnTo>
                      <a:pt x="5047" y="10093"/>
                    </a:lnTo>
                    <a:cubicBezTo>
                      <a:pt x="5350" y="10093"/>
                      <a:pt x="5657" y="10065"/>
                      <a:pt x="5963" y="10009"/>
                    </a:cubicBezTo>
                    <a:lnTo>
                      <a:pt x="6186" y="9961"/>
                    </a:lnTo>
                    <a:lnTo>
                      <a:pt x="6184" y="9956"/>
                    </a:lnTo>
                    <a:cubicBezTo>
                      <a:pt x="7030" y="9761"/>
                      <a:pt x="7805" y="9353"/>
                      <a:pt x="8449" y="8761"/>
                    </a:cubicBezTo>
                    <a:lnTo>
                      <a:pt x="8457" y="8770"/>
                    </a:lnTo>
                    <a:lnTo>
                      <a:pt x="8616" y="8613"/>
                    </a:lnTo>
                    <a:cubicBezTo>
                      <a:pt x="8829" y="8399"/>
                      <a:pt x="9026" y="8162"/>
                      <a:pt x="9201" y="7909"/>
                    </a:cubicBezTo>
                    <a:lnTo>
                      <a:pt x="9326" y="7717"/>
                    </a:lnTo>
                    <a:lnTo>
                      <a:pt x="9321" y="7714"/>
                    </a:lnTo>
                    <a:cubicBezTo>
                      <a:pt x="9782" y="6977"/>
                      <a:pt x="10042" y="6139"/>
                      <a:pt x="10080" y="5252"/>
                    </a:cubicBezTo>
                    <a:lnTo>
                      <a:pt x="10094" y="5252"/>
                    </a:lnTo>
                    <a:lnTo>
                      <a:pt x="10093" y="5024"/>
                    </a:lnTo>
                    <a:cubicBezTo>
                      <a:pt x="10091" y="4724"/>
                      <a:pt x="10063" y="4418"/>
                      <a:pt x="10007" y="4119"/>
                    </a:cubicBezTo>
                    <a:lnTo>
                      <a:pt x="9959" y="3904"/>
                    </a:lnTo>
                    <a:lnTo>
                      <a:pt x="9956" y="3906"/>
                    </a:lnTo>
                    <a:cubicBezTo>
                      <a:pt x="9761" y="3060"/>
                      <a:pt x="9351" y="2285"/>
                      <a:pt x="8760" y="1642"/>
                    </a:cubicBezTo>
                    <a:lnTo>
                      <a:pt x="8768" y="1634"/>
                    </a:lnTo>
                    <a:lnTo>
                      <a:pt x="8604" y="1471"/>
                    </a:lnTo>
                    <a:cubicBezTo>
                      <a:pt x="8389" y="1256"/>
                      <a:pt x="8152" y="1061"/>
                      <a:pt x="7900" y="887"/>
                    </a:cubicBezTo>
                    <a:lnTo>
                      <a:pt x="7710" y="765"/>
                    </a:lnTo>
                    <a:lnTo>
                      <a:pt x="7709" y="769"/>
                    </a:lnTo>
                    <a:cubicBezTo>
                      <a:pt x="6974" y="309"/>
                      <a:pt x="6138" y="52"/>
                      <a:pt x="5257" y="14"/>
                    </a:cubicBezTo>
                    <a:lnTo>
                      <a:pt x="52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7"/>
              <p:cNvSpPr/>
              <p:nvPr/>
            </p:nvSpPr>
            <p:spPr>
              <a:xfrm>
                <a:off x="2560075" y="3487825"/>
                <a:ext cx="388100" cy="388800"/>
              </a:xfrm>
              <a:custGeom>
                <a:rect b="b" l="l" r="r" t="t"/>
                <a:pathLst>
                  <a:path extrusionOk="0" h="15552" w="15524">
                    <a:moveTo>
                      <a:pt x="8636" y="1"/>
                    </a:moveTo>
                    <a:lnTo>
                      <a:pt x="8479" y="1349"/>
                    </a:lnTo>
                    <a:cubicBezTo>
                      <a:pt x="8683" y="1372"/>
                      <a:pt x="8890" y="1406"/>
                      <a:pt x="9092" y="1451"/>
                    </a:cubicBezTo>
                    <a:lnTo>
                      <a:pt x="9379" y="124"/>
                    </a:lnTo>
                    <a:cubicBezTo>
                      <a:pt x="9135" y="72"/>
                      <a:pt x="8885" y="30"/>
                      <a:pt x="8636" y="1"/>
                    </a:cubicBezTo>
                    <a:close/>
                    <a:moveTo>
                      <a:pt x="5649" y="225"/>
                    </a:moveTo>
                    <a:cubicBezTo>
                      <a:pt x="5407" y="291"/>
                      <a:pt x="5166" y="371"/>
                      <a:pt x="4933" y="460"/>
                    </a:cubicBezTo>
                    <a:lnTo>
                      <a:pt x="5417" y="1727"/>
                    </a:lnTo>
                    <a:cubicBezTo>
                      <a:pt x="5609" y="1653"/>
                      <a:pt x="5809" y="1588"/>
                      <a:pt x="6009" y="1534"/>
                    </a:cubicBezTo>
                    <a:lnTo>
                      <a:pt x="5649" y="225"/>
                    </a:lnTo>
                    <a:close/>
                    <a:moveTo>
                      <a:pt x="12131" y="1314"/>
                    </a:moveTo>
                    <a:lnTo>
                      <a:pt x="11363" y="2432"/>
                    </a:lnTo>
                    <a:cubicBezTo>
                      <a:pt x="11535" y="2548"/>
                      <a:pt x="11702" y="2675"/>
                      <a:pt x="11860" y="2809"/>
                    </a:cubicBezTo>
                    <a:lnTo>
                      <a:pt x="12731" y="1768"/>
                    </a:lnTo>
                    <a:cubicBezTo>
                      <a:pt x="12539" y="1608"/>
                      <a:pt x="12338" y="1454"/>
                      <a:pt x="12131" y="1314"/>
                    </a:cubicBezTo>
                    <a:close/>
                    <a:moveTo>
                      <a:pt x="2391" y="2049"/>
                    </a:moveTo>
                    <a:cubicBezTo>
                      <a:pt x="2207" y="2221"/>
                      <a:pt x="2031" y="2403"/>
                      <a:pt x="1867" y="2591"/>
                    </a:cubicBezTo>
                    <a:lnTo>
                      <a:pt x="2885" y="3486"/>
                    </a:lnTo>
                    <a:cubicBezTo>
                      <a:pt x="3020" y="3333"/>
                      <a:pt x="3167" y="3182"/>
                      <a:pt x="3319" y="3040"/>
                    </a:cubicBezTo>
                    <a:lnTo>
                      <a:pt x="2391" y="2049"/>
                    </a:lnTo>
                    <a:close/>
                    <a:moveTo>
                      <a:pt x="14616" y="4098"/>
                    </a:moveTo>
                    <a:lnTo>
                      <a:pt x="13418" y="4734"/>
                    </a:lnTo>
                    <a:cubicBezTo>
                      <a:pt x="13516" y="4915"/>
                      <a:pt x="13605" y="5105"/>
                      <a:pt x="13683" y="5297"/>
                    </a:cubicBezTo>
                    <a:lnTo>
                      <a:pt x="14937" y="4780"/>
                    </a:lnTo>
                    <a:cubicBezTo>
                      <a:pt x="14842" y="4547"/>
                      <a:pt x="14733" y="4317"/>
                      <a:pt x="14616" y="4098"/>
                    </a:cubicBezTo>
                    <a:close/>
                    <a:moveTo>
                      <a:pt x="352" y="5176"/>
                    </a:moveTo>
                    <a:cubicBezTo>
                      <a:pt x="269" y="5413"/>
                      <a:pt x="197" y="5656"/>
                      <a:pt x="137" y="5898"/>
                    </a:cubicBezTo>
                    <a:lnTo>
                      <a:pt x="1456" y="6221"/>
                    </a:lnTo>
                    <a:lnTo>
                      <a:pt x="1456" y="6219"/>
                    </a:lnTo>
                    <a:cubicBezTo>
                      <a:pt x="1505" y="6019"/>
                      <a:pt x="1565" y="5819"/>
                      <a:pt x="1632" y="5623"/>
                    </a:cubicBezTo>
                    <a:lnTo>
                      <a:pt x="352" y="5176"/>
                    </a:lnTo>
                    <a:close/>
                    <a:moveTo>
                      <a:pt x="14167" y="7722"/>
                    </a:moveTo>
                    <a:lnTo>
                      <a:pt x="14167" y="7750"/>
                    </a:lnTo>
                    <a:cubicBezTo>
                      <a:pt x="14167" y="7959"/>
                      <a:pt x="14157" y="8168"/>
                      <a:pt x="14137" y="8373"/>
                    </a:cubicBezTo>
                    <a:lnTo>
                      <a:pt x="15487" y="8502"/>
                    </a:lnTo>
                    <a:cubicBezTo>
                      <a:pt x="15512" y="8254"/>
                      <a:pt x="15523" y="8002"/>
                      <a:pt x="15523" y="7750"/>
                    </a:cubicBezTo>
                    <a:lnTo>
                      <a:pt x="15523" y="7722"/>
                    </a:lnTo>
                    <a:close/>
                    <a:moveTo>
                      <a:pt x="1342" y="8695"/>
                    </a:moveTo>
                    <a:lnTo>
                      <a:pt x="0" y="8892"/>
                    </a:lnTo>
                    <a:cubicBezTo>
                      <a:pt x="37" y="9140"/>
                      <a:pt x="84" y="9388"/>
                      <a:pt x="146" y="9632"/>
                    </a:cubicBezTo>
                    <a:lnTo>
                      <a:pt x="146" y="9630"/>
                    </a:lnTo>
                    <a:lnTo>
                      <a:pt x="1462" y="9305"/>
                    </a:lnTo>
                    <a:cubicBezTo>
                      <a:pt x="1413" y="9105"/>
                      <a:pt x="1371" y="8899"/>
                      <a:pt x="1342" y="8695"/>
                    </a:cubicBezTo>
                    <a:close/>
                    <a:moveTo>
                      <a:pt x="13430" y="10744"/>
                    </a:moveTo>
                    <a:cubicBezTo>
                      <a:pt x="13334" y="10927"/>
                      <a:pt x="13228" y="11107"/>
                      <a:pt x="13114" y="11281"/>
                    </a:cubicBezTo>
                    <a:lnTo>
                      <a:pt x="14249" y="12026"/>
                    </a:lnTo>
                    <a:cubicBezTo>
                      <a:pt x="14386" y="11816"/>
                      <a:pt x="14515" y="11598"/>
                      <a:pt x="14631" y="11375"/>
                    </a:cubicBezTo>
                    <a:lnTo>
                      <a:pt x="13430" y="10744"/>
                    </a:lnTo>
                    <a:close/>
                    <a:moveTo>
                      <a:pt x="2510" y="11547"/>
                    </a:moveTo>
                    <a:lnTo>
                      <a:pt x="1414" y="12346"/>
                    </a:lnTo>
                    <a:cubicBezTo>
                      <a:pt x="1561" y="12548"/>
                      <a:pt x="1720" y="12746"/>
                      <a:pt x="1887" y="12933"/>
                    </a:cubicBezTo>
                    <a:lnTo>
                      <a:pt x="2901" y="12033"/>
                    </a:lnTo>
                    <a:cubicBezTo>
                      <a:pt x="2762" y="11877"/>
                      <a:pt x="2632" y="11714"/>
                      <a:pt x="2510" y="11547"/>
                    </a:cubicBezTo>
                    <a:close/>
                    <a:moveTo>
                      <a:pt x="11385" y="13055"/>
                    </a:moveTo>
                    <a:cubicBezTo>
                      <a:pt x="11216" y="13173"/>
                      <a:pt x="11038" y="13283"/>
                      <a:pt x="10856" y="13384"/>
                    </a:cubicBezTo>
                    <a:lnTo>
                      <a:pt x="11518" y="14569"/>
                    </a:lnTo>
                    <a:cubicBezTo>
                      <a:pt x="11737" y="14446"/>
                      <a:pt x="11951" y="14312"/>
                      <a:pt x="12158" y="14170"/>
                    </a:cubicBezTo>
                    <a:lnTo>
                      <a:pt x="11385" y="13055"/>
                    </a:lnTo>
                    <a:close/>
                    <a:moveTo>
                      <a:pt x="4869" y="13534"/>
                    </a:moveTo>
                    <a:lnTo>
                      <a:pt x="4269" y="14752"/>
                    </a:lnTo>
                    <a:cubicBezTo>
                      <a:pt x="4495" y="14863"/>
                      <a:pt x="4727" y="14963"/>
                      <a:pt x="4961" y="15051"/>
                    </a:cubicBezTo>
                    <a:lnTo>
                      <a:pt x="5440" y="13782"/>
                    </a:lnTo>
                    <a:cubicBezTo>
                      <a:pt x="5247" y="13709"/>
                      <a:pt x="5056" y="13625"/>
                      <a:pt x="4869" y="13534"/>
                    </a:cubicBezTo>
                    <a:close/>
                    <a:moveTo>
                      <a:pt x="8503" y="14151"/>
                    </a:moveTo>
                    <a:cubicBezTo>
                      <a:pt x="8300" y="14175"/>
                      <a:pt x="8090" y="14190"/>
                      <a:pt x="7882" y="14195"/>
                    </a:cubicBezTo>
                    <a:lnTo>
                      <a:pt x="7917" y="15551"/>
                    </a:lnTo>
                    <a:cubicBezTo>
                      <a:pt x="8168" y="15545"/>
                      <a:pt x="8419" y="15527"/>
                      <a:pt x="8667" y="15497"/>
                    </a:cubicBezTo>
                    <a:lnTo>
                      <a:pt x="8503" y="1415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0" name="Google Shape;810;p37"/>
            <p:cNvSpPr/>
            <p:nvPr/>
          </p:nvSpPr>
          <p:spPr>
            <a:xfrm>
              <a:off x="6445170" y="1955384"/>
              <a:ext cx="432798" cy="432798"/>
            </a:xfrm>
            <a:custGeom>
              <a:rect b="b" l="l" r="r" t="t"/>
              <a:pathLst>
                <a:path extrusionOk="0" h="17371" w="17371">
                  <a:moveTo>
                    <a:pt x="8685" y="5061"/>
                  </a:moveTo>
                  <a:cubicBezTo>
                    <a:pt x="10683" y="5061"/>
                    <a:pt x="12308" y="6687"/>
                    <a:pt x="12308" y="8686"/>
                  </a:cubicBezTo>
                  <a:cubicBezTo>
                    <a:pt x="12308" y="10683"/>
                    <a:pt x="10683" y="12309"/>
                    <a:pt x="8685" y="12309"/>
                  </a:cubicBezTo>
                  <a:cubicBezTo>
                    <a:pt x="6686" y="12309"/>
                    <a:pt x="5061" y="10683"/>
                    <a:pt x="5061" y="8686"/>
                  </a:cubicBezTo>
                  <a:cubicBezTo>
                    <a:pt x="5061" y="6687"/>
                    <a:pt x="6686" y="5061"/>
                    <a:pt x="8685" y="5061"/>
                  </a:cubicBezTo>
                  <a:close/>
                  <a:moveTo>
                    <a:pt x="8670" y="1"/>
                  </a:moveTo>
                  <a:lnTo>
                    <a:pt x="8669" y="1813"/>
                  </a:lnTo>
                  <a:lnTo>
                    <a:pt x="8669" y="3415"/>
                  </a:lnTo>
                  <a:cubicBezTo>
                    <a:pt x="8345" y="3415"/>
                    <a:pt x="8028" y="3447"/>
                    <a:pt x="7721" y="3505"/>
                  </a:cubicBezTo>
                  <a:lnTo>
                    <a:pt x="7101" y="144"/>
                  </a:lnTo>
                  <a:cubicBezTo>
                    <a:pt x="5365" y="465"/>
                    <a:pt x="3784" y="1299"/>
                    <a:pt x="2531" y="2556"/>
                  </a:cubicBezTo>
                  <a:lnTo>
                    <a:pt x="4952" y="4968"/>
                  </a:lnTo>
                  <a:cubicBezTo>
                    <a:pt x="4727" y="5193"/>
                    <a:pt x="4524" y="5439"/>
                    <a:pt x="4342" y="5702"/>
                  </a:cubicBezTo>
                  <a:lnTo>
                    <a:pt x="1529" y="3764"/>
                  </a:lnTo>
                  <a:cubicBezTo>
                    <a:pt x="529" y="5216"/>
                    <a:pt x="0" y="6918"/>
                    <a:pt x="0" y="8686"/>
                  </a:cubicBezTo>
                  <a:lnTo>
                    <a:pt x="0" y="8710"/>
                  </a:lnTo>
                  <a:lnTo>
                    <a:pt x="1552" y="8697"/>
                  </a:lnTo>
                  <a:lnTo>
                    <a:pt x="3415" y="8697"/>
                  </a:lnTo>
                  <a:cubicBezTo>
                    <a:pt x="3415" y="9021"/>
                    <a:pt x="3447" y="9336"/>
                    <a:pt x="3503" y="9645"/>
                  </a:cubicBezTo>
                  <a:lnTo>
                    <a:pt x="144" y="10262"/>
                  </a:lnTo>
                  <a:cubicBezTo>
                    <a:pt x="463" y="12000"/>
                    <a:pt x="1296" y="13581"/>
                    <a:pt x="2551" y="14833"/>
                  </a:cubicBezTo>
                  <a:lnTo>
                    <a:pt x="4965" y="12414"/>
                  </a:lnTo>
                  <a:cubicBezTo>
                    <a:pt x="5190" y="12639"/>
                    <a:pt x="5436" y="12844"/>
                    <a:pt x="5698" y="13026"/>
                  </a:cubicBezTo>
                  <a:lnTo>
                    <a:pt x="3759" y="15837"/>
                  </a:lnTo>
                  <a:cubicBezTo>
                    <a:pt x="5211" y="16840"/>
                    <a:pt x="6914" y="17371"/>
                    <a:pt x="8685" y="17371"/>
                  </a:cubicBezTo>
                  <a:lnTo>
                    <a:pt x="8690" y="17371"/>
                  </a:lnTo>
                  <a:lnTo>
                    <a:pt x="8685" y="13956"/>
                  </a:lnTo>
                  <a:cubicBezTo>
                    <a:pt x="9011" y="13956"/>
                    <a:pt x="9330" y="13924"/>
                    <a:pt x="9640" y="13868"/>
                  </a:cubicBezTo>
                  <a:lnTo>
                    <a:pt x="10255" y="17228"/>
                  </a:lnTo>
                  <a:cubicBezTo>
                    <a:pt x="11993" y="16910"/>
                    <a:pt x="13574" y="16079"/>
                    <a:pt x="14828" y="14823"/>
                  </a:cubicBezTo>
                  <a:lnTo>
                    <a:pt x="12412" y="12409"/>
                  </a:lnTo>
                  <a:cubicBezTo>
                    <a:pt x="12637" y="12183"/>
                    <a:pt x="12840" y="11938"/>
                    <a:pt x="13022" y="11676"/>
                  </a:cubicBezTo>
                  <a:lnTo>
                    <a:pt x="15834" y="13617"/>
                  </a:lnTo>
                  <a:lnTo>
                    <a:pt x="15834" y="13619"/>
                  </a:lnTo>
                  <a:cubicBezTo>
                    <a:pt x="16838" y="12163"/>
                    <a:pt x="17370" y="10458"/>
                    <a:pt x="17370" y="8686"/>
                  </a:cubicBezTo>
                  <a:lnTo>
                    <a:pt x="17370" y="8662"/>
                  </a:lnTo>
                  <a:lnTo>
                    <a:pt x="13955" y="8662"/>
                  </a:lnTo>
                  <a:cubicBezTo>
                    <a:pt x="13954" y="8340"/>
                    <a:pt x="13922" y="8023"/>
                    <a:pt x="13866" y="7717"/>
                  </a:cubicBezTo>
                  <a:lnTo>
                    <a:pt x="17225" y="7095"/>
                  </a:lnTo>
                  <a:cubicBezTo>
                    <a:pt x="16903" y="5357"/>
                    <a:pt x="16067" y="3777"/>
                    <a:pt x="14810" y="2527"/>
                  </a:cubicBezTo>
                  <a:lnTo>
                    <a:pt x="12399" y="4950"/>
                  </a:lnTo>
                  <a:cubicBezTo>
                    <a:pt x="12175" y="4726"/>
                    <a:pt x="11928" y="4521"/>
                    <a:pt x="11664" y="4341"/>
                  </a:cubicBezTo>
                  <a:lnTo>
                    <a:pt x="13600" y="1524"/>
                  </a:lnTo>
                  <a:cubicBezTo>
                    <a:pt x="12150" y="528"/>
                    <a:pt x="10450" y="1"/>
                    <a:pt x="86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7"/>
            <p:cNvSpPr/>
            <p:nvPr/>
          </p:nvSpPr>
          <p:spPr>
            <a:xfrm>
              <a:off x="6635207" y="2145524"/>
              <a:ext cx="52800" cy="525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7"/>
            <p:cNvSpPr/>
            <p:nvPr/>
          </p:nvSpPr>
          <p:spPr>
            <a:xfrm>
              <a:off x="7947969" y="4548367"/>
              <a:ext cx="285300" cy="2853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2" name="Google Shape;812;p37"/>
            <p:cNvCxnSpPr>
              <a:stCxn id="811" idx="4"/>
              <a:endCxn id="790" idx="0"/>
            </p:cNvCxnSpPr>
            <p:nvPr/>
          </p:nvCxnSpPr>
          <p:spPr>
            <a:xfrm>
              <a:off x="6661607" y="2198024"/>
              <a:ext cx="458100" cy="1272300"/>
            </a:xfrm>
            <a:prstGeom prst="straightConnector1">
              <a:avLst/>
            </a:prstGeom>
            <a:noFill/>
            <a:ln cap="flat" cmpd="sng" w="19050">
              <a:solidFill>
                <a:schemeClr val="dk1"/>
              </a:solidFill>
              <a:prstDash val="solid"/>
              <a:round/>
              <a:headEnd len="med" w="med" type="none"/>
              <a:tailEnd len="med" w="med" type="none"/>
            </a:ln>
          </p:spPr>
        </p:cxnSp>
        <p:cxnSp>
          <p:nvCxnSpPr>
            <p:cNvPr id="813" name="Google Shape;813;p37"/>
            <p:cNvCxnSpPr>
              <a:stCxn id="811" idx="5"/>
              <a:endCxn id="801" idx="1"/>
            </p:cNvCxnSpPr>
            <p:nvPr/>
          </p:nvCxnSpPr>
          <p:spPr>
            <a:xfrm>
              <a:off x="6680275" y="2190336"/>
              <a:ext cx="2033400" cy="493500"/>
            </a:xfrm>
            <a:prstGeom prst="straightConnector1">
              <a:avLst/>
            </a:prstGeom>
            <a:noFill/>
            <a:ln cap="flat" cmpd="sng" w="19050">
              <a:solidFill>
                <a:schemeClr val="dk1"/>
              </a:solidFill>
              <a:prstDash val="solid"/>
              <a:round/>
              <a:headEnd len="med" w="med" type="none"/>
              <a:tailEnd len="med" w="med" type="none"/>
            </a:ln>
          </p:spPr>
        </p:cxnSp>
        <p:cxnSp>
          <p:nvCxnSpPr>
            <p:cNvPr id="814" name="Google Shape;814;p37"/>
            <p:cNvCxnSpPr>
              <a:stCxn id="790" idx="6"/>
              <a:endCxn id="801" idx="3"/>
            </p:cNvCxnSpPr>
            <p:nvPr/>
          </p:nvCxnSpPr>
          <p:spPr>
            <a:xfrm flipH="1" rot="10800000">
              <a:off x="7187719" y="2751677"/>
              <a:ext cx="1526100" cy="786600"/>
            </a:xfrm>
            <a:prstGeom prst="straightConnector1">
              <a:avLst/>
            </a:prstGeom>
            <a:noFill/>
            <a:ln cap="flat" cmpd="sng" w="19050">
              <a:solidFill>
                <a:schemeClr val="dk1"/>
              </a:solidFill>
              <a:prstDash val="solid"/>
              <a:round/>
              <a:headEnd len="med" w="med" type="none"/>
              <a:tailEnd len="med" w="med" type="none"/>
            </a:ln>
          </p:spPr>
        </p:cxnSp>
        <p:cxnSp>
          <p:nvCxnSpPr>
            <p:cNvPr id="815" name="Google Shape;815;p37"/>
            <p:cNvCxnSpPr>
              <a:stCxn id="790" idx="5"/>
              <a:endCxn id="803" idx="1"/>
            </p:cNvCxnSpPr>
            <p:nvPr/>
          </p:nvCxnSpPr>
          <p:spPr>
            <a:xfrm>
              <a:off x="7167773" y="3586431"/>
              <a:ext cx="822000" cy="100380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38"/>
          <p:cNvSpPr txBox="1"/>
          <p:nvPr>
            <p:ph type="title"/>
          </p:nvPr>
        </p:nvSpPr>
        <p:spPr>
          <a:xfrm>
            <a:off x="715100" y="535000"/>
            <a:ext cx="7713900" cy="6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821" name="Google Shape;821;p38"/>
          <p:cNvSpPr/>
          <p:nvPr/>
        </p:nvSpPr>
        <p:spPr>
          <a:xfrm>
            <a:off x="2321455" y="3957800"/>
            <a:ext cx="585300" cy="585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8"/>
          <p:cNvSpPr/>
          <p:nvPr/>
        </p:nvSpPr>
        <p:spPr>
          <a:xfrm>
            <a:off x="2321455" y="3090788"/>
            <a:ext cx="585300" cy="585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8"/>
          <p:cNvSpPr/>
          <p:nvPr/>
        </p:nvSpPr>
        <p:spPr>
          <a:xfrm>
            <a:off x="2321455" y="2225290"/>
            <a:ext cx="585300" cy="585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8"/>
          <p:cNvSpPr/>
          <p:nvPr/>
        </p:nvSpPr>
        <p:spPr>
          <a:xfrm>
            <a:off x="2321455" y="1358300"/>
            <a:ext cx="585300" cy="585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8"/>
          <p:cNvSpPr/>
          <p:nvPr/>
        </p:nvSpPr>
        <p:spPr>
          <a:xfrm>
            <a:off x="715100" y="2237450"/>
            <a:ext cx="1426500" cy="1426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6" name="Google Shape;826;p38"/>
          <p:cNvSpPr txBox="1"/>
          <p:nvPr/>
        </p:nvSpPr>
        <p:spPr>
          <a:xfrm>
            <a:off x="5366850" y="1292900"/>
            <a:ext cx="3062100" cy="716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Kantumruy Pro Medium"/>
                <a:ea typeface="Kantumruy Pro Medium"/>
                <a:cs typeface="Kantumruy Pro Medium"/>
                <a:sym typeface="Kantumruy Pro Medium"/>
              </a:rPr>
              <a:t>We worked on two types of data, both of which were simulated on matlab using a MATLAB script.</a:t>
            </a:r>
            <a:endParaRPr sz="1200">
              <a:solidFill>
                <a:schemeClr val="dk1"/>
              </a:solidFill>
              <a:latin typeface="Kantumruy Pro Medium"/>
              <a:ea typeface="Kantumruy Pro Medium"/>
              <a:cs typeface="Kantumruy Pro Medium"/>
              <a:sym typeface="Kantumruy Pro Medium"/>
            </a:endParaRPr>
          </a:p>
        </p:txBody>
      </p:sp>
      <p:sp>
        <p:nvSpPr>
          <p:cNvPr id="827" name="Google Shape;827;p38"/>
          <p:cNvSpPr txBox="1"/>
          <p:nvPr/>
        </p:nvSpPr>
        <p:spPr>
          <a:xfrm>
            <a:off x="5366850" y="2161390"/>
            <a:ext cx="3062100" cy="713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Kantumruy Pro Medium"/>
                <a:ea typeface="Kantumruy Pro Medium"/>
                <a:cs typeface="Kantumruy Pro Medium"/>
                <a:sym typeface="Kantumruy Pro Medium"/>
              </a:rPr>
              <a:t>We propose using deep learning for spectrum sensing, treating it as a classification task.</a:t>
            </a:r>
            <a:endParaRPr sz="1200">
              <a:solidFill>
                <a:schemeClr val="dk1"/>
              </a:solidFill>
              <a:latin typeface="Kantumruy Pro Medium"/>
              <a:ea typeface="Kantumruy Pro Medium"/>
              <a:cs typeface="Kantumruy Pro Medium"/>
              <a:sym typeface="Kantumruy Pro Medium"/>
            </a:endParaRPr>
          </a:p>
        </p:txBody>
      </p:sp>
      <p:sp>
        <p:nvSpPr>
          <p:cNvPr id="828" name="Google Shape;828;p38"/>
          <p:cNvSpPr txBox="1"/>
          <p:nvPr/>
        </p:nvSpPr>
        <p:spPr>
          <a:xfrm>
            <a:off x="5366850" y="3026888"/>
            <a:ext cx="3062100" cy="713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Kantumruy Pro Medium"/>
                <a:ea typeface="Kantumruy Pro Medium"/>
                <a:cs typeface="Kantumruy Pro Medium"/>
                <a:sym typeface="Kantumruy Pro Medium"/>
              </a:rPr>
              <a:t>Finally we used two approaches in this - one was our own CNN model and other was using Inception module</a:t>
            </a:r>
            <a:endParaRPr sz="1200">
              <a:solidFill>
                <a:schemeClr val="dk1"/>
              </a:solidFill>
              <a:latin typeface="Kantumruy Pro Medium"/>
              <a:ea typeface="Kantumruy Pro Medium"/>
              <a:cs typeface="Kantumruy Pro Medium"/>
              <a:sym typeface="Kantumruy Pro Medium"/>
            </a:endParaRPr>
          </a:p>
        </p:txBody>
      </p:sp>
      <p:sp>
        <p:nvSpPr>
          <p:cNvPr id="829" name="Google Shape;829;p38"/>
          <p:cNvSpPr txBox="1"/>
          <p:nvPr/>
        </p:nvSpPr>
        <p:spPr>
          <a:xfrm>
            <a:off x="5366850" y="3892400"/>
            <a:ext cx="3062100" cy="716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Kantumruy Pro Medium"/>
                <a:ea typeface="Kantumruy Pro Medium"/>
                <a:cs typeface="Kantumruy Pro Medium"/>
                <a:sym typeface="Kantumruy Pro Medium"/>
              </a:rPr>
              <a:t>We got really good results for both our own CNN model as well as Inception module, which is 27 layers deep.</a:t>
            </a:r>
            <a:endParaRPr sz="1200">
              <a:solidFill>
                <a:schemeClr val="dk1"/>
              </a:solidFill>
              <a:latin typeface="Kantumruy Pro Medium"/>
              <a:ea typeface="Kantumruy Pro Medium"/>
              <a:cs typeface="Kantumruy Pro Medium"/>
              <a:sym typeface="Kantumruy Pro Medium"/>
            </a:endParaRPr>
          </a:p>
        </p:txBody>
      </p:sp>
      <p:sp>
        <p:nvSpPr>
          <p:cNvPr id="830" name="Google Shape;830;p38"/>
          <p:cNvSpPr txBox="1"/>
          <p:nvPr/>
        </p:nvSpPr>
        <p:spPr>
          <a:xfrm>
            <a:off x="636300" y="2711600"/>
            <a:ext cx="1536900" cy="478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dk2"/>
                </a:solidFill>
                <a:latin typeface="Kantumruy Pro SemiBold"/>
                <a:ea typeface="Kantumruy Pro SemiBold"/>
                <a:cs typeface="Kantumruy Pro SemiBold"/>
                <a:sym typeface="Kantumruy Pro SemiBold"/>
              </a:rPr>
              <a:t>SpecSense</a:t>
            </a:r>
            <a:endParaRPr sz="2000">
              <a:solidFill>
                <a:schemeClr val="dk2"/>
              </a:solidFill>
              <a:latin typeface="Kantumruy Pro SemiBold"/>
              <a:ea typeface="Kantumruy Pro SemiBold"/>
              <a:cs typeface="Kantumruy Pro SemiBold"/>
              <a:sym typeface="Kantumruy Pro SemiBold"/>
            </a:endParaRPr>
          </a:p>
        </p:txBody>
      </p:sp>
      <p:cxnSp>
        <p:nvCxnSpPr>
          <p:cNvPr id="831" name="Google Shape;831;p38"/>
          <p:cNvCxnSpPr>
            <a:stCxn id="825" idx="0"/>
            <a:endCxn id="824" idx="2"/>
          </p:cNvCxnSpPr>
          <p:nvPr/>
        </p:nvCxnSpPr>
        <p:spPr>
          <a:xfrm rot="-5400000">
            <a:off x="1581650" y="1497650"/>
            <a:ext cx="586500" cy="893100"/>
          </a:xfrm>
          <a:prstGeom prst="bentConnector2">
            <a:avLst/>
          </a:prstGeom>
          <a:noFill/>
          <a:ln cap="flat" cmpd="sng" w="9525">
            <a:solidFill>
              <a:schemeClr val="dk1"/>
            </a:solidFill>
            <a:prstDash val="solid"/>
            <a:round/>
            <a:headEnd len="med" w="med" type="none"/>
            <a:tailEnd len="med" w="med" type="none"/>
          </a:ln>
        </p:spPr>
      </p:cxnSp>
      <p:cxnSp>
        <p:nvCxnSpPr>
          <p:cNvPr id="832" name="Google Shape;832;p38"/>
          <p:cNvCxnSpPr>
            <a:stCxn id="825" idx="4"/>
            <a:endCxn id="821" idx="2"/>
          </p:cNvCxnSpPr>
          <p:nvPr/>
        </p:nvCxnSpPr>
        <p:spPr>
          <a:xfrm flipH="1" rot="-5400000">
            <a:off x="1581650" y="3510650"/>
            <a:ext cx="586500" cy="893100"/>
          </a:xfrm>
          <a:prstGeom prst="bentConnector2">
            <a:avLst/>
          </a:prstGeom>
          <a:noFill/>
          <a:ln cap="flat" cmpd="sng" w="9525">
            <a:solidFill>
              <a:schemeClr val="dk1"/>
            </a:solidFill>
            <a:prstDash val="solid"/>
            <a:round/>
            <a:headEnd len="med" w="med" type="none"/>
            <a:tailEnd len="med" w="med" type="none"/>
          </a:ln>
        </p:spPr>
      </p:cxnSp>
      <p:cxnSp>
        <p:nvCxnSpPr>
          <p:cNvPr id="833" name="Google Shape;833;p38"/>
          <p:cNvCxnSpPr>
            <a:stCxn id="825" idx="7"/>
            <a:endCxn id="823" idx="2"/>
          </p:cNvCxnSpPr>
          <p:nvPr/>
        </p:nvCxnSpPr>
        <p:spPr>
          <a:xfrm flipH="1" rot="-5400000">
            <a:off x="2091244" y="2287806"/>
            <a:ext cx="71700" cy="388800"/>
          </a:xfrm>
          <a:prstGeom prst="bentConnector4">
            <a:avLst>
              <a:gd fmla="val -623474" name="adj1"/>
              <a:gd fmla="val 76861" name="adj2"/>
            </a:avLst>
          </a:prstGeom>
          <a:noFill/>
          <a:ln cap="flat" cmpd="sng" w="9525">
            <a:solidFill>
              <a:schemeClr val="dk1"/>
            </a:solidFill>
            <a:prstDash val="solid"/>
            <a:round/>
            <a:headEnd len="med" w="med" type="none"/>
            <a:tailEnd len="med" w="med" type="none"/>
          </a:ln>
        </p:spPr>
      </p:cxnSp>
      <p:cxnSp>
        <p:nvCxnSpPr>
          <p:cNvPr id="834" name="Google Shape;834;p38"/>
          <p:cNvCxnSpPr>
            <a:stCxn id="825" idx="5"/>
            <a:endCxn id="822" idx="2"/>
          </p:cNvCxnSpPr>
          <p:nvPr/>
        </p:nvCxnSpPr>
        <p:spPr>
          <a:xfrm rot="-5400000">
            <a:off x="2091244" y="3224794"/>
            <a:ext cx="71700" cy="388800"/>
          </a:xfrm>
          <a:prstGeom prst="bentConnector4">
            <a:avLst>
              <a:gd fmla="val -623474" name="adj1"/>
              <a:gd fmla="val 76861" name="adj2"/>
            </a:avLst>
          </a:prstGeom>
          <a:noFill/>
          <a:ln cap="flat" cmpd="sng" w="9525">
            <a:solidFill>
              <a:schemeClr val="dk1"/>
            </a:solidFill>
            <a:prstDash val="solid"/>
            <a:round/>
            <a:headEnd len="med" w="med" type="none"/>
            <a:tailEnd len="med" w="med" type="none"/>
          </a:ln>
        </p:spPr>
      </p:cxnSp>
      <p:sp>
        <p:nvSpPr>
          <p:cNvPr id="835" name="Google Shape;835;p38"/>
          <p:cNvSpPr/>
          <p:nvPr/>
        </p:nvSpPr>
        <p:spPr>
          <a:xfrm>
            <a:off x="2476951" y="2380787"/>
            <a:ext cx="274308" cy="274307"/>
          </a:xfrm>
          <a:custGeom>
            <a:rect b="b" l="l" r="r" t="t"/>
            <a:pathLst>
              <a:path extrusionOk="0" h="12673" w="12760">
                <a:moveTo>
                  <a:pt x="2225" y="866"/>
                </a:moveTo>
                <a:cubicBezTo>
                  <a:pt x="2371" y="866"/>
                  <a:pt x="2521" y="929"/>
                  <a:pt x="2647" y="1056"/>
                </a:cubicBezTo>
                <a:lnTo>
                  <a:pt x="3245" y="1654"/>
                </a:lnTo>
                <a:lnTo>
                  <a:pt x="1702" y="3166"/>
                </a:lnTo>
                <a:lnTo>
                  <a:pt x="1103" y="2599"/>
                </a:lnTo>
                <a:cubicBezTo>
                  <a:pt x="1072" y="2536"/>
                  <a:pt x="977" y="2473"/>
                  <a:pt x="977" y="2379"/>
                </a:cubicBezTo>
                <a:cubicBezTo>
                  <a:pt x="914" y="2190"/>
                  <a:pt x="946" y="1906"/>
                  <a:pt x="1103" y="1749"/>
                </a:cubicBezTo>
                <a:lnTo>
                  <a:pt x="1828" y="1056"/>
                </a:lnTo>
                <a:cubicBezTo>
                  <a:pt x="1938" y="929"/>
                  <a:pt x="2080" y="866"/>
                  <a:pt x="2225" y="866"/>
                </a:cubicBezTo>
                <a:close/>
                <a:moveTo>
                  <a:pt x="3812" y="2221"/>
                </a:moveTo>
                <a:lnTo>
                  <a:pt x="4506" y="2914"/>
                </a:lnTo>
                <a:lnTo>
                  <a:pt x="2962" y="4427"/>
                </a:lnTo>
                <a:lnTo>
                  <a:pt x="2300" y="3765"/>
                </a:lnTo>
                <a:lnTo>
                  <a:pt x="3812" y="2221"/>
                </a:lnTo>
                <a:close/>
                <a:moveTo>
                  <a:pt x="9452" y="1056"/>
                </a:moveTo>
                <a:lnTo>
                  <a:pt x="11783" y="3387"/>
                </a:lnTo>
                <a:lnTo>
                  <a:pt x="8979" y="6159"/>
                </a:lnTo>
                <a:lnTo>
                  <a:pt x="6648" y="3828"/>
                </a:lnTo>
                <a:lnTo>
                  <a:pt x="7908" y="2599"/>
                </a:lnTo>
                <a:lnTo>
                  <a:pt x="8790" y="3450"/>
                </a:lnTo>
                <a:cubicBezTo>
                  <a:pt x="8869" y="3529"/>
                  <a:pt x="8979" y="3568"/>
                  <a:pt x="9090" y="3568"/>
                </a:cubicBezTo>
                <a:cubicBezTo>
                  <a:pt x="9200" y="3568"/>
                  <a:pt x="9310" y="3529"/>
                  <a:pt x="9389" y="3450"/>
                </a:cubicBezTo>
                <a:cubicBezTo>
                  <a:pt x="9546" y="3292"/>
                  <a:pt x="9546" y="3009"/>
                  <a:pt x="9389" y="2851"/>
                </a:cubicBezTo>
                <a:lnTo>
                  <a:pt x="8507" y="2001"/>
                </a:lnTo>
                <a:lnTo>
                  <a:pt x="9452" y="1056"/>
                </a:lnTo>
                <a:close/>
                <a:moveTo>
                  <a:pt x="5041" y="3450"/>
                </a:moveTo>
                <a:cubicBezTo>
                  <a:pt x="5356" y="3765"/>
                  <a:pt x="10366" y="8711"/>
                  <a:pt x="10523" y="8932"/>
                </a:cubicBezTo>
                <a:lnTo>
                  <a:pt x="8948" y="10412"/>
                </a:lnTo>
                <a:lnTo>
                  <a:pt x="3497" y="4994"/>
                </a:lnTo>
                <a:lnTo>
                  <a:pt x="5041" y="3450"/>
                </a:lnTo>
                <a:close/>
                <a:moveTo>
                  <a:pt x="10996" y="9625"/>
                </a:moveTo>
                <a:lnTo>
                  <a:pt x="11657" y="11610"/>
                </a:lnTo>
                <a:lnTo>
                  <a:pt x="9609" y="10948"/>
                </a:lnTo>
                <a:lnTo>
                  <a:pt x="10996" y="9625"/>
                </a:lnTo>
                <a:close/>
                <a:moveTo>
                  <a:pt x="3939" y="6600"/>
                </a:moveTo>
                <a:lnTo>
                  <a:pt x="6270" y="8932"/>
                </a:lnTo>
                <a:lnTo>
                  <a:pt x="3466" y="11736"/>
                </a:lnTo>
                <a:lnTo>
                  <a:pt x="1135" y="9404"/>
                </a:lnTo>
                <a:lnTo>
                  <a:pt x="2489" y="8050"/>
                </a:lnTo>
                <a:lnTo>
                  <a:pt x="3340" y="8932"/>
                </a:lnTo>
                <a:cubicBezTo>
                  <a:pt x="3419" y="9010"/>
                  <a:pt x="3529" y="9050"/>
                  <a:pt x="3639" y="9050"/>
                </a:cubicBezTo>
                <a:cubicBezTo>
                  <a:pt x="3749" y="9050"/>
                  <a:pt x="3860" y="9010"/>
                  <a:pt x="3939" y="8932"/>
                </a:cubicBezTo>
                <a:cubicBezTo>
                  <a:pt x="4096" y="8774"/>
                  <a:pt x="4096" y="8491"/>
                  <a:pt x="3939" y="8333"/>
                </a:cubicBezTo>
                <a:lnTo>
                  <a:pt x="3088" y="7482"/>
                </a:lnTo>
                <a:lnTo>
                  <a:pt x="3939" y="6600"/>
                </a:lnTo>
                <a:close/>
                <a:moveTo>
                  <a:pt x="2194" y="0"/>
                </a:moveTo>
                <a:cubicBezTo>
                  <a:pt x="1828" y="0"/>
                  <a:pt x="1465" y="142"/>
                  <a:pt x="1198" y="425"/>
                </a:cubicBezTo>
                <a:lnTo>
                  <a:pt x="473" y="1119"/>
                </a:lnTo>
                <a:cubicBezTo>
                  <a:pt x="221" y="1402"/>
                  <a:pt x="95" y="1749"/>
                  <a:pt x="95" y="2127"/>
                </a:cubicBezTo>
                <a:cubicBezTo>
                  <a:pt x="95" y="2473"/>
                  <a:pt x="252" y="2851"/>
                  <a:pt x="473" y="3103"/>
                </a:cubicBezTo>
                <a:lnTo>
                  <a:pt x="1387" y="4017"/>
                </a:lnTo>
                <a:cubicBezTo>
                  <a:pt x="1387" y="4017"/>
                  <a:pt x="2647" y="5277"/>
                  <a:pt x="2615" y="5277"/>
                </a:cubicBezTo>
                <a:lnTo>
                  <a:pt x="3277" y="5939"/>
                </a:lnTo>
                <a:lnTo>
                  <a:pt x="2174" y="7041"/>
                </a:lnTo>
                <a:lnTo>
                  <a:pt x="2048" y="7167"/>
                </a:lnTo>
                <a:lnTo>
                  <a:pt x="158" y="9058"/>
                </a:lnTo>
                <a:cubicBezTo>
                  <a:pt x="0" y="9215"/>
                  <a:pt x="0" y="9467"/>
                  <a:pt x="158" y="9625"/>
                </a:cubicBezTo>
                <a:lnTo>
                  <a:pt x="3088" y="12555"/>
                </a:lnTo>
                <a:cubicBezTo>
                  <a:pt x="3167" y="12634"/>
                  <a:pt x="3269" y="12673"/>
                  <a:pt x="3371" y="12673"/>
                </a:cubicBezTo>
                <a:cubicBezTo>
                  <a:pt x="3474" y="12673"/>
                  <a:pt x="3576" y="12634"/>
                  <a:pt x="3655" y="12555"/>
                </a:cubicBezTo>
                <a:lnTo>
                  <a:pt x="6742" y="9467"/>
                </a:lnTo>
                <a:lnTo>
                  <a:pt x="8570" y="11295"/>
                </a:lnTo>
                <a:cubicBezTo>
                  <a:pt x="8601" y="11326"/>
                  <a:pt x="8633" y="11358"/>
                  <a:pt x="8696" y="11358"/>
                </a:cubicBezTo>
                <a:cubicBezTo>
                  <a:pt x="8759" y="11452"/>
                  <a:pt x="8822" y="11515"/>
                  <a:pt x="8948" y="11578"/>
                </a:cubicBezTo>
                <a:lnTo>
                  <a:pt x="12098" y="12618"/>
                </a:lnTo>
                <a:cubicBezTo>
                  <a:pt x="12147" y="12637"/>
                  <a:pt x="12196" y="12646"/>
                  <a:pt x="12243" y="12646"/>
                </a:cubicBezTo>
                <a:cubicBezTo>
                  <a:pt x="12500" y="12646"/>
                  <a:pt x="12709" y="12380"/>
                  <a:pt x="12602" y="12114"/>
                </a:cubicBezTo>
                <a:lnTo>
                  <a:pt x="11657" y="8963"/>
                </a:lnTo>
                <a:cubicBezTo>
                  <a:pt x="11626" y="8900"/>
                  <a:pt x="11594" y="8806"/>
                  <a:pt x="11468" y="8743"/>
                </a:cubicBezTo>
                <a:cubicBezTo>
                  <a:pt x="11437" y="8648"/>
                  <a:pt x="11531" y="8806"/>
                  <a:pt x="9546" y="6758"/>
                </a:cubicBezTo>
                <a:lnTo>
                  <a:pt x="12602" y="3702"/>
                </a:lnTo>
                <a:cubicBezTo>
                  <a:pt x="12760" y="3544"/>
                  <a:pt x="12760" y="3261"/>
                  <a:pt x="12602" y="3103"/>
                </a:cubicBezTo>
                <a:lnTo>
                  <a:pt x="9704" y="173"/>
                </a:lnTo>
                <a:cubicBezTo>
                  <a:pt x="9625" y="95"/>
                  <a:pt x="9515" y="55"/>
                  <a:pt x="9405" y="55"/>
                </a:cubicBezTo>
                <a:cubicBezTo>
                  <a:pt x="9294" y="55"/>
                  <a:pt x="9184" y="95"/>
                  <a:pt x="9105" y="173"/>
                </a:cubicBezTo>
                <a:lnTo>
                  <a:pt x="7656" y="1654"/>
                </a:lnTo>
                <a:lnTo>
                  <a:pt x="7530" y="1749"/>
                </a:lnTo>
                <a:lnTo>
                  <a:pt x="6049" y="3261"/>
                </a:lnTo>
                <a:lnTo>
                  <a:pt x="3214" y="425"/>
                </a:lnTo>
                <a:cubicBezTo>
                  <a:pt x="2930" y="142"/>
                  <a:pt x="2560" y="0"/>
                  <a:pt x="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8"/>
          <p:cNvSpPr/>
          <p:nvPr/>
        </p:nvSpPr>
        <p:spPr>
          <a:xfrm>
            <a:off x="2463237" y="1513784"/>
            <a:ext cx="301736" cy="274332"/>
          </a:xfrm>
          <a:custGeom>
            <a:rect b="b" l="l" r="r" t="t"/>
            <a:pathLst>
              <a:path extrusionOk="0" h="11563" w="12698">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7" name="Google Shape;837;p38"/>
          <p:cNvGrpSpPr/>
          <p:nvPr/>
        </p:nvGrpSpPr>
        <p:grpSpPr>
          <a:xfrm>
            <a:off x="2476951" y="4113293"/>
            <a:ext cx="274308" cy="274314"/>
            <a:chOff x="-40171725" y="2705875"/>
            <a:chExt cx="319000" cy="316650"/>
          </a:xfrm>
        </p:grpSpPr>
        <p:sp>
          <p:nvSpPr>
            <p:cNvPr id="838" name="Google Shape;838;p38"/>
            <p:cNvSpPr/>
            <p:nvPr/>
          </p:nvSpPr>
          <p:spPr>
            <a:xfrm>
              <a:off x="-40068550" y="2788575"/>
              <a:ext cx="48075" cy="58775"/>
            </a:xfrm>
            <a:custGeom>
              <a:rect b="b" l="l" r="r" t="t"/>
              <a:pathLst>
                <a:path extrusionOk="0" h="2351" w="1923">
                  <a:moveTo>
                    <a:pt x="442" y="0"/>
                  </a:moveTo>
                  <a:cubicBezTo>
                    <a:pt x="190" y="0"/>
                    <a:pt x="1" y="158"/>
                    <a:pt x="32" y="410"/>
                  </a:cubicBezTo>
                  <a:cubicBezTo>
                    <a:pt x="32" y="1261"/>
                    <a:pt x="505" y="1985"/>
                    <a:pt x="1261" y="2300"/>
                  </a:cubicBezTo>
                  <a:cubicBezTo>
                    <a:pt x="1322" y="2335"/>
                    <a:pt x="1386" y="2351"/>
                    <a:pt x="1448" y="2351"/>
                  </a:cubicBezTo>
                  <a:cubicBezTo>
                    <a:pt x="1607" y="2351"/>
                    <a:pt x="1751" y="2247"/>
                    <a:pt x="1796" y="2111"/>
                  </a:cubicBezTo>
                  <a:cubicBezTo>
                    <a:pt x="1922" y="1891"/>
                    <a:pt x="1796" y="1639"/>
                    <a:pt x="1607" y="1576"/>
                  </a:cubicBezTo>
                  <a:cubicBezTo>
                    <a:pt x="1135" y="1355"/>
                    <a:pt x="851" y="945"/>
                    <a:pt x="851" y="410"/>
                  </a:cubicBezTo>
                  <a:cubicBezTo>
                    <a:pt x="851" y="189"/>
                    <a:pt x="662" y="0"/>
                    <a:pt x="4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8"/>
            <p:cNvSpPr/>
            <p:nvPr/>
          </p:nvSpPr>
          <p:spPr>
            <a:xfrm>
              <a:off x="-40171725" y="2705875"/>
              <a:ext cx="319000" cy="316650"/>
            </a:xfrm>
            <a:custGeom>
              <a:rect b="b" l="l" r="r" t="t"/>
              <a:pathLst>
                <a:path extrusionOk="0" h="12666" w="12760">
                  <a:moveTo>
                    <a:pt x="2489" y="1639"/>
                  </a:moveTo>
                  <a:lnTo>
                    <a:pt x="2489" y="3718"/>
                  </a:lnTo>
                  <a:cubicBezTo>
                    <a:pt x="2489" y="4127"/>
                    <a:pt x="2552" y="4506"/>
                    <a:pt x="2678" y="4884"/>
                  </a:cubicBezTo>
                  <a:cubicBezTo>
                    <a:pt x="1639" y="4600"/>
                    <a:pt x="820" y="3623"/>
                    <a:pt x="820" y="2458"/>
                  </a:cubicBezTo>
                  <a:lnTo>
                    <a:pt x="820" y="2048"/>
                  </a:lnTo>
                  <a:cubicBezTo>
                    <a:pt x="820" y="1796"/>
                    <a:pt x="1009" y="1639"/>
                    <a:pt x="1261" y="1639"/>
                  </a:cubicBezTo>
                  <a:close/>
                  <a:moveTo>
                    <a:pt x="11500" y="1639"/>
                  </a:moveTo>
                  <a:cubicBezTo>
                    <a:pt x="11720" y="1639"/>
                    <a:pt x="11878" y="1828"/>
                    <a:pt x="11878" y="2048"/>
                  </a:cubicBezTo>
                  <a:lnTo>
                    <a:pt x="11878" y="2426"/>
                  </a:lnTo>
                  <a:cubicBezTo>
                    <a:pt x="11878" y="3623"/>
                    <a:pt x="11090" y="4569"/>
                    <a:pt x="10019" y="4884"/>
                  </a:cubicBezTo>
                  <a:cubicBezTo>
                    <a:pt x="10145" y="4506"/>
                    <a:pt x="10240" y="4127"/>
                    <a:pt x="10240" y="3718"/>
                  </a:cubicBezTo>
                  <a:lnTo>
                    <a:pt x="10240" y="1639"/>
                  </a:lnTo>
                  <a:close/>
                  <a:moveTo>
                    <a:pt x="9389" y="788"/>
                  </a:moveTo>
                  <a:lnTo>
                    <a:pt x="9389" y="3686"/>
                  </a:lnTo>
                  <a:cubicBezTo>
                    <a:pt x="9389" y="4789"/>
                    <a:pt x="8759" y="5860"/>
                    <a:pt x="7656" y="6333"/>
                  </a:cubicBezTo>
                  <a:cubicBezTo>
                    <a:pt x="7247" y="6522"/>
                    <a:pt x="6932" y="6963"/>
                    <a:pt x="6932" y="7467"/>
                  </a:cubicBezTo>
                  <a:cubicBezTo>
                    <a:pt x="6932" y="7467"/>
                    <a:pt x="6932" y="7908"/>
                    <a:pt x="7026" y="8507"/>
                  </a:cubicBezTo>
                  <a:cubicBezTo>
                    <a:pt x="7121" y="8759"/>
                    <a:pt x="7247" y="9074"/>
                    <a:pt x="7341" y="9357"/>
                  </a:cubicBezTo>
                  <a:lnTo>
                    <a:pt x="5356" y="9357"/>
                  </a:lnTo>
                  <a:cubicBezTo>
                    <a:pt x="5671" y="8759"/>
                    <a:pt x="5766" y="8066"/>
                    <a:pt x="5766" y="7498"/>
                  </a:cubicBezTo>
                  <a:cubicBezTo>
                    <a:pt x="5766" y="6994"/>
                    <a:pt x="5451" y="6553"/>
                    <a:pt x="5041" y="6364"/>
                  </a:cubicBezTo>
                  <a:cubicBezTo>
                    <a:pt x="4569" y="6144"/>
                    <a:pt x="4128" y="5766"/>
                    <a:pt x="3813" y="5293"/>
                  </a:cubicBezTo>
                  <a:cubicBezTo>
                    <a:pt x="3498" y="4821"/>
                    <a:pt x="3340" y="4285"/>
                    <a:pt x="3340" y="3686"/>
                  </a:cubicBezTo>
                  <a:lnTo>
                    <a:pt x="3340" y="788"/>
                  </a:lnTo>
                  <a:close/>
                  <a:moveTo>
                    <a:pt x="8696" y="10176"/>
                  </a:moveTo>
                  <a:lnTo>
                    <a:pt x="9263" y="11846"/>
                  </a:lnTo>
                  <a:lnTo>
                    <a:pt x="3498" y="11846"/>
                  </a:lnTo>
                  <a:lnTo>
                    <a:pt x="4033" y="10176"/>
                  </a:lnTo>
                  <a:close/>
                  <a:moveTo>
                    <a:pt x="2930" y="0"/>
                  </a:moveTo>
                  <a:cubicBezTo>
                    <a:pt x="2710" y="0"/>
                    <a:pt x="2552" y="189"/>
                    <a:pt x="2552" y="410"/>
                  </a:cubicBezTo>
                  <a:lnTo>
                    <a:pt x="2552" y="851"/>
                  </a:lnTo>
                  <a:lnTo>
                    <a:pt x="1324" y="851"/>
                  </a:lnTo>
                  <a:cubicBezTo>
                    <a:pt x="1302" y="850"/>
                    <a:pt x="1280" y="850"/>
                    <a:pt x="1258" y="850"/>
                  </a:cubicBezTo>
                  <a:cubicBezTo>
                    <a:pt x="506" y="850"/>
                    <a:pt x="1" y="1374"/>
                    <a:pt x="1" y="2048"/>
                  </a:cubicBezTo>
                  <a:lnTo>
                    <a:pt x="1" y="2426"/>
                  </a:lnTo>
                  <a:cubicBezTo>
                    <a:pt x="1" y="4190"/>
                    <a:pt x="1355" y="5608"/>
                    <a:pt x="3088" y="5766"/>
                  </a:cubicBezTo>
                  <a:cubicBezTo>
                    <a:pt x="3498" y="6364"/>
                    <a:pt x="4033" y="6837"/>
                    <a:pt x="4726" y="7120"/>
                  </a:cubicBezTo>
                  <a:cubicBezTo>
                    <a:pt x="4884" y="7183"/>
                    <a:pt x="4947" y="7309"/>
                    <a:pt x="4947" y="7498"/>
                  </a:cubicBezTo>
                  <a:cubicBezTo>
                    <a:pt x="4947" y="8097"/>
                    <a:pt x="4726" y="8885"/>
                    <a:pt x="4348" y="9357"/>
                  </a:cubicBezTo>
                  <a:lnTo>
                    <a:pt x="3718" y="9357"/>
                  </a:lnTo>
                  <a:cubicBezTo>
                    <a:pt x="3529" y="9357"/>
                    <a:pt x="3372" y="9483"/>
                    <a:pt x="3340" y="9641"/>
                  </a:cubicBezTo>
                  <a:lnTo>
                    <a:pt x="2521" y="12130"/>
                  </a:lnTo>
                  <a:cubicBezTo>
                    <a:pt x="2426" y="12382"/>
                    <a:pt x="2615" y="12665"/>
                    <a:pt x="2899" y="12665"/>
                  </a:cubicBezTo>
                  <a:lnTo>
                    <a:pt x="9799" y="12665"/>
                  </a:lnTo>
                  <a:cubicBezTo>
                    <a:pt x="10082" y="12665"/>
                    <a:pt x="10271" y="12382"/>
                    <a:pt x="10177" y="12130"/>
                  </a:cubicBezTo>
                  <a:lnTo>
                    <a:pt x="9357" y="9641"/>
                  </a:lnTo>
                  <a:cubicBezTo>
                    <a:pt x="9326" y="9483"/>
                    <a:pt x="9168" y="9357"/>
                    <a:pt x="8979" y="9357"/>
                  </a:cubicBezTo>
                  <a:lnTo>
                    <a:pt x="8349" y="9357"/>
                  </a:lnTo>
                  <a:cubicBezTo>
                    <a:pt x="7971" y="8885"/>
                    <a:pt x="7751" y="8097"/>
                    <a:pt x="7751" y="7498"/>
                  </a:cubicBezTo>
                  <a:cubicBezTo>
                    <a:pt x="7751" y="7341"/>
                    <a:pt x="7877" y="7183"/>
                    <a:pt x="7971" y="7152"/>
                  </a:cubicBezTo>
                  <a:cubicBezTo>
                    <a:pt x="8601" y="6868"/>
                    <a:pt x="9200" y="6396"/>
                    <a:pt x="9610" y="5829"/>
                  </a:cubicBezTo>
                  <a:cubicBezTo>
                    <a:pt x="10901" y="5734"/>
                    <a:pt x="12004" y="4947"/>
                    <a:pt x="12476" y="3781"/>
                  </a:cubicBezTo>
                  <a:cubicBezTo>
                    <a:pt x="12760" y="3056"/>
                    <a:pt x="12760" y="2552"/>
                    <a:pt x="12760" y="2080"/>
                  </a:cubicBezTo>
                  <a:cubicBezTo>
                    <a:pt x="12760" y="1435"/>
                    <a:pt x="12221" y="850"/>
                    <a:pt x="11581" y="850"/>
                  </a:cubicBezTo>
                  <a:cubicBezTo>
                    <a:pt x="11565" y="850"/>
                    <a:pt x="11548" y="850"/>
                    <a:pt x="11531" y="851"/>
                  </a:cubicBezTo>
                  <a:lnTo>
                    <a:pt x="10271" y="851"/>
                  </a:lnTo>
                  <a:lnTo>
                    <a:pt x="10271" y="410"/>
                  </a:lnTo>
                  <a:cubicBezTo>
                    <a:pt x="10271" y="189"/>
                    <a:pt x="10082" y="0"/>
                    <a:pt x="98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38"/>
          <p:cNvGrpSpPr/>
          <p:nvPr/>
        </p:nvGrpSpPr>
        <p:grpSpPr>
          <a:xfrm>
            <a:off x="2441680" y="3246281"/>
            <a:ext cx="344851" cy="274313"/>
            <a:chOff x="-41694200" y="2382950"/>
            <a:chExt cx="317425" cy="248900"/>
          </a:xfrm>
        </p:grpSpPr>
        <p:sp>
          <p:nvSpPr>
            <p:cNvPr id="841" name="Google Shape;841;p38"/>
            <p:cNvSpPr/>
            <p:nvPr/>
          </p:nvSpPr>
          <p:spPr>
            <a:xfrm>
              <a:off x="-41694200" y="2382950"/>
              <a:ext cx="317425" cy="248900"/>
            </a:xfrm>
            <a:custGeom>
              <a:rect b="b" l="l" r="r" t="t"/>
              <a:pathLst>
                <a:path extrusionOk="0" h="9956" w="12697">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8"/>
            <p:cNvSpPr/>
            <p:nvPr/>
          </p:nvSpPr>
          <p:spPr>
            <a:xfrm>
              <a:off x="-41586600" y="2425550"/>
              <a:ext cx="107450" cy="102925"/>
            </a:xfrm>
            <a:custGeom>
              <a:rect b="b" l="l" r="r" t="t"/>
              <a:pathLst>
                <a:path extrusionOk="0" h="4117" w="4298">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3" name="Google Shape;843;p38"/>
          <p:cNvSpPr txBox="1"/>
          <p:nvPr/>
        </p:nvSpPr>
        <p:spPr>
          <a:xfrm>
            <a:off x="3055000" y="1371500"/>
            <a:ext cx="2163600" cy="558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Kantumruy Pro SemiBold"/>
                <a:ea typeface="Kantumruy Pro SemiBold"/>
                <a:cs typeface="Kantumruy Pro SemiBold"/>
                <a:sym typeface="Kantumruy Pro SemiBold"/>
              </a:rPr>
              <a:t>Type of data</a:t>
            </a:r>
            <a:endParaRPr sz="1800">
              <a:solidFill>
                <a:schemeClr val="dk1"/>
              </a:solidFill>
              <a:latin typeface="Kantumruy Pro SemiBold"/>
              <a:ea typeface="Kantumruy Pro SemiBold"/>
              <a:cs typeface="Kantumruy Pro SemiBold"/>
              <a:sym typeface="Kantumruy Pro SemiBold"/>
            </a:endParaRPr>
          </a:p>
        </p:txBody>
      </p:sp>
      <p:sp>
        <p:nvSpPr>
          <p:cNvPr id="844" name="Google Shape;844;p38"/>
          <p:cNvSpPr txBox="1"/>
          <p:nvPr/>
        </p:nvSpPr>
        <p:spPr>
          <a:xfrm>
            <a:off x="3055000" y="2238490"/>
            <a:ext cx="2163600" cy="558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Kantumruy Pro SemiBold"/>
                <a:ea typeface="Kantumruy Pro SemiBold"/>
                <a:cs typeface="Kantumruy Pro SemiBold"/>
                <a:sym typeface="Kantumruy Pro SemiBold"/>
              </a:rPr>
              <a:t>Motives</a:t>
            </a:r>
            <a:endParaRPr sz="1800">
              <a:solidFill>
                <a:schemeClr val="dk1"/>
              </a:solidFill>
              <a:latin typeface="Kantumruy Pro SemiBold"/>
              <a:ea typeface="Kantumruy Pro SemiBold"/>
              <a:cs typeface="Kantumruy Pro SemiBold"/>
              <a:sym typeface="Kantumruy Pro SemiBold"/>
            </a:endParaRPr>
          </a:p>
        </p:txBody>
      </p:sp>
      <p:sp>
        <p:nvSpPr>
          <p:cNvPr id="845" name="Google Shape;845;p38"/>
          <p:cNvSpPr txBox="1"/>
          <p:nvPr/>
        </p:nvSpPr>
        <p:spPr>
          <a:xfrm>
            <a:off x="3055000" y="3103988"/>
            <a:ext cx="2163600" cy="558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Kantumruy Pro SemiBold"/>
                <a:ea typeface="Kantumruy Pro SemiBold"/>
                <a:cs typeface="Kantumruy Pro SemiBold"/>
                <a:sym typeface="Kantumruy Pro SemiBold"/>
              </a:rPr>
              <a:t>Image Processing</a:t>
            </a:r>
            <a:endParaRPr sz="1800">
              <a:solidFill>
                <a:schemeClr val="dk1"/>
              </a:solidFill>
              <a:latin typeface="Kantumruy Pro SemiBold"/>
              <a:ea typeface="Kantumruy Pro SemiBold"/>
              <a:cs typeface="Kantumruy Pro SemiBold"/>
              <a:sym typeface="Kantumruy Pro SemiBold"/>
            </a:endParaRPr>
          </a:p>
        </p:txBody>
      </p:sp>
      <p:sp>
        <p:nvSpPr>
          <p:cNvPr id="846" name="Google Shape;846;p38"/>
          <p:cNvSpPr txBox="1"/>
          <p:nvPr/>
        </p:nvSpPr>
        <p:spPr>
          <a:xfrm>
            <a:off x="3055000" y="3971000"/>
            <a:ext cx="2163600" cy="558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Kantumruy Pro SemiBold"/>
                <a:ea typeface="Kantumruy Pro SemiBold"/>
                <a:cs typeface="Kantumruy Pro SemiBold"/>
                <a:sym typeface="Kantumruy Pro SemiBold"/>
              </a:rPr>
              <a:t>Results</a:t>
            </a:r>
            <a:endParaRPr sz="1800">
              <a:solidFill>
                <a:schemeClr val="dk1"/>
              </a:solidFill>
              <a:latin typeface="Kantumruy Pro SemiBold"/>
              <a:ea typeface="Kantumruy Pro SemiBold"/>
              <a:cs typeface="Kantumruy Pro SemiBold"/>
              <a:sym typeface="Kantumruy Pro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39"/>
          <p:cNvSpPr txBox="1"/>
          <p:nvPr>
            <p:ph type="title"/>
          </p:nvPr>
        </p:nvSpPr>
        <p:spPr>
          <a:xfrm>
            <a:off x="286625" y="1800825"/>
            <a:ext cx="6158700" cy="94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852" name="Google Shape;852;p39"/>
          <p:cNvSpPr txBox="1"/>
          <p:nvPr>
            <p:ph idx="2" type="title"/>
          </p:nvPr>
        </p:nvSpPr>
        <p:spPr>
          <a:xfrm>
            <a:off x="286625" y="775725"/>
            <a:ext cx="4895400" cy="10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grpSp>
        <p:nvGrpSpPr>
          <p:cNvPr id="853" name="Google Shape;853;p39"/>
          <p:cNvGrpSpPr/>
          <p:nvPr/>
        </p:nvGrpSpPr>
        <p:grpSpPr>
          <a:xfrm>
            <a:off x="6445170" y="1931405"/>
            <a:ext cx="3088671" cy="3572242"/>
            <a:chOff x="6445170" y="1931405"/>
            <a:chExt cx="3088671" cy="3572242"/>
          </a:xfrm>
        </p:grpSpPr>
        <p:grpSp>
          <p:nvGrpSpPr>
            <p:cNvPr id="854" name="Google Shape;854;p39"/>
            <p:cNvGrpSpPr/>
            <p:nvPr/>
          </p:nvGrpSpPr>
          <p:grpSpPr>
            <a:xfrm rot="-728416">
              <a:off x="6717903" y="3136874"/>
              <a:ext cx="802808" cy="802808"/>
              <a:chOff x="353675" y="3417700"/>
              <a:chExt cx="527775" cy="527775"/>
            </a:xfrm>
          </p:grpSpPr>
          <p:sp>
            <p:nvSpPr>
              <p:cNvPr id="855" name="Google Shape;855;p39"/>
              <p:cNvSpPr/>
              <p:nvPr/>
            </p:nvSpPr>
            <p:spPr>
              <a:xfrm>
                <a:off x="444125" y="3731600"/>
                <a:ext cx="15050" cy="16050"/>
              </a:xfrm>
              <a:custGeom>
                <a:rect b="b" l="l" r="r" t="t"/>
                <a:pathLst>
                  <a:path extrusionOk="0" h="642" w="602">
                    <a:moveTo>
                      <a:pt x="432" y="0"/>
                    </a:moveTo>
                    <a:lnTo>
                      <a:pt x="1" y="144"/>
                    </a:lnTo>
                    <a:lnTo>
                      <a:pt x="52" y="297"/>
                    </a:lnTo>
                    <a:cubicBezTo>
                      <a:pt x="73" y="360"/>
                      <a:pt x="96" y="425"/>
                      <a:pt x="120" y="489"/>
                    </a:cubicBezTo>
                    <a:lnTo>
                      <a:pt x="174" y="641"/>
                    </a:lnTo>
                    <a:lnTo>
                      <a:pt x="602" y="486"/>
                    </a:lnTo>
                    <a:lnTo>
                      <a:pt x="546" y="332"/>
                    </a:lnTo>
                    <a:cubicBezTo>
                      <a:pt x="524" y="273"/>
                      <a:pt x="503" y="213"/>
                      <a:pt x="483" y="154"/>
                    </a:cubicBezTo>
                    <a:lnTo>
                      <a:pt x="4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9"/>
              <p:cNvSpPr/>
              <p:nvPr/>
            </p:nvSpPr>
            <p:spPr>
              <a:xfrm>
                <a:off x="438375" y="3708450"/>
                <a:ext cx="13700" cy="15025"/>
              </a:xfrm>
              <a:custGeom>
                <a:rect b="b" l="l" r="r" t="t"/>
                <a:pathLst>
                  <a:path extrusionOk="0" h="601" w="548">
                    <a:moveTo>
                      <a:pt x="447" y="1"/>
                    </a:moveTo>
                    <a:lnTo>
                      <a:pt x="1" y="83"/>
                    </a:lnTo>
                    <a:lnTo>
                      <a:pt x="29" y="242"/>
                    </a:lnTo>
                    <a:cubicBezTo>
                      <a:pt x="42" y="310"/>
                      <a:pt x="55" y="376"/>
                      <a:pt x="69" y="442"/>
                    </a:cubicBezTo>
                    <a:lnTo>
                      <a:pt x="103" y="601"/>
                    </a:lnTo>
                    <a:lnTo>
                      <a:pt x="548" y="505"/>
                    </a:lnTo>
                    <a:lnTo>
                      <a:pt x="513" y="346"/>
                    </a:lnTo>
                    <a:cubicBezTo>
                      <a:pt x="500" y="285"/>
                      <a:pt x="488" y="222"/>
                      <a:pt x="477" y="161"/>
                    </a:cubicBezTo>
                    <a:lnTo>
                      <a:pt x="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9"/>
              <p:cNvSpPr/>
              <p:nvPr/>
            </p:nvSpPr>
            <p:spPr>
              <a:xfrm>
                <a:off x="436125" y="3684825"/>
                <a:ext cx="12125" cy="13675"/>
              </a:xfrm>
              <a:custGeom>
                <a:rect b="b" l="l" r="r" t="t"/>
                <a:pathLst>
                  <a:path extrusionOk="0" h="547" w="485">
                    <a:moveTo>
                      <a:pt x="454" y="1"/>
                    </a:moveTo>
                    <a:lnTo>
                      <a:pt x="0" y="19"/>
                    </a:lnTo>
                    <a:lnTo>
                      <a:pt x="7" y="181"/>
                    </a:lnTo>
                    <a:cubicBezTo>
                      <a:pt x="10" y="249"/>
                      <a:pt x="13" y="316"/>
                      <a:pt x="18" y="384"/>
                    </a:cubicBezTo>
                    <a:lnTo>
                      <a:pt x="30" y="546"/>
                    </a:lnTo>
                    <a:lnTo>
                      <a:pt x="484" y="515"/>
                    </a:lnTo>
                    <a:lnTo>
                      <a:pt x="473" y="351"/>
                    </a:lnTo>
                    <a:lnTo>
                      <a:pt x="473" y="353"/>
                    </a:lnTo>
                    <a:cubicBezTo>
                      <a:pt x="468" y="290"/>
                      <a:pt x="464" y="226"/>
                      <a:pt x="461" y="163"/>
                    </a:cubicBezTo>
                    <a:lnTo>
                      <a:pt x="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9"/>
              <p:cNvSpPr/>
              <p:nvPr/>
            </p:nvSpPr>
            <p:spPr>
              <a:xfrm>
                <a:off x="436275" y="3660025"/>
                <a:ext cx="12425" cy="13925"/>
              </a:xfrm>
              <a:custGeom>
                <a:rect b="b" l="l" r="r" t="t"/>
                <a:pathLst>
                  <a:path extrusionOk="0" h="557" w="497">
                    <a:moveTo>
                      <a:pt x="44" y="0"/>
                    </a:moveTo>
                    <a:lnTo>
                      <a:pt x="29" y="162"/>
                    </a:lnTo>
                    <a:cubicBezTo>
                      <a:pt x="22" y="230"/>
                      <a:pt x="16" y="297"/>
                      <a:pt x="11" y="365"/>
                    </a:cubicBezTo>
                    <a:lnTo>
                      <a:pt x="1" y="527"/>
                    </a:lnTo>
                    <a:lnTo>
                      <a:pt x="453" y="557"/>
                    </a:lnTo>
                    <a:lnTo>
                      <a:pt x="465" y="395"/>
                    </a:lnTo>
                    <a:cubicBezTo>
                      <a:pt x="470" y="332"/>
                      <a:pt x="475" y="269"/>
                      <a:pt x="480" y="207"/>
                    </a:cubicBezTo>
                    <a:lnTo>
                      <a:pt x="496" y="45"/>
                    </a:lnTo>
                    <a:lnTo>
                      <a:pt x="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9"/>
              <p:cNvSpPr/>
              <p:nvPr/>
            </p:nvSpPr>
            <p:spPr>
              <a:xfrm>
                <a:off x="439175" y="3635150"/>
                <a:ext cx="13975" cy="15225"/>
              </a:xfrm>
              <a:custGeom>
                <a:rect b="b" l="l" r="r" t="t"/>
                <a:pathLst>
                  <a:path extrusionOk="0" h="609" w="559">
                    <a:moveTo>
                      <a:pt x="116" y="0"/>
                    </a:moveTo>
                    <a:lnTo>
                      <a:pt x="78" y="159"/>
                    </a:lnTo>
                    <a:cubicBezTo>
                      <a:pt x="63" y="223"/>
                      <a:pt x="48" y="290"/>
                      <a:pt x="33" y="356"/>
                    </a:cubicBezTo>
                    <a:lnTo>
                      <a:pt x="0" y="516"/>
                    </a:lnTo>
                    <a:lnTo>
                      <a:pt x="445" y="608"/>
                    </a:lnTo>
                    <a:lnTo>
                      <a:pt x="478" y="450"/>
                    </a:lnTo>
                    <a:lnTo>
                      <a:pt x="479" y="450"/>
                    </a:lnTo>
                    <a:cubicBezTo>
                      <a:pt x="491" y="389"/>
                      <a:pt x="506" y="326"/>
                      <a:pt x="521" y="265"/>
                    </a:cubicBezTo>
                    <a:lnTo>
                      <a:pt x="559" y="108"/>
                    </a:lnTo>
                    <a:lnTo>
                      <a:pt x="1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9"/>
              <p:cNvSpPr/>
              <p:nvPr/>
            </p:nvSpPr>
            <p:spPr>
              <a:xfrm>
                <a:off x="453250" y="3753725"/>
                <a:ext cx="16100" cy="16800"/>
              </a:xfrm>
              <a:custGeom>
                <a:rect b="b" l="l" r="r" t="t"/>
                <a:pathLst>
                  <a:path extrusionOk="0" h="672" w="644">
                    <a:moveTo>
                      <a:pt x="409" y="1"/>
                    </a:moveTo>
                    <a:lnTo>
                      <a:pt x="1" y="202"/>
                    </a:lnTo>
                    <a:lnTo>
                      <a:pt x="73" y="348"/>
                    </a:lnTo>
                    <a:cubicBezTo>
                      <a:pt x="105" y="409"/>
                      <a:pt x="134" y="468"/>
                      <a:pt x="166" y="528"/>
                    </a:cubicBezTo>
                    <a:lnTo>
                      <a:pt x="244" y="671"/>
                    </a:lnTo>
                    <a:lnTo>
                      <a:pt x="643" y="457"/>
                    </a:lnTo>
                    <a:lnTo>
                      <a:pt x="567" y="313"/>
                    </a:lnTo>
                    <a:cubicBezTo>
                      <a:pt x="538" y="258"/>
                      <a:pt x="510" y="202"/>
                      <a:pt x="480" y="144"/>
                    </a:cubicBezTo>
                    <a:lnTo>
                      <a:pt x="4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9"/>
              <p:cNvSpPr/>
              <p:nvPr/>
            </p:nvSpPr>
            <p:spPr>
              <a:xfrm>
                <a:off x="498850" y="3810100"/>
                <a:ext cx="17300" cy="17050"/>
              </a:xfrm>
              <a:custGeom>
                <a:rect b="b" l="l" r="r" t="t"/>
                <a:pathLst>
                  <a:path extrusionOk="0" h="682" w="692">
                    <a:moveTo>
                      <a:pt x="291" y="1"/>
                    </a:moveTo>
                    <a:lnTo>
                      <a:pt x="1" y="351"/>
                    </a:lnTo>
                    <a:lnTo>
                      <a:pt x="126" y="455"/>
                    </a:lnTo>
                    <a:cubicBezTo>
                      <a:pt x="177" y="498"/>
                      <a:pt x="230" y="539"/>
                      <a:pt x="285" y="581"/>
                    </a:cubicBezTo>
                    <a:lnTo>
                      <a:pt x="412" y="681"/>
                    </a:lnTo>
                    <a:lnTo>
                      <a:pt x="691" y="323"/>
                    </a:lnTo>
                    <a:lnTo>
                      <a:pt x="564" y="224"/>
                    </a:lnTo>
                    <a:cubicBezTo>
                      <a:pt x="514" y="184"/>
                      <a:pt x="465" y="144"/>
                      <a:pt x="415" y="103"/>
                    </a:cubicBezTo>
                    <a:lnTo>
                      <a:pt x="415" y="105"/>
                    </a:lnTo>
                    <a:lnTo>
                      <a:pt x="2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9"/>
              <p:cNvSpPr/>
              <p:nvPr/>
            </p:nvSpPr>
            <p:spPr>
              <a:xfrm>
                <a:off x="502475" y="3533250"/>
                <a:ext cx="17300" cy="16925"/>
              </a:xfrm>
              <a:custGeom>
                <a:rect b="b" l="l" r="r" t="t"/>
                <a:pathLst>
                  <a:path extrusionOk="0" h="677" w="692">
                    <a:moveTo>
                      <a:pt x="421" y="1"/>
                    </a:moveTo>
                    <a:lnTo>
                      <a:pt x="290" y="97"/>
                    </a:lnTo>
                    <a:cubicBezTo>
                      <a:pt x="236" y="136"/>
                      <a:pt x="183" y="178"/>
                      <a:pt x="130" y="219"/>
                    </a:cubicBezTo>
                    <a:lnTo>
                      <a:pt x="1" y="320"/>
                    </a:lnTo>
                    <a:lnTo>
                      <a:pt x="282" y="676"/>
                    </a:lnTo>
                    <a:lnTo>
                      <a:pt x="409" y="577"/>
                    </a:lnTo>
                    <a:cubicBezTo>
                      <a:pt x="460" y="538"/>
                      <a:pt x="510" y="500"/>
                      <a:pt x="561" y="462"/>
                    </a:cubicBezTo>
                    <a:lnTo>
                      <a:pt x="692" y="366"/>
                    </a:lnTo>
                    <a:lnTo>
                      <a:pt x="4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9"/>
              <p:cNvSpPr/>
              <p:nvPr/>
            </p:nvSpPr>
            <p:spPr>
              <a:xfrm>
                <a:off x="465650" y="3774425"/>
                <a:ext cx="16800" cy="17200"/>
              </a:xfrm>
              <a:custGeom>
                <a:rect b="b" l="l" r="r" t="t"/>
                <a:pathLst>
                  <a:path extrusionOk="0" h="688" w="672">
                    <a:moveTo>
                      <a:pt x="374" y="0"/>
                    </a:moveTo>
                    <a:lnTo>
                      <a:pt x="0" y="258"/>
                    </a:lnTo>
                    <a:lnTo>
                      <a:pt x="91" y="392"/>
                    </a:lnTo>
                    <a:cubicBezTo>
                      <a:pt x="129" y="446"/>
                      <a:pt x="169" y="502"/>
                      <a:pt x="208" y="557"/>
                    </a:cubicBezTo>
                    <a:lnTo>
                      <a:pt x="304" y="688"/>
                    </a:lnTo>
                    <a:lnTo>
                      <a:pt x="671" y="420"/>
                    </a:lnTo>
                    <a:lnTo>
                      <a:pt x="575" y="289"/>
                    </a:lnTo>
                    <a:cubicBezTo>
                      <a:pt x="539" y="238"/>
                      <a:pt x="503" y="187"/>
                      <a:pt x="466" y="134"/>
                    </a:cubicBezTo>
                    <a:lnTo>
                      <a:pt x="3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9"/>
              <p:cNvSpPr/>
              <p:nvPr/>
            </p:nvSpPr>
            <p:spPr>
              <a:xfrm>
                <a:off x="480925" y="3793325"/>
                <a:ext cx="17200" cy="17300"/>
              </a:xfrm>
              <a:custGeom>
                <a:rect b="b" l="l" r="r" t="t"/>
                <a:pathLst>
                  <a:path extrusionOk="0" h="692" w="688">
                    <a:moveTo>
                      <a:pt x="336" y="1"/>
                    </a:moveTo>
                    <a:lnTo>
                      <a:pt x="1" y="308"/>
                    </a:lnTo>
                    <a:lnTo>
                      <a:pt x="110" y="427"/>
                    </a:lnTo>
                    <a:cubicBezTo>
                      <a:pt x="156" y="477"/>
                      <a:pt x="202" y="526"/>
                      <a:pt x="248" y="576"/>
                    </a:cubicBezTo>
                    <a:lnTo>
                      <a:pt x="362" y="691"/>
                    </a:lnTo>
                    <a:lnTo>
                      <a:pt x="688" y="376"/>
                    </a:lnTo>
                    <a:lnTo>
                      <a:pt x="575" y="259"/>
                    </a:lnTo>
                    <a:cubicBezTo>
                      <a:pt x="531" y="214"/>
                      <a:pt x="488" y="168"/>
                      <a:pt x="445" y="122"/>
                    </a:cubicBezTo>
                    <a:lnTo>
                      <a:pt x="3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9"/>
              <p:cNvSpPr/>
              <p:nvPr/>
            </p:nvSpPr>
            <p:spPr>
              <a:xfrm>
                <a:off x="519125" y="3824400"/>
                <a:ext cx="17050" cy="16450"/>
              </a:xfrm>
              <a:custGeom>
                <a:rect b="b" l="l" r="r" t="t"/>
                <a:pathLst>
                  <a:path extrusionOk="0" h="658" w="682">
                    <a:moveTo>
                      <a:pt x="239" y="0"/>
                    </a:moveTo>
                    <a:lnTo>
                      <a:pt x="1" y="387"/>
                    </a:lnTo>
                    <a:lnTo>
                      <a:pt x="138" y="473"/>
                    </a:lnTo>
                    <a:cubicBezTo>
                      <a:pt x="196" y="507"/>
                      <a:pt x="254" y="542"/>
                      <a:pt x="313" y="575"/>
                    </a:cubicBezTo>
                    <a:lnTo>
                      <a:pt x="453" y="658"/>
                    </a:lnTo>
                    <a:lnTo>
                      <a:pt x="681" y="263"/>
                    </a:lnTo>
                    <a:lnTo>
                      <a:pt x="539" y="182"/>
                    </a:lnTo>
                    <a:cubicBezTo>
                      <a:pt x="485" y="151"/>
                      <a:pt x="430" y="118"/>
                      <a:pt x="377" y="85"/>
                    </a:cubicBezTo>
                    <a:lnTo>
                      <a:pt x="376" y="85"/>
                    </a:lnTo>
                    <a:lnTo>
                      <a:pt x="2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9"/>
              <p:cNvSpPr/>
              <p:nvPr/>
            </p:nvSpPr>
            <p:spPr>
              <a:xfrm>
                <a:off x="484100" y="3549250"/>
                <a:ext cx="17250" cy="17250"/>
              </a:xfrm>
              <a:custGeom>
                <a:rect b="b" l="l" r="r" t="t"/>
                <a:pathLst>
                  <a:path extrusionOk="0" h="690" w="690">
                    <a:moveTo>
                      <a:pt x="371" y="0"/>
                    </a:moveTo>
                    <a:lnTo>
                      <a:pt x="255" y="114"/>
                    </a:lnTo>
                    <a:cubicBezTo>
                      <a:pt x="207" y="160"/>
                      <a:pt x="159" y="208"/>
                      <a:pt x="113" y="258"/>
                    </a:cubicBezTo>
                    <a:lnTo>
                      <a:pt x="1" y="374"/>
                    </a:lnTo>
                    <a:lnTo>
                      <a:pt x="328" y="689"/>
                    </a:lnTo>
                    <a:lnTo>
                      <a:pt x="440" y="573"/>
                    </a:lnTo>
                    <a:cubicBezTo>
                      <a:pt x="485" y="527"/>
                      <a:pt x="529" y="483"/>
                      <a:pt x="574" y="438"/>
                    </a:cubicBezTo>
                    <a:lnTo>
                      <a:pt x="690" y="324"/>
                    </a:lnTo>
                    <a:lnTo>
                      <a:pt x="3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9"/>
              <p:cNvSpPr/>
              <p:nvPr/>
            </p:nvSpPr>
            <p:spPr>
              <a:xfrm>
                <a:off x="771200" y="3603750"/>
                <a:ext cx="15600" cy="16475"/>
              </a:xfrm>
              <a:custGeom>
                <a:rect b="b" l="l" r="r" t="t"/>
                <a:pathLst>
                  <a:path extrusionOk="0" h="659" w="624">
                    <a:moveTo>
                      <a:pt x="415" y="1"/>
                    </a:moveTo>
                    <a:lnTo>
                      <a:pt x="0" y="188"/>
                    </a:lnTo>
                    <a:lnTo>
                      <a:pt x="66" y="335"/>
                    </a:lnTo>
                    <a:cubicBezTo>
                      <a:pt x="93" y="392"/>
                      <a:pt x="118" y="450"/>
                      <a:pt x="142" y="508"/>
                    </a:cubicBezTo>
                    <a:lnTo>
                      <a:pt x="204" y="658"/>
                    </a:lnTo>
                    <a:lnTo>
                      <a:pt x="623" y="485"/>
                    </a:lnTo>
                    <a:lnTo>
                      <a:pt x="562" y="335"/>
                    </a:lnTo>
                    <a:cubicBezTo>
                      <a:pt x="536" y="272"/>
                      <a:pt x="509" y="211"/>
                      <a:pt x="481" y="150"/>
                    </a:cubicBezTo>
                    <a:lnTo>
                      <a:pt x="4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9"/>
              <p:cNvSpPr/>
              <p:nvPr/>
            </p:nvSpPr>
            <p:spPr>
              <a:xfrm>
                <a:off x="759500" y="3581750"/>
                <a:ext cx="16525" cy="17025"/>
              </a:xfrm>
              <a:custGeom>
                <a:rect b="b" l="l" r="r" t="t"/>
                <a:pathLst>
                  <a:path extrusionOk="0" h="681" w="661">
                    <a:moveTo>
                      <a:pt x="386" y="0"/>
                    </a:moveTo>
                    <a:lnTo>
                      <a:pt x="1" y="242"/>
                    </a:lnTo>
                    <a:lnTo>
                      <a:pt x="87" y="379"/>
                    </a:lnTo>
                    <a:cubicBezTo>
                      <a:pt x="121" y="432"/>
                      <a:pt x="154" y="486"/>
                      <a:pt x="186" y="541"/>
                    </a:cubicBezTo>
                    <a:lnTo>
                      <a:pt x="268" y="681"/>
                    </a:lnTo>
                    <a:lnTo>
                      <a:pt x="660" y="450"/>
                    </a:lnTo>
                    <a:lnTo>
                      <a:pt x="577" y="309"/>
                    </a:lnTo>
                    <a:cubicBezTo>
                      <a:pt x="543" y="251"/>
                      <a:pt x="508" y="194"/>
                      <a:pt x="472" y="137"/>
                    </a:cubicBezTo>
                    <a:lnTo>
                      <a:pt x="3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9"/>
              <p:cNvSpPr/>
              <p:nvPr/>
            </p:nvSpPr>
            <p:spPr>
              <a:xfrm>
                <a:off x="779875" y="3627300"/>
                <a:ext cx="14425" cy="15600"/>
              </a:xfrm>
              <a:custGeom>
                <a:rect b="b" l="l" r="r" t="t"/>
                <a:pathLst>
                  <a:path extrusionOk="0" h="624" w="577">
                    <a:moveTo>
                      <a:pt x="438" y="1"/>
                    </a:moveTo>
                    <a:lnTo>
                      <a:pt x="0" y="128"/>
                    </a:lnTo>
                    <a:lnTo>
                      <a:pt x="47" y="283"/>
                    </a:lnTo>
                    <a:cubicBezTo>
                      <a:pt x="63" y="344"/>
                      <a:pt x="80" y="405"/>
                      <a:pt x="96" y="466"/>
                    </a:cubicBezTo>
                    <a:lnTo>
                      <a:pt x="136" y="623"/>
                    </a:lnTo>
                    <a:lnTo>
                      <a:pt x="577" y="509"/>
                    </a:lnTo>
                    <a:lnTo>
                      <a:pt x="536" y="352"/>
                    </a:lnTo>
                    <a:cubicBezTo>
                      <a:pt x="519" y="288"/>
                      <a:pt x="501" y="222"/>
                      <a:pt x="483" y="158"/>
                    </a:cubicBezTo>
                    <a:lnTo>
                      <a:pt x="4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9"/>
              <p:cNvSpPr/>
              <p:nvPr/>
            </p:nvSpPr>
            <p:spPr>
              <a:xfrm>
                <a:off x="745050" y="3561625"/>
                <a:ext cx="17075" cy="17300"/>
              </a:xfrm>
              <a:custGeom>
                <a:rect b="b" l="l" r="r" t="t"/>
                <a:pathLst>
                  <a:path extrusionOk="0" h="692" w="683">
                    <a:moveTo>
                      <a:pt x="349" y="1"/>
                    </a:moveTo>
                    <a:lnTo>
                      <a:pt x="1" y="293"/>
                    </a:lnTo>
                    <a:lnTo>
                      <a:pt x="105" y="417"/>
                    </a:lnTo>
                    <a:lnTo>
                      <a:pt x="106" y="417"/>
                    </a:lnTo>
                    <a:cubicBezTo>
                      <a:pt x="146" y="465"/>
                      <a:pt x="187" y="515"/>
                      <a:pt x="227" y="564"/>
                    </a:cubicBezTo>
                    <a:lnTo>
                      <a:pt x="328" y="691"/>
                    </a:lnTo>
                    <a:lnTo>
                      <a:pt x="683" y="409"/>
                    </a:lnTo>
                    <a:lnTo>
                      <a:pt x="582" y="282"/>
                    </a:lnTo>
                    <a:cubicBezTo>
                      <a:pt x="539" y="229"/>
                      <a:pt x="496" y="176"/>
                      <a:pt x="453" y="125"/>
                    </a:cubicBezTo>
                    <a:lnTo>
                      <a:pt x="3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9"/>
              <p:cNvSpPr/>
              <p:nvPr/>
            </p:nvSpPr>
            <p:spPr>
              <a:xfrm>
                <a:off x="785400" y="3651950"/>
                <a:ext cx="12925" cy="14375"/>
              </a:xfrm>
              <a:custGeom>
                <a:rect b="b" l="l" r="r" t="t"/>
                <a:pathLst>
                  <a:path extrusionOk="0" h="575" w="517">
                    <a:moveTo>
                      <a:pt x="450" y="1"/>
                    </a:moveTo>
                    <a:lnTo>
                      <a:pt x="1" y="64"/>
                    </a:lnTo>
                    <a:lnTo>
                      <a:pt x="22" y="224"/>
                    </a:lnTo>
                    <a:lnTo>
                      <a:pt x="22" y="226"/>
                    </a:lnTo>
                    <a:cubicBezTo>
                      <a:pt x="32" y="287"/>
                      <a:pt x="40" y="349"/>
                      <a:pt x="47" y="414"/>
                    </a:cubicBezTo>
                    <a:lnTo>
                      <a:pt x="65" y="574"/>
                    </a:lnTo>
                    <a:lnTo>
                      <a:pt x="516" y="523"/>
                    </a:lnTo>
                    <a:lnTo>
                      <a:pt x="498" y="363"/>
                    </a:lnTo>
                    <a:cubicBezTo>
                      <a:pt x="491" y="295"/>
                      <a:pt x="483" y="227"/>
                      <a:pt x="473" y="161"/>
                    </a:cubicBezTo>
                    <a:lnTo>
                      <a:pt x="4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9"/>
              <p:cNvSpPr/>
              <p:nvPr/>
            </p:nvSpPr>
            <p:spPr>
              <a:xfrm>
                <a:off x="728150" y="3543825"/>
                <a:ext cx="17300" cy="17200"/>
              </a:xfrm>
              <a:custGeom>
                <a:rect b="b" l="l" r="r" t="t"/>
                <a:pathLst>
                  <a:path extrusionOk="0" h="688" w="692">
                    <a:moveTo>
                      <a:pt x="303" y="1"/>
                    </a:moveTo>
                    <a:lnTo>
                      <a:pt x="1" y="339"/>
                    </a:lnTo>
                    <a:lnTo>
                      <a:pt x="122" y="448"/>
                    </a:lnTo>
                    <a:cubicBezTo>
                      <a:pt x="168" y="490"/>
                      <a:pt x="214" y="533"/>
                      <a:pt x="260" y="577"/>
                    </a:cubicBezTo>
                    <a:lnTo>
                      <a:pt x="379" y="688"/>
                    </a:lnTo>
                    <a:lnTo>
                      <a:pt x="691" y="359"/>
                    </a:lnTo>
                    <a:lnTo>
                      <a:pt x="574" y="247"/>
                    </a:lnTo>
                    <a:cubicBezTo>
                      <a:pt x="525" y="201"/>
                      <a:pt x="475" y="154"/>
                      <a:pt x="425" y="110"/>
                    </a:cubicBezTo>
                    <a:lnTo>
                      <a:pt x="3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9"/>
              <p:cNvSpPr/>
              <p:nvPr/>
            </p:nvSpPr>
            <p:spPr>
              <a:xfrm>
                <a:off x="468300" y="3567775"/>
                <a:ext cx="16900" cy="17300"/>
              </a:xfrm>
              <a:custGeom>
                <a:rect b="b" l="l" r="r" t="t"/>
                <a:pathLst>
                  <a:path extrusionOk="0" h="692" w="676">
                    <a:moveTo>
                      <a:pt x="316" y="1"/>
                    </a:moveTo>
                    <a:lnTo>
                      <a:pt x="216" y="130"/>
                    </a:lnTo>
                    <a:cubicBezTo>
                      <a:pt x="175" y="184"/>
                      <a:pt x="134" y="237"/>
                      <a:pt x="94" y="292"/>
                    </a:cubicBezTo>
                    <a:lnTo>
                      <a:pt x="0" y="424"/>
                    </a:lnTo>
                    <a:lnTo>
                      <a:pt x="367" y="691"/>
                    </a:lnTo>
                    <a:lnTo>
                      <a:pt x="463" y="559"/>
                    </a:lnTo>
                    <a:cubicBezTo>
                      <a:pt x="501" y="508"/>
                      <a:pt x="537" y="457"/>
                      <a:pt x="577" y="407"/>
                    </a:cubicBezTo>
                    <a:lnTo>
                      <a:pt x="676" y="278"/>
                    </a:lnTo>
                    <a:lnTo>
                      <a:pt x="3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9"/>
              <p:cNvSpPr/>
              <p:nvPr/>
            </p:nvSpPr>
            <p:spPr>
              <a:xfrm>
                <a:off x="455350" y="3588550"/>
                <a:ext cx="16225" cy="16925"/>
              </a:xfrm>
              <a:custGeom>
                <a:rect b="b" l="l" r="r" t="t"/>
                <a:pathLst>
                  <a:path extrusionOk="0" h="677" w="649">
                    <a:moveTo>
                      <a:pt x="254" y="1"/>
                    </a:moveTo>
                    <a:lnTo>
                      <a:pt x="174" y="143"/>
                    </a:lnTo>
                    <a:cubicBezTo>
                      <a:pt x="140" y="201"/>
                      <a:pt x="108" y="260"/>
                      <a:pt x="77" y="321"/>
                    </a:cubicBezTo>
                    <a:lnTo>
                      <a:pt x="1" y="463"/>
                    </a:lnTo>
                    <a:lnTo>
                      <a:pt x="401" y="677"/>
                    </a:lnTo>
                    <a:lnTo>
                      <a:pt x="477" y="533"/>
                    </a:lnTo>
                    <a:cubicBezTo>
                      <a:pt x="506" y="478"/>
                      <a:pt x="538" y="422"/>
                      <a:pt x="569" y="368"/>
                    </a:cubicBezTo>
                    <a:lnTo>
                      <a:pt x="649" y="226"/>
                    </a:lnTo>
                    <a:lnTo>
                      <a:pt x="2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9"/>
              <p:cNvSpPr/>
              <p:nvPr/>
            </p:nvSpPr>
            <p:spPr>
              <a:xfrm>
                <a:off x="709075" y="3528725"/>
                <a:ext cx="17200" cy="16775"/>
              </a:xfrm>
              <a:custGeom>
                <a:rect b="b" l="l" r="r" t="t"/>
                <a:pathLst>
                  <a:path extrusionOk="0" h="671" w="688">
                    <a:moveTo>
                      <a:pt x="255" y="0"/>
                    </a:moveTo>
                    <a:lnTo>
                      <a:pt x="1" y="377"/>
                    </a:lnTo>
                    <a:lnTo>
                      <a:pt x="136" y="468"/>
                    </a:lnTo>
                    <a:cubicBezTo>
                      <a:pt x="189" y="504"/>
                      <a:pt x="240" y="539"/>
                      <a:pt x="291" y="577"/>
                    </a:cubicBezTo>
                    <a:lnTo>
                      <a:pt x="424" y="671"/>
                    </a:lnTo>
                    <a:lnTo>
                      <a:pt x="688" y="301"/>
                    </a:lnTo>
                    <a:lnTo>
                      <a:pt x="556" y="207"/>
                    </a:lnTo>
                    <a:cubicBezTo>
                      <a:pt x="501" y="167"/>
                      <a:pt x="447" y="129"/>
                      <a:pt x="391" y="91"/>
                    </a:cubicBezTo>
                    <a:lnTo>
                      <a:pt x="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9"/>
              <p:cNvSpPr/>
              <p:nvPr/>
            </p:nvSpPr>
            <p:spPr>
              <a:xfrm>
                <a:off x="445575" y="3611150"/>
                <a:ext cx="15275" cy="16250"/>
              </a:xfrm>
              <a:custGeom>
                <a:rect b="b" l="l" r="r" t="t"/>
                <a:pathLst>
                  <a:path extrusionOk="0" h="650" w="611">
                    <a:moveTo>
                      <a:pt x="187" y="1"/>
                    </a:moveTo>
                    <a:lnTo>
                      <a:pt x="128" y="153"/>
                    </a:lnTo>
                    <a:cubicBezTo>
                      <a:pt x="103" y="215"/>
                      <a:pt x="78" y="278"/>
                      <a:pt x="55" y="343"/>
                    </a:cubicBezTo>
                    <a:lnTo>
                      <a:pt x="0" y="495"/>
                    </a:lnTo>
                    <a:lnTo>
                      <a:pt x="427" y="650"/>
                    </a:lnTo>
                    <a:lnTo>
                      <a:pt x="483" y="498"/>
                    </a:lnTo>
                    <a:cubicBezTo>
                      <a:pt x="504" y="438"/>
                      <a:pt x="527" y="379"/>
                      <a:pt x="551" y="319"/>
                    </a:cubicBezTo>
                    <a:lnTo>
                      <a:pt x="610" y="167"/>
                    </a:lnTo>
                    <a:lnTo>
                      <a:pt x="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9"/>
              <p:cNvSpPr/>
              <p:nvPr/>
            </p:nvSpPr>
            <p:spPr>
              <a:xfrm>
                <a:off x="705325" y="3820300"/>
                <a:ext cx="17125" cy="16675"/>
              </a:xfrm>
              <a:custGeom>
                <a:rect b="b" l="l" r="r" t="t"/>
                <a:pathLst>
                  <a:path extrusionOk="0" h="667" w="685">
                    <a:moveTo>
                      <a:pt x="430" y="1"/>
                    </a:moveTo>
                    <a:lnTo>
                      <a:pt x="296" y="92"/>
                    </a:lnTo>
                    <a:cubicBezTo>
                      <a:pt x="243" y="126"/>
                      <a:pt x="190" y="161"/>
                      <a:pt x="137" y="196"/>
                    </a:cubicBezTo>
                    <a:lnTo>
                      <a:pt x="0" y="283"/>
                    </a:lnTo>
                    <a:lnTo>
                      <a:pt x="243" y="667"/>
                    </a:lnTo>
                    <a:lnTo>
                      <a:pt x="380" y="579"/>
                    </a:lnTo>
                    <a:cubicBezTo>
                      <a:pt x="438" y="543"/>
                      <a:pt x="494" y="506"/>
                      <a:pt x="550" y="468"/>
                    </a:cubicBezTo>
                    <a:lnTo>
                      <a:pt x="684" y="377"/>
                    </a:lnTo>
                    <a:lnTo>
                      <a:pt x="4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9"/>
              <p:cNvSpPr/>
              <p:nvPr/>
            </p:nvSpPr>
            <p:spPr>
              <a:xfrm>
                <a:off x="724725" y="3805225"/>
                <a:ext cx="17300" cy="17175"/>
              </a:xfrm>
              <a:custGeom>
                <a:rect b="b" l="l" r="r" t="t"/>
                <a:pathLst>
                  <a:path extrusionOk="0" h="687" w="692">
                    <a:moveTo>
                      <a:pt x="387" y="1"/>
                    </a:moveTo>
                    <a:lnTo>
                      <a:pt x="267" y="110"/>
                    </a:lnTo>
                    <a:cubicBezTo>
                      <a:pt x="221" y="153"/>
                      <a:pt x="173" y="194"/>
                      <a:pt x="125" y="235"/>
                    </a:cubicBezTo>
                    <a:lnTo>
                      <a:pt x="1" y="339"/>
                    </a:lnTo>
                    <a:lnTo>
                      <a:pt x="295" y="686"/>
                    </a:lnTo>
                    <a:lnTo>
                      <a:pt x="419" y="581"/>
                    </a:lnTo>
                    <a:cubicBezTo>
                      <a:pt x="470" y="538"/>
                      <a:pt x="521" y="493"/>
                      <a:pt x="571" y="447"/>
                    </a:cubicBezTo>
                    <a:lnTo>
                      <a:pt x="691" y="339"/>
                    </a:lnTo>
                    <a:lnTo>
                      <a:pt x="3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9"/>
              <p:cNvSpPr/>
              <p:nvPr/>
            </p:nvSpPr>
            <p:spPr>
              <a:xfrm>
                <a:off x="688250" y="3516575"/>
                <a:ext cx="16775" cy="16050"/>
              </a:xfrm>
              <a:custGeom>
                <a:rect b="b" l="l" r="r" t="t"/>
                <a:pathLst>
                  <a:path extrusionOk="0" h="642" w="671">
                    <a:moveTo>
                      <a:pt x="199" y="0"/>
                    </a:moveTo>
                    <a:lnTo>
                      <a:pt x="1" y="408"/>
                    </a:lnTo>
                    <a:lnTo>
                      <a:pt x="146" y="479"/>
                    </a:lnTo>
                    <a:cubicBezTo>
                      <a:pt x="204" y="508"/>
                      <a:pt x="260" y="536"/>
                      <a:pt x="317" y="565"/>
                    </a:cubicBezTo>
                    <a:lnTo>
                      <a:pt x="460" y="641"/>
                    </a:lnTo>
                    <a:lnTo>
                      <a:pt x="670" y="238"/>
                    </a:lnTo>
                    <a:lnTo>
                      <a:pt x="526" y="162"/>
                    </a:lnTo>
                    <a:cubicBezTo>
                      <a:pt x="467" y="131"/>
                      <a:pt x="406" y="101"/>
                      <a:pt x="345" y="71"/>
                    </a:cubicBezTo>
                    <a:lnTo>
                      <a:pt x="1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9"/>
              <p:cNvSpPr/>
              <p:nvPr/>
            </p:nvSpPr>
            <p:spPr>
              <a:xfrm>
                <a:off x="742075" y="3787750"/>
                <a:ext cx="17125" cy="17350"/>
              </a:xfrm>
              <a:custGeom>
                <a:rect b="b" l="l" r="r" t="t"/>
                <a:pathLst>
                  <a:path extrusionOk="0" h="694" w="685">
                    <a:moveTo>
                      <a:pt x="336" y="1"/>
                    </a:moveTo>
                    <a:lnTo>
                      <a:pt x="232" y="126"/>
                    </a:lnTo>
                    <a:cubicBezTo>
                      <a:pt x="191" y="174"/>
                      <a:pt x="149" y="222"/>
                      <a:pt x="108" y="270"/>
                    </a:cubicBezTo>
                    <a:lnTo>
                      <a:pt x="1" y="391"/>
                    </a:lnTo>
                    <a:lnTo>
                      <a:pt x="339" y="693"/>
                    </a:lnTo>
                    <a:lnTo>
                      <a:pt x="447" y="571"/>
                    </a:lnTo>
                    <a:cubicBezTo>
                      <a:pt x="493" y="521"/>
                      <a:pt x="536" y="470"/>
                      <a:pt x="581" y="419"/>
                    </a:cubicBezTo>
                    <a:lnTo>
                      <a:pt x="685" y="293"/>
                    </a:lnTo>
                    <a:lnTo>
                      <a:pt x="3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9"/>
              <p:cNvSpPr/>
              <p:nvPr/>
            </p:nvSpPr>
            <p:spPr>
              <a:xfrm>
                <a:off x="666000" y="3507650"/>
                <a:ext cx="16050" cy="14925"/>
              </a:xfrm>
              <a:custGeom>
                <a:rect b="b" l="l" r="r" t="t"/>
                <a:pathLst>
                  <a:path extrusionOk="0" h="597" w="642">
                    <a:moveTo>
                      <a:pt x="141" y="0"/>
                    </a:moveTo>
                    <a:lnTo>
                      <a:pt x="1" y="432"/>
                    </a:lnTo>
                    <a:lnTo>
                      <a:pt x="156" y="483"/>
                    </a:lnTo>
                    <a:cubicBezTo>
                      <a:pt x="215" y="501"/>
                      <a:pt x="276" y="523"/>
                      <a:pt x="336" y="544"/>
                    </a:cubicBezTo>
                    <a:lnTo>
                      <a:pt x="490" y="597"/>
                    </a:lnTo>
                    <a:lnTo>
                      <a:pt x="642" y="169"/>
                    </a:lnTo>
                    <a:lnTo>
                      <a:pt x="488" y="114"/>
                    </a:lnTo>
                    <a:cubicBezTo>
                      <a:pt x="423" y="93"/>
                      <a:pt x="361" y="72"/>
                      <a:pt x="295" y="50"/>
                    </a:cubicBezTo>
                    <a:lnTo>
                      <a:pt x="1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9"/>
              <p:cNvSpPr/>
              <p:nvPr/>
            </p:nvSpPr>
            <p:spPr>
              <a:xfrm>
                <a:off x="684225" y="3832650"/>
                <a:ext cx="16625" cy="15850"/>
              </a:xfrm>
              <a:custGeom>
                <a:rect b="b" l="l" r="r" t="t"/>
                <a:pathLst>
                  <a:path extrusionOk="0" h="634" w="665">
                    <a:moveTo>
                      <a:pt x="464" y="1"/>
                    </a:moveTo>
                    <a:lnTo>
                      <a:pt x="319" y="73"/>
                    </a:lnTo>
                    <a:cubicBezTo>
                      <a:pt x="263" y="100"/>
                      <a:pt x="205" y="128"/>
                      <a:pt x="147" y="153"/>
                    </a:cubicBezTo>
                    <a:lnTo>
                      <a:pt x="0" y="220"/>
                    </a:lnTo>
                    <a:lnTo>
                      <a:pt x="188" y="633"/>
                    </a:lnTo>
                    <a:lnTo>
                      <a:pt x="335" y="567"/>
                    </a:lnTo>
                    <a:cubicBezTo>
                      <a:pt x="397" y="539"/>
                      <a:pt x="458" y="510"/>
                      <a:pt x="519" y="481"/>
                    </a:cubicBezTo>
                    <a:lnTo>
                      <a:pt x="664" y="409"/>
                    </a:lnTo>
                    <a:lnTo>
                      <a:pt x="4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9"/>
              <p:cNvSpPr/>
              <p:nvPr/>
            </p:nvSpPr>
            <p:spPr>
              <a:xfrm>
                <a:off x="757000" y="3768275"/>
                <a:ext cx="16625" cy="17125"/>
              </a:xfrm>
              <a:custGeom>
                <a:rect b="b" l="l" r="r" t="t"/>
                <a:pathLst>
                  <a:path extrusionOk="0" h="685" w="665">
                    <a:moveTo>
                      <a:pt x="279" y="0"/>
                    </a:moveTo>
                    <a:lnTo>
                      <a:pt x="193" y="137"/>
                    </a:lnTo>
                    <a:cubicBezTo>
                      <a:pt x="160" y="190"/>
                      <a:pt x="126" y="245"/>
                      <a:pt x="91" y="297"/>
                    </a:cubicBezTo>
                    <a:lnTo>
                      <a:pt x="0" y="431"/>
                    </a:lnTo>
                    <a:lnTo>
                      <a:pt x="378" y="684"/>
                    </a:lnTo>
                    <a:lnTo>
                      <a:pt x="469" y="549"/>
                    </a:lnTo>
                    <a:cubicBezTo>
                      <a:pt x="506" y="492"/>
                      <a:pt x="544" y="435"/>
                      <a:pt x="578" y="378"/>
                    </a:cubicBezTo>
                    <a:lnTo>
                      <a:pt x="664" y="241"/>
                    </a:lnTo>
                    <a:lnTo>
                      <a:pt x="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9"/>
              <p:cNvSpPr/>
              <p:nvPr/>
            </p:nvSpPr>
            <p:spPr>
              <a:xfrm>
                <a:off x="661800" y="3842075"/>
                <a:ext cx="15800" cy="14725"/>
              </a:xfrm>
              <a:custGeom>
                <a:rect b="b" l="l" r="r" t="t"/>
                <a:pathLst>
                  <a:path extrusionOk="0" h="589" w="632">
                    <a:moveTo>
                      <a:pt x="491" y="0"/>
                    </a:moveTo>
                    <a:lnTo>
                      <a:pt x="337" y="52"/>
                    </a:lnTo>
                    <a:cubicBezTo>
                      <a:pt x="276" y="71"/>
                      <a:pt x="216" y="90"/>
                      <a:pt x="155" y="108"/>
                    </a:cubicBezTo>
                    <a:lnTo>
                      <a:pt x="0" y="154"/>
                    </a:lnTo>
                    <a:lnTo>
                      <a:pt x="129" y="589"/>
                    </a:lnTo>
                    <a:lnTo>
                      <a:pt x="284" y="544"/>
                    </a:lnTo>
                    <a:cubicBezTo>
                      <a:pt x="349" y="524"/>
                      <a:pt x="413" y="504"/>
                      <a:pt x="477" y="483"/>
                    </a:cubicBezTo>
                    <a:lnTo>
                      <a:pt x="631" y="433"/>
                    </a:lnTo>
                    <a:lnTo>
                      <a:pt x="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9"/>
              <p:cNvSpPr/>
              <p:nvPr/>
            </p:nvSpPr>
            <p:spPr>
              <a:xfrm>
                <a:off x="784625" y="3701225"/>
                <a:ext cx="13200" cy="14600"/>
              </a:xfrm>
              <a:custGeom>
                <a:rect b="b" l="l" r="r" t="t"/>
                <a:pathLst>
                  <a:path extrusionOk="0" h="584" w="528">
                    <a:moveTo>
                      <a:pt x="78" y="1"/>
                    </a:moveTo>
                    <a:lnTo>
                      <a:pt x="56" y="161"/>
                    </a:lnTo>
                    <a:cubicBezTo>
                      <a:pt x="47" y="224"/>
                      <a:pt x="37" y="287"/>
                      <a:pt x="27" y="349"/>
                    </a:cubicBezTo>
                    <a:lnTo>
                      <a:pt x="0" y="510"/>
                    </a:lnTo>
                    <a:lnTo>
                      <a:pt x="448" y="584"/>
                    </a:lnTo>
                    <a:lnTo>
                      <a:pt x="474" y="424"/>
                    </a:lnTo>
                    <a:cubicBezTo>
                      <a:pt x="486" y="358"/>
                      <a:pt x="496" y="292"/>
                      <a:pt x="506" y="224"/>
                    </a:cubicBezTo>
                    <a:lnTo>
                      <a:pt x="527" y="64"/>
                    </a:lnTo>
                    <a:lnTo>
                      <a:pt x="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9"/>
              <p:cNvSpPr/>
              <p:nvPr/>
            </p:nvSpPr>
            <p:spPr>
              <a:xfrm>
                <a:off x="787475" y="3677150"/>
                <a:ext cx="11550" cy="13575"/>
              </a:xfrm>
              <a:custGeom>
                <a:rect b="b" l="l" r="r" t="t"/>
                <a:pathLst>
                  <a:path extrusionOk="0" h="543" w="462">
                    <a:moveTo>
                      <a:pt x="7" y="1"/>
                    </a:moveTo>
                    <a:lnTo>
                      <a:pt x="7" y="177"/>
                    </a:lnTo>
                    <a:cubicBezTo>
                      <a:pt x="7" y="240"/>
                      <a:pt x="7" y="305"/>
                      <a:pt x="5" y="367"/>
                    </a:cubicBezTo>
                    <a:lnTo>
                      <a:pt x="0" y="529"/>
                    </a:lnTo>
                    <a:lnTo>
                      <a:pt x="455" y="543"/>
                    </a:lnTo>
                    <a:lnTo>
                      <a:pt x="458" y="379"/>
                    </a:lnTo>
                    <a:cubicBezTo>
                      <a:pt x="460" y="313"/>
                      <a:pt x="461" y="245"/>
                      <a:pt x="461" y="176"/>
                    </a:cubicBezTo>
                    <a:lnTo>
                      <a:pt x="4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9"/>
              <p:cNvSpPr/>
              <p:nvPr/>
            </p:nvSpPr>
            <p:spPr>
              <a:xfrm>
                <a:off x="769225" y="3747025"/>
                <a:ext cx="15800" cy="16650"/>
              </a:xfrm>
              <a:custGeom>
                <a:rect b="b" l="l" r="r" t="t"/>
                <a:pathLst>
                  <a:path extrusionOk="0" h="666" w="632">
                    <a:moveTo>
                      <a:pt x="216" y="1"/>
                    </a:moveTo>
                    <a:lnTo>
                      <a:pt x="150" y="150"/>
                    </a:lnTo>
                    <a:cubicBezTo>
                      <a:pt x="126" y="207"/>
                      <a:pt x="99" y="265"/>
                      <a:pt x="71" y="321"/>
                    </a:cubicBezTo>
                    <a:lnTo>
                      <a:pt x="0" y="468"/>
                    </a:lnTo>
                    <a:lnTo>
                      <a:pt x="410" y="665"/>
                    </a:lnTo>
                    <a:lnTo>
                      <a:pt x="481" y="518"/>
                    </a:lnTo>
                    <a:cubicBezTo>
                      <a:pt x="511" y="457"/>
                      <a:pt x="539" y="396"/>
                      <a:pt x="565" y="335"/>
                    </a:cubicBezTo>
                    <a:lnTo>
                      <a:pt x="631" y="186"/>
                    </a:lnTo>
                    <a:lnTo>
                      <a:pt x="2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9"/>
              <p:cNvSpPr/>
              <p:nvPr/>
            </p:nvSpPr>
            <p:spPr>
              <a:xfrm>
                <a:off x="778500" y="3724525"/>
                <a:ext cx="14650" cy="15800"/>
              </a:xfrm>
              <a:custGeom>
                <a:rect b="b" l="l" r="r" t="t"/>
                <a:pathLst>
                  <a:path extrusionOk="0" h="632" w="586">
                    <a:moveTo>
                      <a:pt x="149" y="1"/>
                    </a:moveTo>
                    <a:lnTo>
                      <a:pt x="105" y="157"/>
                    </a:lnTo>
                    <a:cubicBezTo>
                      <a:pt x="87" y="219"/>
                      <a:pt x="69" y="280"/>
                      <a:pt x="50" y="339"/>
                    </a:cubicBezTo>
                    <a:lnTo>
                      <a:pt x="1" y="495"/>
                    </a:lnTo>
                    <a:lnTo>
                      <a:pt x="434" y="632"/>
                    </a:lnTo>
                    <a:lnTo>
                      <a:pt x="483" y="476"/>
                    </a:lnTo>
                    <a:cubicBezTo>
                      <a:pt x="503" y="412"/>
                      <a:pt x="523" y="347"/>
                      <a:pt x="541" y="283"/>
                    </a:cubicBezTo>
                    <a:lnTo>
                      <a:pt x="586" y="126"/>
                    </a:lnTo>
                    <a:lnTo>
                      <a:pt x="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9"/>
              <p:cNvSpPr/>
              <p:nvPr/>
            </p:nvSpPr>
            <p:spPr>
              <a:xfrm>
                <a:off x="523125" y="3520125"/>
                <a:ext cx="16925" cy="16300"/>
              </a:xfrm>
              <a:custGeom>
                <a:rect b="b" l="l" r="r" t="t"/>
                <a:pathLst>
                  <a:path extrusionOk="0" h="652" w="677">
                    <a:moveTo>
                      <a:pt x="460" y="0"/>
                    </a:moveTo>
                    <a:lnTo>
                      <a:pt x="317" y="78"/>
                    </a:lnTo>
                    <a:cubicBezTo>
                      <a:pt x="259" y="109"/>
                      <a:pt x="199" y="143"/>
                      <a:pt x="141" y="177"/>
                    </a:cubicBezTo>
                    <a:lnTo>
                      <a:pt x="1" y="258"/>
                    </a:lnTo>
                    <a:lnTo>
                      <a:pt x="229" y="651"/>
                    </a:lnTo>
                    <a:lnTo>
                      <a:pt x="369" y="570"/>
                    </a:lnTo>
                    <a:cubicBezTo>
                      <a:pt x="424" y="537"/>
                      <a:pt x="478" y="508"/>
                      <a:pt x="535" y="476"/>
                    </a:cubicBezTo>
                    <a:lnTo>
                      <a:pt x="677" y="399"/>
                    </a:lnTo>
                    <a:lnTo>
                      <a:pt x="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9"/>
              <p:cNvSpPr/>
              <p:nvPr/>
            </p:nvSpPr>
            <p:spPr>
              <a:xfrm>
                <a:off x="569475" y="3503525"/>
                <a:ext cx="15300" cy="14050"/>
              </a:xfrm>
              <a:custGeom>
                <a:rect b="b" l="l" r="r" t="t"/>
                <a:pathLst>
                  <a:path extrusionOk="0" h="562" w="612">
                    <a:moveTo>
                      <a:pt x="513" y="0"/>
                    </a:moveTo>
                    <a:lnTo>
                      <a:pt x="356" y="35"/>
                    </a:lnTo>
                    <a:cubicBezTo>
                      <a:pt x="290" y="50"/>
                      <a:pt x="224" y="65"/>
                      <a:pt x="158" y="81"/>
                    </a:cubicBezTo>
                    <a:lnTo>
                      <a:pt x="1" y="121"/>
                    </a:lnTo>
                    <a:lnTo>
                      <a:pt x="111" y="562"/>
                    </a:lnTo>
                    <a:lnTo>
                      <a:pt x="268" y="522"/>
                    </a:lnTo>
                    <a:cubicBezTo>
                      <a:pt x="329" y="507"/>
                      <a:pt x="391" y="493"/>
                      <a:pt x="453" y="478"/>
                    </a:cubicBezTo>
                    <a:lnTo>
                      <a:pt x="612" y="443"/>
                    </a:lnTo>
                    <a:lnTo>
                      <a:pt x="5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9"/>
              <p:cNvSpPr/>
              <p:nvPr/>
            </p:nvSpPr>
            <p:spPr>
              <a:xfrm>
                <a:off x="564975" y="3844375"/>
                <a:ext cx="15525" cy="14325"/>
              </a:xfrm>
              <a:custGeom>
                <a:rect b="b" l="l" r="r" t="t"/>
                <a:pathLst>
                  <a:path extrusionOk="0" h="573" w="621">
                    <a:moveTo>
                      <a:pt x="123" y="1"/>
                    </a:moveTo>
                    <a:lnTo>
                      <a:pt x="1" y="439"/>
                    </a:lnTo>
                    <a:lnTo>
                      <a:pt x="157" y="482"/>
                    </a:lnTo>
                    <a:cubicBezTo>
                      <a:pt x="222" y="500"/>
                      <a:pt x="286" y="516"/>
                      <a:pt x="352" y="533"/>
                    </a:cubicBezTo>
                    <a:lnTo>
                      <a:pt x="511" y="572"/>
                    </a:lnTo>
                    <a:lnTo>
                      <a:pt x="620" y="131"/>
                    </a:lnTo>
                    <a:lnTo>
                      <a:pt x="463" y="92"/>
                    </a:lnTo>
                    <a:cubicBezTo>
                      <a:pt x="400" y="77"/>
                      <a:pt x="339" y="60"/>
                      <a:pt x="278" y="44"/>
                    </a:cubicBezTo>
                    <a:lnTo>
                      <a:pt x="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9"/>
              <p:cNvSpPr/>
              <p:nvPr/>
            </p:nvSpPr>
            <p:spPr>
              <a:xfrm>
                <a:off x="541300" y="3835875"/>
                <a:ext cx="16425" cy="15550"/>
              </a:xfrm>
              <a:custGeom>
                <a:rect b="b" l="l" r="r" t="t"/>
                <a:pathLst>
                  <a:path extrusionOk="0" h="622" w="657">
                    <a:moveTo>
                      <a:pt x="183" y="1"/>
                    </a:moveTo>
                    <a:lnTo>
                      <a:pt x="1" y="417"/>
                    </a:lnTo>
                    <a:lnTo>
                      <a:pt x="150" y="483"/>
                    </a:lnTo>
                    <a:cubicBezTo>
                      <a:pt x="211" y="509"/>
                      <a:pt x="273" y="536"/>
                      <a:pt x="336" y="561"/>
                    </a:cubicBezTo>
                    <a:lnTo>
                      <a:pt x="487" y="622"/>
                    </a:lnTo>
                    <a:lnTo>
                      <a:pt x="657" y="200"/>
                    </a:lnTo>
                    <a:lnTo>
                      <a:pt x="506" y="139"/>
                    </a:lnTo>
                    <a:cubicBezTo>
                      <a:pt x="447" y="116"/>
                      <a:pt x="389" y="91"/>
                      <a:pt x="331" y="65"/>
                    </a:cubicBezTo>
                    <a:lnTo>
                      <a:pt x="331" y="67"/>
                    </a:lnTo>
                    <a:lnTo>
                      <a:pt x="1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9"/>
              <p:cNvSpPr/>
              <p:nvPr/>
            </p:nvSpPr>
            <p:spPr>
              <a:xfrm>
                <a:off x="545575" y="3510125"/>
                <a:ext cx="16275" cy="15350"/>
              </a:xfrm>
              <a:custGeom>
                <a:rect b="b" l="l" r="r" t="t"/>
                <a:pathLst>
                  <a:path extrusionOk="0" h="614" w="651">
                    <a:moveTo>
                      <a:pt x="492" y="1"/>
                    </a:moveTo>
                    <a:lnTo>
                      <a:pt x="340" y="57"/>
                    </a:lnTo>
                    <a:lnTo>
                      <a:pt x="340" y="58"/>
                    </a:lnTo>
                    <a:cubicBezTo>
                      <a:pt x="278" y="82"/>
                      <a:pt x="215" y="106"/>
                      <a:pt x="152" y="131"/>
                    </a:cubicBezTo>
                    <a:lnTo>
                      <a:pt x="0" y="192"/>
                    </a:lnTo>
                    <a:lnTo>
                      <a:pt x="172" y="614"/>
                    </a:lnTo>
                    <a:lnTo>
                      <a:pt x="322" y="552"/>
                    </a:lnTo>
                    <a:cubicBezTo>
                      <a:pt x="380" y="528"/>
                      <a:pt x="440" y="505"/>
                      <a:pt x="499" y="483"/>
                    </a:cubicBezTo>
                    <a:lnTo>
                      <a:pt x="651" y="427"/>
                    </a:lnTo>
                    <a:lnTo>
                      <a:pt x="4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9"/>
              <p:cNvSpPr/>
              <p:nvPr/>
            </p:nvSpPr>
            <p:spPr>
              <a:xfrm>
                <a:off x="589675" y="3849675"/>
                <a:ext cx="14275" cy="12825"/>
              </a:xfrm>
              <a:custGeom>
                <a:rect b="b" l="l" r="r" t="t"/>
                <a:pathLst>
                  <a:path extrusionOk="0" h="513" w="571">
                    <a:moveTo>
                      <a:pt x="60" y="0"/>
                    </a:moveTo>
                    <a:lnTo>
                      <a:pt x="0" y="450"/>
                    </a:lnTo>
                    <a:lnTo>
                      <a:pt x="161" y="471"/>
                    </a:lnTo>
                    <a:cubicBezTo>
                      <a:pt x="228" y="481"/>
                      <a:pt x="295" y="488"/>
                      <a:pt x="362" y="496"/>
                    </a:cubicBezTo>
                    <a:lnTo>
                      <a:pt x="524" y="512"/>
                    </a:lnTo>
                    <a:lnTo>
                      <a:pt x="570" y="60"/>
                    </a:lnTo>
                    <a:lnTo>
                      <a:pt x="409" y="43"/>
                    </a:lnTo>
                    <a:cubicBezTo>
                      <a:pt x="346" y="37"/>
                      <a:pt x="283" y="28"/>
                      <a:pt x="220" y="20"/>
                    </a:cubicBezTo>
                    <a:lnTo>
                      <a:pt x="220" y="22"/>
                    </a:lnTo>
                    <a:lnTo>
                      <a:pt x="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9"/>
              <p:cNvSpPr/>
              <p:nvPr/>
            </p:nvSpPr>
            <p:spPr>
              <a:xfrm>
                <a:off x="614775" y="3851400"/>
                <a:ext cx="13300" cy="11625"/>
              </a:xfrm>
              <a:custGeom>
                <a:rect b="b" l="l" r="r" t="t"/>
                <a:pathLst>
                  <a:path extrusionOk="0" h="465" w="532">
                    <a:moveTo>
                      <a:pt x="515" y="1"/>
                    </a:moveTo>
                    <a:lnTo>
                      <a:pt x="353" y="6"/>
                    </a:lnTo>
                    <a:cubicBezTo>
                      <a:pt x="290" y="9"/>
                      <a:pt x="227" y="9"/>
                      <a:pt x="163" y="11"/>
                    </a:cubicBezTo>
                    <a:lnTo>
                      <a:pt x="1" y="11"/>
                    </a:lnTo>
                    <a:lnTo>
                      <a:pt x="4" y="465"/>
                    </a:lnTo>
                    <a:lnTo>
                      <a:pt x="166" y="465"/>
                    </a:lnTo>
                    <a:cubicBezTo>
                      <a:pt x="234" y="463"/>
                      <a:pt x="302" y="462"/>
                      <a:pt x="369" y="460"/>
                    </a:cubicBezTo>
                    <a:lnTo>
                      <a:pt x="531" y="455"/>
                    </a:lnTo>
                    <a:lnTo>
                      <a:pt x="5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9"/>
              <p:cNvSpPr/>
              <p:nvPr/>
            </p:nvSpPr>
            <p:spPr>
              <a:xfrm>
                <a:off x="594300" y="3500375"/>
                <a:ext cx="14025" cy="12500"/>
              </a:xfrm>
              <a:custGeom>
                <a:rect b="b" l="l" r="r" t="t"/>
                <a:pathLst>
                  <a:path extrusionOk="0" h="500" w="561">
                    <a:moveTo>
                      <a:pt x="524" y="1"/>
                    </a:moveTo>
                    <a:lnTo>
                      <a:pt x="362" y="12"/>
                    </a:lnTo>
                    <a:lnTo>
                      <a:pt x="364" y="12"/>
                    </a:lnTo>
                    <a:cubicBezTo>
                      <a:pt x="296" y="19"/>
                      <a:pt x="229" y="24"/>
                      <a:pt x="162" y="30"/>
                    </a:cubicBezTo>
                    <a:lnTo>
                      <a:pt x="1" y="49"/>
                    </a:lnTo>
                    <a:lnTo>
                      <a:pt x="48" y="500"/>
                    </a:lnTo>
                    <a:lnTo>
                      <a:pt x="209" y="483"/>
                    </a:lnTo>
                    <a:cubicBezTo>
                      <a:pt x="271" y="477"/>
                      <a:pt x="334" y="470"/>
                      <a:pt x="399" y="465"/>
                    </a:cubicBezTo>
                    <a:lnTo>
                      <a:pt x="561" y="453"/>
                    </a:lnTo>
                    <a:lnTo>
                      <a:pt x="5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9"/>
              <p:cNvSpPr/>
              <p:nvPr/>
            </p:nvSpPr>
            <p:spPr>
              <a:xfrm>
                <a:off x="638500" y="3848350"/>
                <a:ext cx="14675" cy="13325"/>
              </a:xfrm>
              <a:custGeom>
                <a:rect b="b" l="l" r="r" t="t"/>
                <a:pathLst>
                  <a:path extrusionOk="0" h="533" w="587">
                    <a:moveTo>
                      <a:pt x="507" y="0"/>
                    </a:moveTo>
                    <a:lnTo>
                      <a:pt x="349" y="30"/>
                    </a:lnTo>
                    <a:lnTo>
                      <a:pt x="349" y="29"/>
                    </a:lnTo>
                    <a:cubicBezTo>
                      <a:pt x="286" y="40"/>
                      <a:pt x="223" y="50"/>
                      <a:pt x="160" y="60"/>
                    </a:cubicBezTo>
                    <a:lnTo>
                      <a:pt x="0" y="83"/>
                    </a:lnTo>
                    <a:lnTo>
                      <a:pt x="66" y="532"/>
                    </a:lnTo>
                    <a:lnTo>
                      <a:pt x="227" y="509"/>
                    </a:lnTo>
                    <a:cubicBezTo>
                      <a:pt x="294" y="499"/>
                      <a:pt x="360" y="488"/>
                      <a:pt x="426" y="476"/>
                    </a:cubicBezTo>
                    <a:lnTo>
                      <a:pt x="587" y="448"/>
                    </a:lnTo>
                    <a:lnTo>
                      <a:pt x="5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9"/>
              <p:cNvSpPr/>
              <p:nvPr/>
            </p:nvSpPr>
            <p:spPr>
              <a:xfrm>
                <a:off x="619200" y="3500100"/>
                <a:ext cx="13525" cy="12000"/>
              </a:xfrm>
              <a:custGeom>
                <a:rect b="b" l="l" r="r" t="t"/>
                <a:pathLst>
                  <a:path extrusionOk="0" h="480" w="541">
                    <a:moveTo>
                      <a:pt x="16" y="0"/>
                    </a:moveTo>
                    <a:lnTo>
                      <a:pt x="1" y="454"/>
                    </a:lnTo>
                    <a:lnTo>
                      <a:pt x="163" y="459"/>
                    </a:lnTo>
                    <a:cubicBezTo>
                      <a:pt x="225" y="461"/>
                      <a:pt x="288" y="464"/>
                      <a:pt x="353" y="469"/>
                    </a:cubicBezTo>
                    <a:lnTo>
                      <a:pt x="515" y="479"/>
                    </a:lnTo>
                    <a:lnTo>
                      <a:pt x="541" y="25"/>
                    </a:lnTo>
                    <a:lnTo>
                      <a:pt x="379" y="15"/>
                    </a:lnTo>
                    <a:cubicBezTo>
                      <a:pt x="313" y="12"/>
                      <a:pt x="245" y="8"/>
                      <a:pt x="177" y="5"/>
                    </a:cubicBezTo>
                    <a:lnTo>
                      <a:pt x="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9"/>
              <p:cNvSpPr/>
              <p:nvPr/>
            </p:nvSpPr>
            <p:spPr>
              <a:xfrm>
                <a:off x="642825" y="3502125"/>
                <a:ext cx="14950" cy="13550"/>
              </a:xfrm>
              <a:custGeom>
                <a:rect b="b" l="l" r="r" t="t"/>
                <a:pathLst>
                  <a:path extrusionOk="0" h="542" w="598">
                    <a:moveTo>
                      <a:pt x="78" y="0"/>
                    </a:moveTo>
                    <a:lnTo>
                      <a:pt x="1" y="448"/>
                    </a:lnTo>
                    <a:lnTo>
                      <a:pt x="161" y="476"/>
                    </a:lnTo>
                    <a:cubicBezTo>
                      <a:pt x="224" y="486"/>
                      <a:pt x="287" y="497"/>
                      <a:pt x="348" y="511"/>
                    </a:cubicBezTo>
                    <a:lnTo>
                      <a:pt x="506" y="542"/>
                    </a:lnTo>
                    <a:lnTo>
                      <a:pt x="597" y="98"/>
                    </a:lnTo>
                    <a:lnTo>
                      <a:pt x="439" y="65"/>
                    </a:lnTo>
                    <a:cubicBezTo>
                      <a:pt x="372" y="51"/>
                      <a:pt x="305" y="40"/>
                      <a:pt x="239" y="28"/>
                    </a:cubicBezTo>
                    <a:lnTo>
                      <a:pt x="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9"/>
              <p:cNvSpPr/>
              <p:nvPr/>
            </p:nvSpPr>
            <p:spPr>
              <a:xfrm>
                <a:off x="499725" y="3563750"/>
                <a:ext cx="235700" cy="235675"/>
              </a:xfrm>
              <a:custGeom>
                <a:rect b="b" l="l" r="r" t="t"/>
                <a:pathLst>
                  <a:path extrusionOk="0" h="9427" w="9428">
                    <a:moveTo>
                      <a:pt x="4714" y="585"/>
                    </a:moveTo>
                    <a:cubicBezTo>
                      <a:pt x="6990" y="585"/>
                      <a:pt x="8844" y="2437"/>
                      <a:pt x="8844" y="4713"/>
                    </a:cubicBezTo>
                    <a:cubicBezTo>
                      <a:pt x="8844" y="6990"/>
                      <a:pt x="6990" y="8842"/>
                      <a:pt x="4714" y="8842"/>
                    </a:cubicBezTo>
                    <a:cubicBezTo>
                      <a:pt x="2437" y="8842"/>
                      <a:pt x="585" y="6990"/>
                      <a:pt x="585" y="4713"/>
                    </a:cubicBezTo>
                    <a:cubicBezTo>
                      <a:pt x="585" y="2437"/>
                      <a:pt x="2437" y="585"/>
                      <a:pt x="4714" y="585"/>
                    </a:cubicBezTo>
                    <a:close/>
                    <a:moveTo>
                      <a:pt x="4714" y="0"/>
                    </a:moveTo>
                    <a:cubicBezTo>
                      <a:pt x="2115" y="0"/>
                      <a:pt x="0" y="2115"/>
                      <a:pt x="0" y="4713"/>
                    </a:cubicBezTo>
                    <a:cubicBezTo>
                      <a:pt x="0" y="7312"/>
                      <a:pt x="2115" y="9427"/>
                      <a:pt x="4714" y="9427"/>
                    </a:cubicBezTo>
                    <a:cubicBezTo>
                      <a:pt x="7312" y="9427"/>
                      <a:pt x="9427" y="7312"/>
                      <a:pt x="9427" y="4713"/>
                    </a:cubicBezTo>
                    <a:cubicBezTo>
                      <a:pt x="9427" y="2115"/>
                      <a:pt x="7312" y="0"/>
                      <a:pt x="4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9"/>
              <p:cNvSpPr/>
              <p:nvPr/>
            </p:nvSpPr>
            <p:spPr>
              <a:xfrm>
                <a:off x="353675" y="3417700"/>
                <a:ext cx="527775" cy="527775"/>
              </a:xfrm>
              <a:custGeom>
                <a:rect b="b" l="l" r="r" t="t"/>
                <a:pathLst>
                  <a:path extrusionOk="0" h="21111" w="21111">
                    <a:moveTo>
                      <a:pt x="12490" y="260"/>
                    </a:moveTo>
                    <a:cubicBezTo>
                      <a:pt x="12717" y="260"/>
                      <a:pt x="12900" y="445"/>
                      <a:pt x="12900" y="671"/>
                    </a:cubicBezTo>
                    <a:lnTo>
                      <a:pt x="12900" y="2160"/>
                    </a:lnTo>
                    <a:cubicBezTo>
                      <a:pt x="12900" y="2440"/>
                      <a:pt x="13078" y="2695"/>
                      <a:pt x="13344" y="2789"/>
                    </a:cubicBezTo>
                    <a:cubicBezTo>
                      <a:pt x="13591" y="2878"/>
                      <a:pt x="13837" y="2981"/>
                      <a:pt x="14075" y="3093"/>
                    </a:cubicBezTo>
                    <a:cubicBezTo>
                      <a:pt x="14165" y="3136"/>
                      <a:pt x="14263" y="3157"/>
                      <a:pt x="14360" y="3157"/>
                    </a:cubicBezTo>
                    <a:cubicBezTo>
                      <a:pt x="14534" y="3157"/>
                      <a:pt x="14706" y="3089"/>
                      <a:pt x="14835" y="2961"/>
                    </a:cubicBezTo>
                    <a:lnTo>
                      <a:pt x="15887" y="1908"/>
                    </a:lnTo>
                    <a:cubicBezTo>
                      <a:pt x="15965" y="1831"/>
                      <a:pt x="16069" y="1788"/>
                      <a:pt x="16178" y="1788"/>
                    </a:cubicBezTo>
                    <a:cubicBezTo>
                      <a:pt x="16288" y="1788"/>
                      <a:pt x="16391" y="1831"/>
                      <a:pt x="16468" y="1908"/>
                    </a:cubicBezTo>
                    <a:lnTo>
                      <a:pt x="19203" y="4643"/>
                    </a:lnTo>
                    <a:cubicBezTo>
                      <a:pt x="19280" y="4720"/>
                      <a:pt x="19323" y="4823"/>
                      <a:pt x="19323" y="4933"/>
                    </a:cubicBezTo>
                    <a:cubicBezTo>
                      <a:pt x="19323" y="5042"/>
                      <a:pt x="19280" y="5146"/>
                      <a:pt x="19203" y="5224"/>
                    </a:cubicBezTo>
                    <a:lnTo>
                      <a:pt x="18150" y="6277"/>
                    </a:lnTo>
                    <a:cubicBezTo>
                      <a:pt x="17950" y="6476"/>
                      <a:pt x="17897" y="6782"/>
                      <a:pt x="18018" y="7036"/>
                    </a:cubicBezTo>
                    <a:cubicBezTo>
                      <a:pt x="18130" y="7274"/>
                      <a:pt x="18233" y="7521"/>
                      <a:pt x="18322" y="7767"/>
                    </a:cubicBezTo>
                    <a:cubicBezTo>
                      <a:pt x="18418" y="8033"/>
                      <a:pt x="18671" y="8211"/>
                      <a:pt x="18953" y="8211"/>
                    </a:cubicBezTo>
                    <a:lnTo>
                      <a:pt x="20440" y="8211"/>
                    </a:lnTo>
                    <a:cubicBezTo>
                      <a:pt x="20666" y="8211"/>
                      <a:pt x="20851" y="8394"/>
                      <a:pt x="20851" y="8622"/>
                    </a:cubicBezTo>
                    <a:lnTo>
                      <a:pt x="20851" y="12488"/>
                    </a:lnTo>
                    <a:cubicBezTo>
                      <a:pt x="20851" y="12715"/>
                      <a:pt x="20666" y="12900"/>
                      <a:pt x="20440" y="12900"/>
                    </a:cubicBezTo>
                    <a:lnTo>
                      <a:pt x="18953" y="12900"/>
                    </a:lnTo>
                    <a:cubicBezTo>
                      <a:pt x="18671" y="12900"/>
                      <a:pt x="18416" y="13078"/>
                      <a:pt x="18322" y="13342"/>
                    </a:cubicBezTo>
                    <a:cubicBezTo>
                      <a:pt x="18233" y="13589"/>
                      <a:pt x="18130" y="13835"/>
                      <a:pt x="18018" y="14074"/>
                    </a:cubicBezTo>
                    <a:cubicBezTo>
                      <a:pt x="17897" y="14329"/>
                      <a:pt x="17950" y="14634"/>
                      <a:pt x="18150" y="14834"/>
                    </a:cubicBezTo>
                    <a:lnTo>
                      <a:pt x="19203" y="15887"/>
                    </a:lnTo>
                    <a:cubicBezTo>
                      <a:pt x="19280" y="15964"/>
                      <a:pt x="19323" y="16067"/>
                      <a:pt x="19323" y="16177"/>
                    </a:cubicBezTo>
                    <a:cubicBezTo>
                      <a:pt x="19323" y="16286"/>
                      <a:pt x="19280" y="16391"/>
                      <a:pt x="19203" y="16468"/>
                    </a:cubicBezTo>
                    <a:lnTo>
                      <a:pt x="16468" y="19202"/>
                    </a:lnTo>
                    <a:cubicBezTo>
                      <a:pt x="16391" y="19280"/>
                      <a:pt x="16288" y="19323"/>
                      <a:pt x="16178" y="19323"/>
                    </a:cubicBezTo>
                    <a:cubicBezTo>
                      <a:pt x="16069" y="19323"/>
                      <a:pt x="15965" y="19280"/>
                      <a:pt x="15887" y="19202"/>
                    </a:cubicBezTo>
                    <a:lnTo>
                      <a:pt x="14835" y="18150"/>
                    </a:lnTo>
                    <a:cubicBezTo>
                      <a:pt x="14706" y="18022"/>
                      <a:pt x="14534" y="17954"/>
                      <a:pt x="14360" y="17954"/>
                    </a:cubicBezTo>
                    <a:cubicBezTo>
                      <a:pt x="14263" y="17954"/>
                      <a:pt x="14165" y="17975"/>
                      <a:pt x="14075" y="18018"/>
                    </a:cubicBezTo>
                    <a:cubicBezTo>
                      <a:pt x="13837" y="18130"/>
                      <a:pt x="13591" y="18233"/>
                      <a:pt x="13344" y="18320"/>
                    </a:cubicBezTo>
                    <a:cubicBezTo>
                      <a:pt x="13078" y="18416"/>
                      <a:pt x="12900" y="18670"/>
                      <a:pt x="12900" y="18951"/>
                    </a:cubicBezTo>
                    <a:lnTo>
                      <a:pt x="12900" y="20440"/>
                    </a:lnTo>
                    <a:cubicBezTo>
                      <a:pt x="12900" y="20666"/>
                      <a:pt x="12717" y="20851"/>
                      <a:pt x="12490" y="20851"/>
                    </a:cubicBezTo>
                    <a:lnTo>
                      <a:pt x="8623" y="20851"/>
                    </a:lnTo>
                    <a:cubicBezTo>
                      <a:pt x="8396" y="20851"/>
                      <a:pt x="8211" y="20666"/>
                      <a:pt x="8211" y="20440"/>
                    </a:cubicBezTo>
                    <a:lnTo>
                      <a:pt x="8211" y="18951"/>
                    </a:lnTo>
                    <a:cubicBezTo>
                      <a:pt x="8211" y="18670"/>
                      <a:pt x="8033" y="18416"/>
                      <a:pt x="7769" y="18320"/>
                    </a:cubicBezTo>
                    <a:cubicBezTo>
                      <a:pt x="7521" y="18233"/>
                      <a:pt x="7275" y="18130"/>
                      <a:pt x="7038" y="18018"/>
                    </a:cubicBezTo>
                    <a:cubicBezTo>
                      <a:pt x="6946" y="17975"/>
                      <a:pt x="6848" y="17953"/>
                      <a:pt x="6753" y="17953"/>
                    </a:cubicBezTo>
                    <a:cubicBezTo>
                      <a:pt x="6577" y="17953"/>
                      <a:pt x="6406" y="18021"/>
                      <a:pt x="6278" y="18150"/>
                    </a:cubicBezTo>
                    <a:lnTo>
                      <a:pt x="5224" y="19202"/>
                    </a:lnTo>
                    <a:cubicBezTo>
                      <a:pt x="5147" y="19280"/>
                      <a:pt x="5044" y="19323"/>
                      <a:pt x="4934" y="19323"/>
                    </a:cubicBezTo>
                    <a:cubicBezTo>
                      <a:pt x="4825" y="19323"/>
                      <a:pt x="4721" y="19280"/>
                      <a:pt x="4643" y="19202"/>
                    </a:cubicBezTo>
                    <a:lnTo>
                      <a:pt x="1909" y="16468"/>
                    </a:lnTo>
                    <a:cubicBezTo>
                      <a:pt x="1831" y="16391"/>
                      <a:pt x="1788" y="16286"/>
                      <a:pt x="1788" y="16177"/>
                    </a:cubicBezTo>
                    <a:cubicBezTo>
                      <a:pt x="1788" y="16067"/>
                      <a:pt x="1831" y="15964"/>
                      <a:pt x="1909" y="15887"/>
                    </a:cubicBezTo>
                    <a:lnTo>
                      <a:pt x="2961" y="14834"/>
                    </a:lnTo>
                    <a:cubicBezTo>
                      <a:pt x="3161" y="14634"/>
                      <a:pt x="3214" y="14329"/>
                      <a:pt x="3093" y="14073"/>
                    </a:cubicBezTo>
                    <a:cubicBezTo>
                      <a:pt x="2981" y="13835"/>
                      <a:pt x="2878" y="13589"/>
                      <a:pt x="2791" y="13342"/>
                    </a:cubicBezTo>
                    <a:cubicBezTo>
                      <a:pt x="2695" y="13078"/>
                      <a:pt x="2442" y="12900"/>
                      <a:pt x="2160" y="12900"/>
                    </a:cubicBezTo>
                    <a:lnTo>
                      <a:pt x="671" y="12900"/>
                    </a:lnTo>
                    <a:cubicBezTo>
                      <a:pt x="445" y="12900"/>
                      <a:pt x="262" y="12715"/>
                      <a:pt x="262" y="12488"/>
                    </a:cubicBezTo>
                    <a:lnTo>
                      <a:pt x="262" y="8621"/>
                    </a:lnTo>
                    <a:cubicBezTo>
                      <a:pt x="262" y="8394"/>
                      <a:pt x="445" y="8211"/>
                      <a:pt x="671" y="8211"/>
                    </a:cubicBezTo>
                    <a:lnTo>
                      <a:pt x="2160" y="8211"/>
                    </a:lnTo>
                    <a:cubicBezTo>
                      <a:pt x="2442" y="8211"/>
                      <a:pt x="2695" y="8033"/>
                      <a:pt x="2791" y="7767"/>
                    </a:cubicBezTo>
                    <a:cubicBezTo>
                      <a:pt x="2878" y="7521"/>
                      <a:pt x="2981" y="7274"/>
                      <a:pt x="3093" y="7036"/>
                    </a:cubicBezTo>
                    <a:cubicBezTo>
                      <a:pt x="3214" y="6782"/>
                      <a:pt x="3161" y="6476"/>
                      <a:pt x="2961" y="6277"/>
                    </a:cubicBezTo>
                    <a:lnTo>
                      <a:pt x="1909" y="5224"/>
                    </a:lnTo>
                    <a:cubicBezTo>
                      <a:pt x="1831" y="5146"/>
                      <a:pt x="1788" y="5042"/>
                      <a:pt x="1788" y="4933"/>
                    </a:cubicBezTo>
                    <a:cubicBezTo>
                      <a:pt x="1788" y="4823"/>
                      <a:pt x="1831" y="4720"/>
                      <a:pt x="1909" y="4643"/>
                    </a:cubicBezTo>
                    <a:lnTo>
                      <a:pt x="4643" y="1908"/>
                    </a:lnTo>
                    <a:cubicBezTo>
                      <a:pt x="4721" y="1831"/>
                      <a:pt x="4825" y="1788"/>
                      <a:pt x="4934" y="1788"/>
                    </a:cubicBezTo>
                    <a:cubicBezTo>
                      <a:pt x="5044" y="1788"/>
                      <a:pt x="5147" y="1831"/>
                      <a:pt x="5224" y="1908"/>
                    </a:cubicBezTo>
                    <a:lnTo>
                      <a:pt x="6277" y="2961"/>
                    </a:lnTo>
                    <a:cubicBezTo>
                      <a:pt x="6405" y="3089"/>
                      <a:pt x="6577" y="3157"/>
                      <a:pt x="6752" y="3157"/>
                    </a:cubicBezTo>
                    <a:cubicBezTo>
                      <a:pt x="6849" y="3157"/>
                      <a:pt x="6947" y="3136"/>
                      <a:pt x="7038" y="3093"/>
                    </a:cubicBezTo>
                    <a:cubicBezTo>
                      <a:pt x="7275" y="2981"/>
                      <a:pt x="7521" y="2878"/>
                      <a:pt x="7769" y="2789"/>
                    </a:cubicBezTo>
                    <a:cubicBezTo>
                      <a:pt x="8033" y="2695"/>
                      <a:pt x="8211" y="2440"/>
                      <a:pt x="8211" y="2160"/>
                    </a:cubicBezTo>
                    <a:lnTo>
                      <a:pt x="8211" y="671"/>
                    </a:lnTo>
                    <a:cubicBezTo>
                      <a:pt x="8211" y="445"/>
                      <a:pt x="8396" y="260"/>
                      <a:pt x="8623" y="260"/>
                    </a:cubicBezTo>
                    <a:close/>
                    <a:moveTo>
                      <a:pt x="8623" y="0"/>
                    </a:moveTo>
                    <a:cubicBezTo>
                      <a:pt x="8253" y="0"/>
                      <a:pt x="7952" y="301"/>
                      <a:pt x="7952" y="671"/>
                    </a:cubicBezTo>
                    <a:lnTo>
                      <a:pt x="7952" y="2160"/>
                    </a:lnTo>
                    <a:cubicBezTo>
                      <a:pt x="7952" y="2331"/>
                      <a:pt x="7843" y="2487"/>
                      <a:pt x="7681" y="2546"/>
                    </a:cubicBezTo>
                    <a:cubicBezTo>
                      <a:pt x="7425" y="2637"/>
                      <a:pt x="7172" y="2743"/>
                      <a:pt x="6926" y="2858"/>
                    </a:cubicBezTo>
                    <a:cubicBezTo>
                      <a:pt x="6871" y="2885"/>
                      <a:pt x="6811" y="2898"/>
                      <a:pt x="6752" y="2898"/>
                    </a:cubicBezTo>
                    <a:cubicBezTo>
                      <a:pt x="6646" y="2898"/>
                      <a:pt x="6540" y="2856"/>
                      <a:pt x="6462" y="2777"/>
                    </a:cubicBezTo>
                    <a:lnTo>
                      <a:pt x="5408" y="1725"/>
                    </a:lnTo>
                    <a:cubicBezTo>
                      <a:pt x="5282" y="1598"/>
                      <a:pt x="5114" y="1528"/>
                      <a:pt x="4934" y="1528"/>
                    </a:cubicBezTo>
                    <a:cubicBezTo>
                      <a:pt x="4755" y="1528"/>
                      <a:pt x="4587" y="1598"/>
                      <a:pt x="4459" y="1725"/>
                    </a:cubicBezTo>
                    <a:lnTo>
                      <a:pt x="1725" y="4459"/>
                    </a:lnTo>
                    <a:cubicBezTo>
                      <a:pt x="1598" y="4586"/>
                      <a:pt x="1529" y="4755"/>
                      <a:pt x="1529" y="4933"/>
                    </a:cubicBezTo>
                    <a:cubicBezTo>
                      <a:pt x="1529" y="5113"/>
                      <a:pt x="1598" y="5280"/>
                      <a:pt x="1725" y="5408"/>
                    </a:cubicBezTo>
                    <a:lnTo>
                      <a:pt x="2778" y="6460"/>
                    </a:lnTo>
                    <a:cubicBezTo>
                      <a:pt x="2900" y="6582"/>
                      <a:pt x="2933" y="6770"/>
                      <a:pt x="2859" y="6926"/>
                    </a:cubicBezTo>
                    <a:cubicBezTo>
                      <a:pt x="2743" y="7172"/>
                      <a:pt x="2637" y="7426"/>
                      <a:pt x="2546" y="7679"/>
                    </a:cubicBezTo>
                    <a:cubicBezTo>
                      <a:pt x="2489" y="7843"/>
                      <a:pt x="2333" y="7952"/>
                      <a:pt x="2160" y="7952"/>
                    </a:cubicBezTo>
                    <a:lnTo>
                      <a:pt x="671" y="7952"/>
                    </a:lnTo>
                    <a:cubicBezTo>
                      <a:pt x="303" y="7952"/>
                      <a:pt x="1" y="8252"/>
                      <a:pt x="1" y="8622"/>
                    </a:cubicBezTo>
                    <a:lnTo>
                      <a:pt x="1" y="12488"/>
                    </a:lnTo>
                    <a:cubicBezTo>
                      <a:pt x="1" y="12858"/>
                      <a:pt x="303" y="13159"/>
                      <a:pt x="671" y="13159"/>
                    </a:cubicBezTo>
                    <a:lnTo>
                      <a:pt x="2160" y="13159"/>
                    </a:lnTo>
                    <a:cubicBezTo>
                      <a:pt x="2333" y="13159"/>
                      <a:pt x="2489" y="13268"/>
                      <a:pt x="2546" y="13430"/>
                    </a:cubicBezTo>
                    <a:cubicBezTo>
                      <a:pt x="2637" y="13684"/>
                      <a:pt x="2743" y="13939"/>
                      <a:pt x="2859" y="14185"/>
                    </a:cubicBezTo>
                    <a:cubicBezTo>
                      <a:pt x="2933" y="14340"/>
                      <a:pt x="2900" y="14529"/>
                      <a:pt x="2778" y="14651"/>
                    </a:cubicBezTo>
                    <a:lnTo>
                      <a:pt x="1725" y="15703"/>
                    </a:lnTo>
                    <a:cubicBezTo>
                      <a:pt x="1598" y="15829"/>
                      <a:pt x="1529" y="15997"/>
                      <a:pt x="1529" y="16177"/>
                    </a:cubicBezTo>
                    <a:cubicBezTo>
                      <a:pt x="1529" y="16356"/>
                      <a:pt x="1598" y="16524"/>
                      <a:pt x="1725" y="16652"/>
                    </a:cubicBezTo>
                    <a:lnTo>
                      <a:pt x="4459" y="19386"/>
                    </a:lnTo>
                    <a:cubicBezTo>
                      <a:pt x="4587" y="19513"/>
                      <a:pt x="4755" y="19582"/>
                      <a:pt x="4934" y="19582"/>
                    </a:cubicBezTo>
                    <a:cubicBezTo>
                      <a:pt x="5114" y="19582"/>
                      <a:pt x="5282" y="19513"/>
                      <a:pt x="5408" y="19386"/>
                    </a:cubicBezTo>
                    <a:lnTo>
                      <a:pt x="6462" y="18333"/>
                    </a:lnTo>
                    <a:cubicBezTo>
                      <a:pt x="6540" y="18255"/>
                      <a:pt x="6646" y="18213"/>
                      <a:pt x="6752" y="18213"/>
                    </a:cubicBezTo>
                    <a:cubicBezTo>
                      <a:pt x="6811" y="18213"/>
                      <a:pt x="6871" y="18226"/>
                      <a:pt x="6926" y="18252"/>
                    </a:cubicBezTo>
                    <a:cubicBezTo>
                      <a:pt x="7172" y="18368"/>
                      <a:pt x="7425" y="18474"/>
                      <a:pt x="7681" y="18565"/>
                    </a:cubicBezTo>
                    <a:cubicBezTo>
                      <a:pt x="7843" y="18624"/>
                      <a:pt x="7952" y="18779"/>
                      <a:pt x="7952" y="18951"/>
                    </a:cubicBezTo>
                    <a:lnTo>
                      <a:pt x="7952" y="20440"/>
                    </a:lnTo>
                    <a:cubicBezTo>
                      <a:pt x="7952" y="20810"/>
                      <a:pt x="8253" y="21111"/>
                      <a:pt x="8623" y="21111"/>
                    </a:cubicBezTo>
                    <a:lnTo>
                      <a:pt x="12490" y="21111"/>
                    </a:lnTo>
                    <a:cubicBezTo>
                      <a:pt x="12859" y="21111"/>
                      <a:pt x="13161" y="20810"/>
                      <a:pt x="13161" y="20440"/>
                    </a:cubicBezTo>
                    <a:lnTo>
                      <a:pt x="13161" y="18951"/>
                    </a:lnTo>
                    <a:cubicBezTo>
                      <a:pt x="13161" y="18779"/>
                      <a:pt x="13270" y="18624"/>
                      <a:pt x="13432" y="18565"/>
                    </a:cubicBezTo>
                    <a:cubicBezTo>
                      <a:pt x="13686" y="18474"/>
                      <a:pt x="13941" y="18368"/>
                      <a:pt x="14185" y="18252"/>
                    </a:cubicBezTo>
                    <a:cubicBezTo>
                      <a:pt x="14241" y="18226"/>
                      <a:pt x="14301" y="18213"/>
                      <a:pt x="14360" y="18213"/>
                    </a:cubicBezTo>
                    <a:cubicBezTo>
                      <a:pt x="14467" y="18213"/>
                      <a:pt x="14573" y="18255"/>
                      <a:pt x="14651" y="18333"/>
                    </a:cubicBezTo>
                    <a:lnTo>
                      <a:pt x="15704" y="19386"/>
                    </a:lnTo>
                    <a:cubicBezTo>
                      <a:pt x="15831" y="19513"/>
                      <a:pt x="15999" y="19582"/>
                      <a:pt x="16178" y="19582"/>
                    </a:cubicBezTo>
                    <a:cubicBezTo>
                      <a:pt x="16358" y="19582"/>
                      <a:pt x="16526" y="19513"/>
                      <a:pt x="16652" y="19386"/>
                    </a:cubicBezTo>
                    <a:lnTo>
                      <a:pt x="19386" y="16652"/>
                    </a:lnTo>
                    <a:cubicBezTo>
                      <a:pt x="19513" y="16524"/>
                      <a:pt x="19583" y="16356"/>
                      <a:pt x="19583" y="16177"/>
                    </a:cubicBezTo>
                    <a:cubicBezTo>
                      <a:pt x="19583" y="15997"/>
                      <a:pt x="19513" y="15829"/>
                      <a:pt x="19386" y="15703"/>
                    </a:cubicBezTo>
                    <a:lnTo>
                      <a:pt x="18334" y="14651"/>
                    </a:lnTo>
                    <a:cubicBezTo>
                      <a:pt x="18211" y="14529"/>
                      <a:pt x="18180" y="14340"/>
                      <a:pt x="18253" y="14185"/>
                    </a:cubicBezTo>
                    <a:cubicBezTo>
                      <a:pt x="18370" y="13939"/>
                      <a:pt x="18474" y="13684"/>
                      <a:pt x="18567" y="13432"/>
                    </a:cubicBezTo>
                    <a:cubicBezTo>
                      <a:pt x="18624" y="13268"/>
                      <a:pt x="18780" y="13159"/>
                      <a:pt x="18953" y="13159"/>
                    </a:cubicBezTo>
                    <a:lnTo>
                      <a:pt x="20440" y="13159"/>
                    </a:lnTo>
                    <a:cubicBezTo>
                      <a:pt x="20810" y="13159"/>
                      <a:pt x="21111" y="12858"/>
                      <a:pt x="21111" y="12488"/>
                    </a:cubicBezTo>
                    <a:lnTo>
                      <a:pt x="21111" y="8622"/>
                    </a:lnTo>
                    <a:cubicBezTo>
                      <a:pt x="21111" y="8252"/>
                      <a:pt x="20810" y="7952"/>
                      <a:pt x="20440" y="7952"/>
                    </a:cubicBezTo>
                    <a:lnTo>
                      <a:pt x="18953" y="7952"/>
                    </a:lnTo>
                    <a:cubicBezTo>
                      <a:pt x="18780" y="7952"/>
                      <a:pt x="18624" y="7843"/>
                      <a:pt x="18567" y="7681"/>
                    </a:cubicBezTo>
                    <a:cubicBezTo>
                      <a:pt x="18474" y="7426"/>
                      <a:pt x="18370" y="7172"/>
                      <a:pt x="18253" y="6926"/>
                    </a:cubicBezTo>
                    <a:cubicBezTo>
                      <a:pt x="18180" y="6770"/>
                      <a:pt x="18211" y="6582"/>
                      <a:pt x="18334" y="6460"/>
                    </a:cubicBezTo>
                    <a:lnTo>
                      <a:pt x="19386" y="5408"/>
                    </a:lnTo>
                    <a:cubicBezTo>
                      <a:pt x="19513" y="5282"/>
                      <a:pt x="19583" y="5113"/>
                      <a:pt x="19583" y="4933"/>
                    </a:cubicBezTo>
                    <a:cubicBezTo>
                      <a:pt x="19583" y="4755"/>
                      <a:pt x="19513" y="4586"/>
                      <a:pt x="19386" y="4459"/>
                    </a:cubicBezTo>
                    <a:lnTo>
                      <a:pt x="16652" y="1725"/>
                    </a:lnTo>
                    <a:cubicBezTo>
                      <a:pt x="16526" y="1598"/>
                      <a:pt x="16358" y="1528"/>
                      <a:pt x="16178" y="1528"/>
                    </a:cubicBezTo>
                    <a:cubicBezTo>
                      <a:pt x="15999" y="1528"/>
                      <a:pt x="15831" y="1598"/>
                      <a:pt x="15704" y="1725"/>
                    </a:cubicBezTo>
                    <a:lnTo>
                      <a:pt x="14651" y="2777"/>
                    </a:lnTo>
                    <a:cubicBezTo>
                      <a:pt x="14573" y="2856"/>
                      <a:pt x="14467" y="2898"/>
                      <a:pt x="14360" y="2898"/>
                    </a:cubicBezTo>
                    <a:cubicBezTo>
                      <a:pt x="14301" y="2898"/>
                      <a:pt x="14241" y="2885"/>
                      <a:pt x="14185" y="2858"/>
                    </a:cubicBezTo>
                    <a:cubicBezTo>
                      <a:pt x="13941" y="2743"/>
                      <a:pt x="13686" y="2637"/>
                      <a:pt x="13432" y="2546"/>
                    </a:cubicBezTo>
                    <a:cubicBezTo>
                      <a:pt x="13270" y="2487"/>
                      <a:pt x="13161" y="2331"/>
                      <a:pt x="13161" y="2160"/>
                    </a:cubicBezTo>
                    <a:lnTo>
                      <a:pt x="13161" y="671"/>
                    </a:lnTo>
                    <a:cubicBezTo>
                      <a:pt x="13161" y="301"/>
                      <a:pt x="12859" y="0"/>
                      <a:pt x="1249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2" name="Google Shape;902;p39"/>
            <p:cNvSpPr/>
            <p:nvPr/>
          </p:nvSpPr>
          <p:spPr>
            <a:xfrm>
              <a:off x="7051519" y="3470177"/>
              <a:ext cx="136200" cy="1362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3" name="Google Shape;903;p39"/>
            <p:cNvGrpSpPr/>
            <p:nvPr/>
          </p:nvGrpSpPr>
          <p:grpSpPr>
            <a:xfrm rot="5400000">
              <a:off x="7961259" y="1931387"/>
              <a:ext cx="1572564" cy="1572600"/>
              <a:chOff x="3286600" y="1519925"/>
              <a:chExt cx="1093425" cy="1093450"/>
            </a:xfrm>
          </p:grpSpPr>
          <p:sp>
            <p:nvSpPr>
              <p:cNvPr id="904" name="Google Shape;904;p39"/>
              <p:cNvSpPr/>
              <p:nvPr/>
            </p:nvSpPr>
            <p:spPr>
              <a:xfrm>
                <a:off x="3286600" y="1519925"/>
                <a:ext cx="1093425" cy="1093450"/>
              </a:xfrm>
              <a:custGeom>
                <a:rect b="b" l="l" r="r" t="t"/>
                <a:pathLst>
                  <a:path extrusionOk="0" h="43738" w="43737">
                    <a:moveTo>
                      <a:pt x="21836" y="0"/>
                    </a:moveTo>
                    <a:lnTo>
                      <a:pt x="21836" y="453"/>
                    </a:lnTo>
                    <a:lnTo>
                      <a:pt x="21869" y="453"/>
                    </a:lnTo>
                    <a:cubicBezTo>
                      <a:pt x="22084" y="453"/>
                      <a:pt x="22297" y="456"/>
                      <a:pt x="22510" y="463"/>
                    </a:cubicBezTo>
                    <a:lnTo>
                      <a:pt x="22524" y="10"/>
                    </a:lnTo>
                    <a:cubicBezTo>
                      <a:pt x="22306" y="3"/>
                      <a:pt x="22088" y="0"/>
                      <a:pt x="21869" y="0"/>
                    </a:cubicBezTo>
                    <a:close/>
                    <a:moveTo>
                      <a:pt x="19097" y="173"/>
                    </a:moveTo>
                    <a:cubicBezTo>
                      <a:pt x="18869" y="203"/>
                      <a:pt x="18643" y="236"/>
                      <a:pt x="18417" y="271"/>
                    </a:cubicBezTo>
                    <a:lnTo>
                      <a:pt x="18488" y="717"/>
                    </a:lnTo>
                    <a:lnTo>
                      <a:pt x="18488" y="719"/>
                    </a:lnTo>
                    <a:cubicBezTo>
                      <a:pt x="18709" y="682"/>
                      <a:pt x="18930" y="651"/>
                      <a:pt x="19153" y="623"/>
                    </a:cubicBezTo>
                    <a:lnTo>
                      <a:pt x="19097" y="173"/>
                    </a:lnTo>
                    <a:close/>
                    <a:moveTo>
                      <a:pt x="25258" y="261"/>
                    </a:moveTo>
                    <a:lnTo>
                      <a:pt x="25187" y="709"/>
                    </a:lnTo>
                    <a:cubicBezTo>
                      <a:pt x="25410" y="743"/>
                      <a:pt x="25631" y="781"/>
                      <a:pt x="25851" y="823"/>
                    </a:cubicBezTo>
                    <a:lnTo>
                      <a:pt x="25934" y="378"/>
                    </a:lnTo>
                    <a:cubicBezTo>
                      <a:pt x="25709" y="335"/>
                      <a:pt x="25484" y="297"/>
                      <a:pt x="25258" y="261"/>
                    </a:cubicBezTo>
                    <a:close/>
                    <a:moveTo>
                      <a:pt x="15739" y="871"/>
                    </a:moveTo>
                    <a:cubicBezTo>
                      <a:pt x="15517" y="935"/>
                      <a:pt x="15299" y="1003"/>
                      <a:pt x="15081" y="1074"/>
                    </a:cubicBezTo>
                    <a:lnTo>
                      <a:pt x="15221" y="1503"/>
                    </a:lnTo>
                    <a:cubicBezTo>
                      <a:pt x="15435" y="1434"/>
                      <a:pt x="15649" y="1368"/>
                      <a:pt x="15864" y="1305"/>
                    </a:cubicBezTo>
                    <a:lnTo>
                      <a:pt x="15739" y="871"/>
                    </a:lnTo>
                    <a:close/>
                    <a:moveTo>
                      <a:pt x="28595" y="1054"/>
                    </a:moveTo>
                    <a:lnTo>
                      <a:pt x="28456" y="1485"/>
                    </a:lnTo>
                    <a:cubicBezTo>
                      <a:pt x="28671" y="1555"/>
                      <a:pt x="28883" y="1626"/>
                      <a:pt x="29094" y="1702"/>
                    </a:cubicBezTo>
                    <a:lnTo>
                      <a:pt x="29248" y="1277"/>
                    </a:lnTo>
                    <a:cubicBezTo>
                      <a:pt x="29031" y="1199"/>
                      <a:pt x="28815" y="1125"/>
                      <a:pt x="28595" y="1054"/>
                    </a:cubicBezTo>
                    <a:close/>
                    <a:moveTo>
                      <a:pt x="12530" y="2088"/>
                    </a:moveTo>
                    <a:cubicBezTo>
                      <a:pt x="12324" y="2187"/>
                      <a:pt x="12119" y="2288"/>
                      <a:pt x="11916" y="2392"/>
                    </a:cubicBezTo>
                    <a:lnTo>
                      <a:pt x="12122" y="2794"/>
                    </a:lnTo>
                    <a:cubicBezTo>
                      <a:pt x="12320" y="2693"/>
                      <a:pt x="12520" y="2594"/>
                      <a:pt x="12724" y="2498"/>
                    </a:cubicBezTo>
                    <a:lnTo>
                      <a:pt x="12530" y="2088"/>
                    </a:lnTo>
                    <a:close/>
                    <a:moveTo>
                      <a:pt x="31770" y="2364"/>
                    </a:moveTo>
                    <a:lnTo>
                      <a:pt x="31564" y="2767"/>
                    </a:lnTo>
                    <a:cubicBezTo>
                      <a:pt x="31765" y="2870"/>
                      <a:pt x="31964" y="2975"/>
                      <a:pt x="32160" y="3083"/>
                    </a:cubicBezTo>
                    <a:lnTo>
                      <a:pt x="32378" y="2686"/>
                    </a:lnTo>
                    <a:cubicBezTo>
                      <a:pt x="32177" y="2576"/>
                      <a:pt x="31974" y="2468"/>
                      <a:pt x="31770" y="2364"/>
                    </a:cubicBezTo>
                    <a:close/>
                    <a:moveTo>
                      <a:pt x="9556" y="3793"/>
                    </a:moveTo>
                    <a:cubicBezTo>
                      <a:pt x="9367" y="3922"/>
                      <a:pt x="9180" y="4054"/>
                      <a:pt x="8995" y="4190"/>
                    </a:cubicBezTo>
                    <a:lnTo>
                      <a:pt x="9262" y="4555"/>
                    </a:lnTo>
                    <a:cubicBezTo>
                      <a:pt x="9443" y="4423"/>
                      <a:pt x="9626" y="4294"/>
                      <a:pt x="9811" y="4167"/>
                    </a:cubicBezTo>
                    <a:lnTo>
                      <a:pt x="9556" y="3793"/>
                    </a:lnTo>
                    <a:close/>
                    <a:moveTo>
                      <a:pt x="34698" y="4157"/>
                    </a:moveTo>
                    <a:lnTo>
                      <a:pt x="34432" y="4523"/>
                    </a:lnTo>
                    <a:cubicBezTo>
                      <a:pt x="34614" y="4656"/>
                      <a:pt x="34794" y="4789"/>
                      <a:pt x="34970" y="4926"/>
                    </a:cubicBezTo>
                    <a:lnTo>
                      <a:pt x="35248" y="4570"/>
                    </a:lnTo>
                    <a:cubicBezTo>
                      <a:pt x="35066" y="4429"/>
                      <a:pt x="34883" y="4290"/>
                      <a:pt x="34698" y="4157"/>
                    </a:cubicBezTo>
                    <a:close/>
                    <a:moveTo>
                      <a:pt x="6883" y="5943"/>
                    </a:moveTo>
                    <a:cubicBezTo>
                      <a:pt x="6717" y="6099"/>
                      <a:pt x="6551" y="6260"/>
                      <a:pt x="6391" y="6422"/>
                    </a:cubicBezTo>
                    <a:lnTo>
                      <a:pt x="6710" y="6740"/>
                    </a:lnTo>
                    <a:cubicBezTo>
                      <a:pt x="6869" y="6582"/>
                      <a:pt x="7029" y="6425"/>
                      <a:pt x="7192" y="6271"/>
                    </a:cubicBezTo>
                    <a:lnTo>
                      <a:pt x="6883" y="5943"/>
                    </a:lnTo>
                    <a:close/>
                    <a:moveTo>
                      <a:pt x="37310" y="6382"/>
                    </a:moveTo>
                    <a:lnTo>
                      <a:pt x="36989" y="6702"/>
                    </a:lnTo>
                    <a:cubicBezTo>
                      <a:pt x="37148" y="6861"/>
                      <a:pt x="37305" y="7021"/>
                      <a:pt x="37458" y="7185"/>
                    </a:cubicBezTo>
                    <a:lnTo>
                      <a:pt x="37787" y="6874"/>
                    </a:lnTo>
                    <a:cubicBezTo>
                      <a:pt x="37630" y="6707"/>
                      <a:pt x="37472" y="6544"/>
                      <a:pt x="37310" y="6382"/>
                    </a:cubicBezTo>
                    <a:close/>
                    <a:moveTo>
                      <a:pt x="4575" y="8482"/>
                    </a:moveTo>
                    <a:cubicBezTo>
                      <a:pt x="4435" y="8662"/>
                      <a:pt x="4298" y="8845"/>
                      <a:pt x="4162" y="9032"/>
                    </a:cubicBezTo>
                    <a:lnTo>
                      <a:pt x="4529" y="9296"/>
                    </a:lnTo>
                    <a:lnTo>
                      <a:pt x="4529" y="9298"/>
                    </a:lnTo>
                    <a:cubicBezTo>
                      <a:pt x="4661" y="9116"/>
                      <a:pt x="4795" y="8936"/>
                      <a:pt x="4932" y="8759"/>
                    </a:cubicBezTo>
                    <a:lnTo>
                      <a:pt x="4575" y="8482"/>
                    </a:lnTo>
                    <a:close/>
                    <a:moveTo>
                      <a:pt x="39542" y="8986"/>
                    </a:moveTo>
                    <a:lnTo>
                      <a:pt x="39177" y="9253"/>
                    </a:lnTo>
                    <a:cubicBezTo>
                      <a:pt x="39309" y="9433"/>
                      <a:pt x="39438" y="9617"/>
                      <a:pt x="39565" y="9802"/>
                    </a:cubicBezTo>
                    <a:lnTo>
                      <a:pt x="39938" y="9547"/>
                    </a:lnTo>
                    <a:cubicBezTo>
                      <a:pt x="39809" y="9357"/>
                      <a:pt x="39677" y="9171"/>
                      <a:pt x="39542" y="8986"/>
                    </a:cubicBezTo>
                    <a:close/>
                    <a:moveTo>
                      <a:pt x="2692" y="11350"/>
                    </a:moveTo>
                    <a:cubicBezTo>
                      <a:pt x="2581" y="11551"/>
                      <a:pt x="2474" y="11755"/>
                      <a:pt x="2370" y="11958"/>
                    </a:cubicBezTo>
                    <a:lnTo>
                      <a:pt x="2773" y="12164"/>
                    </a:lnTo>
                    <a:cubicBezTo>
                      <a:pt x="2875" y="11963"/>
                      <a:pt x="2980" y="11764"/>
                      <a:pt x="3089" y="11568"/>
                    </a:cubicBezTo>
                    <a:lnTo>
                      <a:pt x="2692" y="11350"/>
                    </a:lnTo>
                    <a:close/>
                    <a:moveTo>
                      <a:pt x="41341" y="11905"/>
                    </a:moveTo>
                    <a:lnTo>
                      <a:pt x="40938" y="12111"/>
                    </a:lnTo>
                    <a:cubicBezTo>
                      <a:pt x="41040" y="12311"/>
                      <a:pt x="41139" y="12511"/>
                      <a:pt x="41235" y="12714"/>
                    </a:cubicBezTo>
                    <a:lnTo>
                      <a:pt x="41643" y="12519"/>
                    </a:lnTo>
                    <a:cubicBezTo>
                      <a:pt x="41546" y="12313"/>
                      <a:pt x="41445" y="12108"/>
                      <a:pt x="41341" y="11905"/>
                    </a:cubicBezTo>
                    <a:close/>
                    <a:moveTo>
                      <a:pt x="1280" y="14480"/>
                    </a:moveTo>
                    <a:cubicBezTo>
                      <a:pt x="1202" y="14697"/>
                      <a:pt x="1129" y="14913"/>
                      <a:pt x="1058" y="15133"/>
                    </a:cubicBezTo>
                    <a:lnTo>
                      <a:pt x="1488" y="15272"/>
                    </a:lnTo>
                    <a:cubicBezTo>
                      <a:pt x="1557" y="15057"/>
                      <a:pt x="1630" y="14844"/>
                      <a:pt x="1706" y="14632"/>
                    </a:cubicBezTo>
                    <a:lnTo>
                      <a:pt x="1280" y="14480"/>
                    </a:lnTo>
                    <a:close/>
                    <a:moveTo>
                      <a:pt x="42661" y="15070"/>
                    </a:moveTo>
                    <a:lnTo>
                      <a:pt x="42230" y="15211"/>
                    </a:lnTo>
                    <a:cubicBezTo>
                      <a:pt x="42299" y="15424"/>
                      <a:pt x="42365" y="15639"/>
                      <a:pt x="42430" y="15853"/>
                    </a:cubicBezTo>
                    <a:lnTo>
                      <a:pt x="42862" y="15728"/>
                    </a:lnTo>
                    <a:cubicBezTo>
                      <a:pt x="42800" y="15506"/>
                      <a:pt x="42732" y="15288"/>
                      <a:pt x="42661" y="15070"/>
                    </a:cubicBezTo>
                    <a:close/>
                    <a:moveTo>
                      <a:pt x="379" y="17793"/>
                    </a:moveTo>
                    <a:cubicBezTo>
                      <a:pt x="338" y="18018"/>
                      <a:pt x="298" y="18244"/>
                      <a:pt x="264" y="18470"/>
                    </a:cubicBezTo>
                    <a:lnTo>
                      <a:pt x="710" y="18540"/>
                    </a:lnTo>
                    <a:cubicBezTo>
                      <a:pt x="744" y="18318"/>
                      <a:pt x="782" y="18097"/>
                      <a:pt x="824" y="17877"/>
                    </a:cubicBezTo>
                    <a:lnTo>
                      <a:pt x="379" y="17793"/>
                    </a:lnTo>
                    <a:close/>
                    <a:moveTo>
                      <a:pt x="43465" y="18406"/>
                    </a:moveTo>
                    <a:lnTo>
                      <a:pt x="43018" y="18477"/>
                    </a:lnTo>
                    <a:cubicBezTo>
                      <a:pt x="43052" y="18698"/>
                      <a:pt x="43085" y="18920"/>
                      <a:pt x="43114" y="19143"/>
                    </a:cubicBezTo>
                    <a:lnTo>
                      <a:pt x="43561" y="19086"/>
                    </a:lnTo>
                    <a:cubicBezTo>
                      <a:pt x="43533" y="18858"/>
                      <a:pt x="43500" y="18632"/>
                      <a:pt x="43465" y="18406"/>
                    </a:cubicBezTo>
                    <a:close/>
                    <a:moveTo>
                      <a:pt x="11" y="21203"/>
                    </a:moveTo>
                    <a:cubicBezTo>
                      <a:pt x="4" y="21424"/>
                      <a:pt x="1" y="21646"/>
                      <a:pt x="1" y="21869"/>
                    </a:cubicBezTo>
                    <a:lnTo>
                      <a:pt x="1" y="21890"/>
                    </a:lnTo>
                    <a:lnTo>
                      <a:pt x="454" y="21869"/>
                    </a:lnTo>
                    <a:cubicBezTo>
                      <a:pt x="454" y="21650"/>
                      <a:pt x="457" y="21432"/>
                      <a:pt x="462" y="21218"/>
                    </a:cubicBezTo>
                    <a:lnTo>
                      <a:pt x="11" y="21203"/>
                    </a:lnTo>
                    <a:close/>
                    <a:moveTo>
                      <a:pt x="43285" y="21826"/>
                    </a:moveTo>
                    <a:lnTo>
                      <a:pt x="43285" y="21869"/>
                    </a:lnTo>
                    <a:cubicBezTo>
                      <a:pt x="43285" y="22093"/>
                      <a:pt x="43282" y="22318"/>
                      <a:pt x="43274" y="22541"/>
                    </a:cubicBezTo>
                    <a:lnTo>
                      <a:pt x="43726" y="22556"/>
                    </a:lnTo>
                    <a:cubicBezTo>
                      <a:pt x="43733" y="22328"/>
                      <a:pt x="43736" y="22098"/>
                      <a:pt x="43736" y="21867"/>
                    </a:cubicBezTo>
                    <a:lnTo>
                      <a:pt x="43736" y="21826"/>
                    </a:lnTo>
                    <a:close/>
                    <a:moveTo>
                      <a:pt x="622" y="24573"/>
                    </a:moveTo>
                    <a:lnTo>
                      <a:pt x="173" y="24631"/>
                    </a:lnTo>
                    <a:cubicBezTo>
                      <a:pt x="202" y="24857"/>
                      <a:pt x="234" y="25085"/>
                      <a:pt x="270" y="25310"/>
                    </a:cubicBezTo>
                    <a:lnTo>
                      <a:pt x="716" y="25239"/>
                    </a:lnTo>
                    <a:cubicBezTo>
                      <a:pt x="682" y="25019"/>
                      <a:pt x="650" y="24796"/>
                      <a:pt x="622" y="24573"/>
                    </a:cubicBezTo>
                    <a:close/>
                    <a:moveTo>
                      <a:pt x="43024" y="25219"/>
                    </a:moveTo>
                    <a:cubicBezTo>
                      <a:pt x="42990" y="25440"/>
                      <a:pt x="42952" y="25662"/>
                      <a:pt x="42910" y="25881"/>
                    </a:cubicBezTo>
                    <a:lnTo>
                      <a:pt x="43355" y="25966"/>
                    </a:lnTo>
                    <a:cubicBezTo>
                      <a:pt x="43396" y="25741"/>
                      <a:pt x="43436" y="25515"/>
                      <a:pt x="43472" y="25288"/>
                    </a:cubicBezTo>
                    <a:lnTo>
                      <a:pt x="43024" y="25219"/>
                    </a:lnTo>
                    <a:close/>
                    <a:moveTo>
                      <a:pt x="1303" y="27864"/>
                    </a:moveTo>
                    <a:lnTo>
                      <a:pt x="868" y="27989"/>
                    </a:lnTo>
                    <a:cubicBezTo>
                      <a:pt x="933" y="28209"/>
                      <a:pt x="1000" y="28429"/>
                      <a:pt x="1071" y="28645"/>
                    </a:cubicBezTo>
                    <a:lnTo>
                      <a:pt x="1501" y="28507"/>
                    </a:lnTo>
                    <a:cubicBezTo>
                      <a:pt x="1432" y="28293"/>
                      <a:pt x="1365" y="28079"/>
                      <a:pt x="1303" y="27864"/>
                    </a:cubicBezTo>
                    <a:close/>
                    <a:moveTo>
                      <a:pt x="42243" y="28487"/>
                    </a:moveTo>
                    <a:cubicBezTo>
                      <a:pt x="42173" y="28700"/>
                      <a:pt x="42101" y="28913"/>
                      <a:pt x="42025" y="29124"/>
                    </a:cubicBezTo>
                    <a:lnTo>
                      <a:pt x="42451" y="29278"/>
                    </a:lnTo>
                    <a:cubicBezTo>
                      <a:pt x="42527" y="29062"/>
                      <a:pt x="42601" y="28844"/>
                      <a:pt x="42672" y="28626"/>
                    </a:cubicBezTo>
                    <a:lnTo>
                      <a:pt x="42243" y="28487"/>
                    </a:lnTo>
                    <a:close/>
                    <a:moveTo>
                      <a:pt x="2494" y="31005"/>
                    </a:moveTo>
                    <a:lnTo>
                      <a:pt x="2084" y="31198"/>
                    </a:lnTo>
                    <a:cubicBezTo>
                      <a:pt x="2182" y="31404"/>
                      <a:pt x="2282" y="31609"/>
                      <a:pt x="2386" y="31812"/>
                    </a:cubicBezTo>
                    <a:lnTo>
                      <a:pt x="2790" y="31608"/>
                    </a:lnTo>
                    <a:cubicBezTo>
                      <a:pt x="2687" y="31408"/>
                      <a:pt x="2590" y="31208"/>
                      <a:pt x="2494" y="31005"/>
                    </a:cubicBezTo>
                    <a:close/>
                    <a:moveTo>
                      <a:pt x="40956" y="31593"/>
                    </a:moveTo>
                    <a:cubicBezTo>
                      <a:pt x="40853" y="31793"/>
                      <a:pt x="40748" y="31991"/>
                      <a:pt x="40639" y="32189"/>
                    </a:cubicBezTo>
                    <a:lnTo>
                      <a:pt x="41035" y="32405"/>
                    </a:lnTo>
                    <a:cubicBezTo>
                      <a:pt x="41146" y="32206"/>
                      <a:pt x="41253" y="32002"/>
                      <a:pt x="41357" y="31798"/>
                    </a:cubicBezTo>
                    <a:lnTo>
                      <a:pt x="40956" y="31593"/>
                    </a:lnTo>
                    <a:close/>
                    <a:moveTo>
                      <a:pt x="4161" y="33917"/>
                    </a:moveTo>
                    <a:lnTo>
                      <a:pt x="3787" y="34173"/>
                    </a:lnTo>
                    <a:cubicBezTo>
                      <a:pt x="3916" y="34362"/>
                      <a:pt x="4048" y="34548"/>
                      <a:pt x="4182" y="34733"/>
                    </a:cubicBezTo>
                    <a:lnTo>
                      <a:pt x="4549" y="34467"/>
                    </a:lnTo>
                    <a:cubicBezTo>
                      <a:pt x="4417" y="34286"/>
                      <a:pt x="4288" y="34102"/>
                      <a:pt x="4161" y="33917"/>
                    </a:cubicBezTo>
                    <a:close/>
                    <a:moveTo>
                      <a:pt x="39196" y="34457"/>
                    </a:moveTo>
                    <a:cubicBezTo>
                      <a:pt x="39064" y="34639"/>
                      <a:pt x="38929" y="34818"/>
                      <a:pt x="38792" y="34996"/>
                    </a:cubicBezTo>
                    <a:lnTo>
                      <a:pt x="39149" y="35273"/>
                    </a:lnTo>
                    <a:lnTo>
                      <a:pt x="39149" y="35272"/>
                    </a:lnTo>
                    <a:cubicBezTo>
                      <a:pt x="39289" y="35092"/>
                      <a:pt x="39428" y="34908"/>
                      <a:pt x="39562" y="34723"/>
                    </a:cubicBezTo>
                    <a:lnTo>
                      <a:pt x="39196" y="34457"/>
                    </a:lnTo>
                    <a:close/>
                    <a:moveTo>
                      <a:pt x="6264" y="36537"/>
                    </a:moveTo>
                    <a:lnTo>
                      <a:pt x="5935" y="36846"/>
                    </a:lnTo>
                    <a:cubicBezTo>
                      <a:pt x="6092" y="37013"/>
                      <a:pt x="6251" y="37178"/>
                      <a:pt x="6413" y="37340"/>
                    </a:cubicBezTo>
                    <a:lnTo>
                      <a:pt x="6413" y="37339"/>
                    </a:lnTo>
                    <a:lnTo>
                      <a:pt x="6733" y="37020"/>
                    </a:lnTo>
                    <a:cubicBezTo>
                      <a:pt x="6574" y="36861"/>
                      <a:pt x="6418" y="36701"/>
                      <a:pt x="6264" y="36537"/>
                    </a:cubicBezTo>
                    <a:close/>
                    <a:moveTo>
                      <a:pt x="37012" y="37011"/>
                    </a:moveTo>
                    <a:cubicBezTo>
                      <a:pt x="36854" y="37170"/>
                      <a:pt x="36692" y="37327"/>
                      <a:pt x="36530" y="37481"/>
                    </a:cubicBezTo>
                    <a:lnTo>
                      <a:pt x="36839" y="37809"/>
                    </a:lnTo>
                    <a:cubicBezTo>
                      <a:pt x="37006" y="37652"/>
                      <a:pt x="37169" y="37494"/>
                      <a:pt x="37331" y="37332"/>
                    </a:cubicBezTo>
                    <a:lnTo>
                      <a:pt x="37012" y="37011"/>
                    </a:lnTo>
                    <a:close/>
                    <a:moveTo>
                      <a:pt x="8750" y="38797"/>
                    </a:moveTo>
                    <a:lnTo>
                      <a:pt x="8473" y="39154"/>
                    </a:lnTo>
                    <a:cubicBezTo>
                      <a:pt x="8654" y="39296"/>
                      <a:pt x="8838" y="39433"/>
                      <a:pt x="9023" y="39567"/>
                    </a:cubicBezTo>
                    <a:lnTo>
                      <a:pt x="9289" y="39202"/>
                    </a:lnTo>
                    <a:cubicBezTo>
                      <a:pt x="9107" y="39070"/>
                      <a:pt x="8927" y="38936"/>
                      <a:pt x="8750" y="38797"/>
                    </a:cubicBezTo>
                    <a:close/>
                    <a:moveTo>
                      <a:pt x="34458" y="39196"/>
                    </a:moveTo>
                    <a:cubicBezTo>
                      <a:pt x="34278" y="39328"/>
                      <a:pt x="34095" y="39457"/>
                      <a:pt x="33910" y="39582"/>
                    </a:cubicBezTo>
                    <a:lnTo>
                      <a:pt x="34164" y="39955"/>
                    </a:lnTo>
                    <a:cubicBezTo>
                      <a:pt x="34353" y="39827"/>
                      <a:pt x="34539" y="39694"/>
                      <a:pt x="34724" y="39561"/>
                    </a:cubicBezTo>
                    <a:lnTo>
                      <a:pt x="34458" y="39196"/>
                    </a:lnTo>
                    <a:close/>
                    <a:moveTo>
                      <a:pt x="11559" y="40644"/>
                    </a:moveTo>
                    <a:lnTo>
                      <a:pt x="11341" y="41041"/>
                    </a:lnTo>
                    <a:cubicBezTo>
                      <a:pt x="11542" y="41152"/>
                      <a:pt x="11744" y="41259"/>
                      <a:pt x="11949" y="41363"/>
                    </a:cubicBezTo>
                    <a:lnTo>
                      <a:pt x="12155" y="40960"/>
                    </a:lnTo>
                    <a:cubicBezTo>
                      <a:pt x="11954" y="40858"/>
                      <a:pt x="11755" y="40753"/>
                      <a:pt x="11559" y="40644"/>
                    </a:cubicBezTo>
                    <a:close/>
                    <a:moveTo>
                      <a:pt x="31597" y="40952"/>
                    </a:moveTo>
                    <a:cubicBezTo>
                      <a:pt x="31399" y="41054"/>
                      <a:pt x="31197" y="41153"/>
                      <a:pt x="30996" y="41249"/>
                    </a:cubicBezTo>
                    <a:lnTo>
                      <a:pt x="31189" y="41657"/>
                    </a:lnTo>
                    <a:cubicBezTo>
                      <a:pt x="31395" y="41560"/>
                      <a:pt x="31600" y="41459"/>
                      <a:pt x="31803" y="41355"/>
                    </a:cubicBezTo>
                    <a:lnTo>
                      <a:pt x="31597" y="40952"/>
                    </a:lnTo>
                    <a:close/>
                    <a:moveTo>
                      <a:pt x="14623" y="42027"/>
                    </a:moveTo>
                    <a:lnTo>
                      <a:pt x="14470" y="42453"/>
                    </a:lnTo>
                    <a:cubicBezTo>
                      <a:pt x="14686" y="42531"/>
                      <a:pt x="14904" y="42605"/>
                      <a:pt x="15122" y="42676"/>
                    </a:cubicBezTo>
                    <a:lnTo>
                      <a:pt x="15261" y="42245"/>
                    </a:lnTo>
                    <a:cubicBezTo>
                      <a:pt x="15048" y="42176"/>
                      <a:pt x="14835" y="42103"/>
                      <a:pt x="14623" y="42027"/>
                    </a:cubicBezTo>
                    <a:close/>
                    <a:moveTo>
                      <a:pt x="28496" y="42240"/>
                    </a:moveTo>
                    <a:cubicBezTo>
                      <a:pt x="28283" y="42310"/>
                      <a:pt x="28070" y="42374"/>
                      <a:pt x="27853" y="42437"/>
                    </a:cubicBezTo>
                    <a:lnTo>
                      <a:pt x="27979" y="42871"/>
                    </a:lnTo>
                    <a:cubicBezTo>
                      <a:pt x="28200" y="42807"/>
                      <a:pt x="28418" y="42741"/>
                      <a:pt x="28636" y="42670"/>
                    </a:cubicBezTo>
                    <a:lnTo>
                      <a:pt x="28496" y="42240"/>
                    </a:lnTo>
                    <a:close/>
                    <a:moveTo>
                      <a:pt x="17866" y="42911"/>
                    </a:moveTo>
                    <a:lnTo>
                      <a:pt x="17782" y="43355"/>
                    </a:lnTo>
                    <a:cubicBezTo>
                      <a:pt x="18007" y="43398"/>
                      <a:pt x="18233" y="43436"/>
                      <a:pt x="18460" y="43473"/>
                    </a:cubicBezTo>
                    <a:lnTo>
                      <a:pt x="18529" y="43025"/>
                    </a:lnTo>
                    <a:cubicBezTo>
                      <a:pt x="18308" y="42990"/>
                      <a:pt x="18086" y="42952"/>
                      <a:pt x="17866" y="42911"/>
                    </a:cubicBezTo>
                    <a:close/>
                    <a:moveTo>
                      <a:pt x="25230" y="43022"/>
                    </a:moveTo>
                    <a:cubicBezTo>
                      <a:pt x="25008" y="43056"/>
                      <a:pt x="24787" y="43088"/>
                      <a:pt x="24562" y="43116"/>
                    </a:cubicBezTo>
                    <a:lnTo>
                      <a:pt x="24620" y="43565"/>
                    </a:lnTo>
                    <a:cubicBezTo>
                      <a:pt x="24848" y="43537"/>
                      <a:pt x="25074" y="43504"/>
                      <a:pt x="25299" y="43469"/>
                    </a:cubicBezTo>
                    <a:lnTo>
                      <a:pt x="25230" y="43022"/>
                    </a:lnTo>
                    <a:close/>
                    <a:moveTo>
                      <a:pt x="21207" y="43274"/>
                    </a:moveTo>
                    <a:lnTo>
                      <a:pt x="21194" y="43727"/>
                    </a:lnTo>
                    <a:cubicBezTo>
                      <a:pt x="21410" y="43734"/>
                      <a:pt x="21628" y="43737"/>
                      <a:pt x="21856" y="43737"/>
                    </a:cubicBezTo>
                    <a:lnTo>
                      <a:pt x="21856" y="43735"/>
                    </a:lnTo>
                    <a:lnTo>
                      <a:pt x="21878" y="43735"/>
                    </a:lnTo>
                    <a:lnTo>
                      <a:pt x="21878" y="43674"/>
                    </a:lnTo>
                    <a:lnTo>
                      <a:pt x="21869" y="43284"/>
                    </a:lnTo>
                    <a:cubicBezTo>
                      <a:pt x="21648" y="43284"/>
                      <a:pt x="21427" y="43281"/>
                      <a:pt x="21207" y="432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9"/>
              <p:cNvSpPr/>
              <p:nvPr/>
            </p:nvSpPr>
            <p:spPr>
              <a:xfrm>
                <a:off x="4015100" y="1891050"/>
                <a:ext cx="314250" cy="635550"/>
              </a:xfrm>
              <a:custGeom>
                <a:rect b="b" l="l" r="r" t="t"/>
                <a:pathLst>
                  <a:path extrusionOk="0" h="25422" w="12570">
                    <a:moveTo>
                      <a:pt x="11291" y="1"/>
                    </a:moveTo>
                    <a:lnTo>
                      <a:pt x="10868" y="161"/>
                    </a:lnTo>
                    <a:cubicBezTo>
                      <a:pt x="11697" y="2351"/>
                      <a:pt x="12117" y="4659"/>
                      <a:pt x="12117" y="7024"/>
                    </a:cubicBezTo>
                    <a:cubicBezTo>
                      <a:pt x="12117" y="14965"/>
                      <a:pt x="7360" y="22023"/>
                      <a:pt x="0" y="25003"/>
                    </a:cubicBezTo>
                    <a:lnTo>
                      <a:pt x="169" y="25421"/>
                    </a:lnTo>
                    <a:cubicBezTo>
                      <a:pt x="7702" y="22373"/>
                      <a:pt x="12569" y="15150"/>
                      <a:pt x="12569" y="7024"/>
                    </a:cubicBezTo>
                    <a:cubicBezTo>
                      <a:pt x="12569" y="4605"/>
                      <a:pt x="12140" y="2242"/>
                      <a:pt x="112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9"/>
              <p:cNvSpPr/>
              <p:nvPr/>
            </p:nvSpPr>
            <p:spPr>
              <a:xfrm>
                <a:off x="3650025" y="1570625"/>
                <a:ext cx="518400" cy="138650"/>
              </a:xfrm>
              <a:custGeom>
                <a:rect b="b" l="l" r="r" t="t"/>
                <a:pathLst>
                  <a:path extrusionOk="0" h="5546" w="20736">
                    <a:moveTo>
                      <a:pt x="7332" y="1"/>
                    </a:moveTo>
                    <a:cubicBezTo>
                      <a:pt x="4800" y="1"/>
                      <a:pt x="2333" y="470"/>
                      <a:pt x="1" y="1398"/>
                    </a:cubicBezTo>
                    <a:lnTo>
                      <a:pt x="167" y="1818"/>
                    </a:lnTo>
                    <a:cubicBezTo>
                      <a:pt x="2447" y="913"/>
                      <a:pt x="4858" y="452"/>
                      <a:pt x="7332" y="452"/>
                    </a:cubicBezTo>
                    <a:cubicBezTo>
                      <a:pt x="12196" y="452"/>
                      <a:pt x="16847" y="2261"/>
                      <a:pt x="20430" y="5545"/>
                    </a:cubicBezTo>
                    <a:lnTo>
                      <a:pt x="20736" y="5211"/>
                    </a:lnTo>
                    <a:cubicBezTo>
                      <a:pt x="17070" y="1851"/>
                      <a:pt x="12310" y="1"/>
                      <a:pt x="73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9"/>
              <p:cNvSpPr/>
              <p:nvPr/>
            </p:nvSpPr>
            <p:spPr>
              <a:xfrm>
                <a:off x="3337275" y="1724525"/>
                <a:ext cx="376225" cy="822850"/>
              </a:xfrm>
              <a:custGeom>
                <a:rect b="b" l="l" r="r" t="t"/>
                <a:pathLst>
                  <a:path extrusionOk="0" h="32914" w="15049">
                    <a:moveTo>
                      <a:pt x="5476" y="0"/>
                    </a:moveTo>
                    <a:cubicBezTo>
                      <a:pt x="1945" y="3704"/>
                      <a:pt x="1" y="8565"/>
                      <a:pt x="1" y="13685"/>
                    </a:cubicBezTo>
                    <a:cubicBezTo>
                      <a:pt x="1" y="22769"/>
                      <a:pt x="6143" y="30676"/>
                      <a:pt x="14936" y="32913"/>
                    </a:cubicBezTo>
                    <a:lnTo>
                      <a:pt x="15048" y="32475"/>
                    </a:lnTo>
                    <a:cubicBezTo>
                      <a:pt x="6456" y="30290"/>
                      <a:pt x="454" y="22563"/>
                      <a:pt x="454" y="13685"/>
                    </a:cubicBezTo>
                    <a:cubicBezTo>
                      <a:pt x="454" y="8682"/>
                      <a:pt x="2354" y="3932"/>
                      <a:pt x="5803" y="313"/>
                    </a:cubicBezTo>
                    <a:lnTo>
                      <a:pt x="54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9"/>
              <p:cNvSpPr/>
              <p:nvPr/>
            </p:nvSpPr>
            <p:spPr>
              <a:xfrm>
                <a:off x="3383450" y="1683375"/>
                <a:ext cx="279575" cy="790175"/>
              </a:xfrm>
              <a:custGeom>
                <a:rect b="b" l="l" r="r" t="t"/>
                <a:pathLst>
                  <a:path extrusionOk="0" h="31607" w="11183">
                    <a:moveTo>
                      <a:pt x="8567" y="1"/>
                    </a:moveTo>
                    <a:cubicBezTo>
                      <a:pt x="3203" y="3307"/>
                      <a:pt x="1" y="9038"/>
                      <a:pt x="1" y="15331"/>
                    </a:cubicBezTo>
                    <a:cubicBezTo>
                      <a:pt x="1" y="22256"/>
                      <a:pt x="4049" y="28645"/>
                      <a:pt x="10313" y="31607"/>
                    </a:cubicBezTo>
                    <a:lnTo>
                      <a:pt x="11182" y="29766"/>
                    </a:lnTo>
                    <a:cubicBezTo>
                      <a:pt x="5626" y="27140"/>
                      <a:pt x="2036" y="21473"/>
                      <a:pt x="2036" y="15331"/>
                    </a:cubicBezTo>
                    <a:cubicBezTo>
                      <a:pt x="2036" y="9750"/>
                      <a:pt x="4876" y="4666"/>
                      <a:pt x="9634" y="1734"/>
                    </a:cubicBezTo>
                    <a:lnTo>
                      <a:pt x="85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9"/>
              <p:cNvSpPr/>
              <p:nvPr/>
            </p:nvSpPr>
            <p:spPr>
              <a:xfrm>
                <a:off x="3833325" y="1616775"/>
                <a:ext cx="449850" cy="843600"/>
              </a:xfrm>
              <a:custGeom>
                <a:rect b="b" l="l" r="r" t="t"/>
                <a:pathLst>
                  <a:path extrusionOk="0" h="33744" w="17994">
                    <a:moveTo>
                      <a:pt x="0" y="0"/>
                    </a:moveTo>
                    <a:lnTo>
                      <a:pt x="0" y="2035"/>
                    </a:lnTo>
                    <a:cubicBezTo>
                      <a:pt x="8799" y="2035"/>
                      <a:pt x="15960" y="9196"/>
                      <a:pt x="15960" y="17995"/>
                    </a:cubicBezTo>
                    <a:cubicBezTo>
                      <a:pt x="15960" y="23797"/>
                      <a:pt x="12802" y="29149"/>
                      <a:pt x="7722" y="31965"/>
                    </a:cubicBezTo>
                    <a:lnTo>
                      <a:pt x="8707" y="33744"/>
                    </a:lnTo>
                    <a:cubicBezTo>
                      <a:pt x="14436" y="30572"/>
                      <a:pt x="17993" y="24537"/>
                      <a:pt x="17993" y="17995"/>
                    </a:cubicBezTo>
                    <a:cubicBezTo>
                      <a:pt x="17993" y="8072"/>
                      <a:pt x="9921"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9"/>
              <p:cNvSpPr/>
              <p:nvPr/>
            </p:nvSpPr>
            <p:spPr>
              <a:xfrm>
                <a:off x="3473875" y="1707175"/>
                <a:ext cx="718925" cy="718925"/>
              </a:xfrm>
              <a:custGeom>
                <a:rect b="b" l="l" r="r" t="t"/>
                <a:pathLst>
                  <a:path extrusionOk="0" h="28757" w="28757">
                    <a:moveTo>
                      <a:pt x="14342" y="1"/>
                    </a:moveTo>
                    <a:lnTo>
                      <a:pt x="14342" y="452"/>
                    </a:lnTo>
                    <a:lnTo>
                      <a:pt x="14378" y="452"/>
                    </a:lnTo>
                    <a:cubicBezTo>
                      <a:pt x="14950" y="452"/>
                      <a:pt x="15525" y="488"/>
                      <a:pt x="16088" y="556"/>
                    </a:cubicBezTo>
                    <a:lnTo>
                      <a:pt x="16143" y="108"/>
                    </a:lnTo>
                    <a:cubicBezTo>
                      <a:pt x="15563" y="37"/>
                      <a:pt x="14970" y="1"/>
                      <a:pt x="14375" y="1"/>
                    </a:cubicBezTo>
                    <a:close/>
                    <a:moveTo>
                      <a:pt x="11649" y="258"/>
                    </a:moveTo>
                    <a:cubicBezTo>
                      <a:pt x="11059" y="372"/>
                      <a:pt x="10471" y="524"/>
                      <a:pt x="9901" y="711"/>
                    </a:cubicBezTo>
                    <a:lnTo>
                      <a:pt x="10042" y="1140"/>
                    </a:lnTo>
                    <a:cubicBezTo>
                      <a:pt x="10594" y="960"/>
                      <a:pt x="11163" y="813"/>
                      <a:pt x="11735" y="703"/>
                    </a:cubicBezTo>
                    <a:lnTo>
                      <a:pt x="11649" y="258"/>
                    </a:lnTo>
                    <a:close/>
                    <a:moveTo>
                      <a:pt x="18785" y="688"/>
                    </a:moveTo>
                    <a:lnTo>
                      <a:pt x="18646" y="1119"/>
                    </a:lnTo>
                    <a:cubicBezTo>
                      <a:pt x="19199" y="1296"/>
                      <a:pt x="19748" y="1512"/>
                      <a:pt x="20273" y="1758"/>
                    </a:cubicBezTo>
                    <a:lnTo>
                      <a:pt x="20465" y="1349"/>
                    </a:lnTo>
                    <a:cubicBezTo>
                      <a:pt x="19921" y="1094"/>
                      <a:pt x="19356" y="871"/>
                      <a:pt x="18785" y="688"/>
                    </a:cubicBezTo>
                    <a:close/>
                    <a:moveTo>
                      <a:pt x="7422" y="1791"/>
                    </a:moveTo>
                    <a:cubicBezTo>
                      <a:pt x="6898" y="2082"/>
                      <a:pt x="6386" y="2409"/>
                      <a:pt x="5902" y="2763"/>
                    </a:cubicBezTo>
                    <a:lnTo>
                      <a:pt x="6168" y="3128"/>
                    </a:lnTo>
                    <a:cubicBezTo>
                      <a:pt x="6637" y="2786"/>
                      <a:pt x="7132" y="2469"/>
                      <a:pt x="7641" y="2188"/>
                    </a:cubicBezTo>
                    <a:lnTo>
                      <a:pt x="7422" y="1791"/>
                    </a:lnTo>
                    <a:close/>
                    <a:moveTo>
                      <a:pt x="22797" y="2721"/>
                    </a:moveTo>
                    <a:lnTo>
                      <a:pt x="22531" y="3088"/>
                    </a:lnTo>
                    <a:cubicBezTo>
                      <a:pt x="23002" y="3429"/>
                      <a:pt x="23457" y="3802"/>
                      <a:pt x="23881" y="4198"/>
                    </a:cubicBezTo>
                    <a:lnTo>
                      <a:pt x="24190" y="3868"/>
                    </a:lnTo>
                    <a:cubicBezTo>
                      <a:pt x="23752" y="3458"/>
                      <a:pt x="23283" y="3072"/>
                      <a:pt x="22797" y="2721"/>
                    </a:cubicBezTo>
                    <a:close/>
                    <a:moveTo>
                      <a:pt x="3876" y="4557"/>
                    </a:moveTo>
                    <a:cubicBezTo>
                      <a:pt x="3466" y="4996"/>
                      <a:pt x="3080" y="5464"/>
                      <a:pt x="2728" y="5950"/>
                    </a:cubicBezTo>
                    <a:lnTo>
                      <a:pt x="3095" y="6216"/>
                    </a:lnTo>
                    <a:cubicBezTo>
                      <a:pt x="3435" y="5745"/>
                      <a:pt x="3810" y="5290"/>
                      <a:pt x="4207" y="4866"/>
                    </a:cubicBezTo>
                    <a:lnTo>
                      <a:pt x="3876" y="4557"/>
                    </a:lnTo>
                    <a:close/>
                    <a:moveTo>
                      <a:pt x="25986" y="5892"/>
                    </a:moveTo>
                    <a:lnTo>
                      <a:pt x="25621" y="6159"/>
                    </a:lnTo>
                    <a:cubicBezTo>
                      <a:pt x="25964" y="6629"/>
                      <a:pt x="26282" y="7123"/>
                      <a:pt x="26563" y="7631"/>
                    </a:cubicBezTo>
                    <a:lnTo>
                      <a:pt x="26959" y="7412"/>
                    </a:lnTo>
                    <a:cubicBezTo>
                      <a:pt x="26668" y="6886"/>
                      <a:pt x="26341" y="6376"/>
                      <a:pt x="25986" y="5892"/>
                    </a:cubicBezTo>
                    <a:close/>
                    <a:moveTo>
                      <a:pt x="1353" y="8281"/>
                    </a:moveTo>
                    <a:cubicBezTo>
                      <a:pt x="1097" y="8824"/>
                      <a:pt x="876" y="9389"/>
                      <a:pt x="691" y="9961"/>
                    </a:cubicBezTo>
                    <a:lnTo>
                      <a:pt x="1122" y="10100"/>
                    </a:lnTo>
                    <a:cubicBezTo>
                      <a:pt x="1301" y="9546"/>
                      <a:pt x="1515" y="8999"/>
                      <a:pt x="1763" y="8472"/>
                    </a:cubicBezTo>
                    <a:lnTo>
                      <a:pt x="1353" y="8281"/>
                    </a:lnTo>
                    <a:close/>
                    <a:moveTo>
                      <a:pt x="28043" y="9890"/>
                    </a:moveTo>
                    <a:lnTo>
                      <a:pt x="27612" y="10030"/>
                    </a:lnTo>
                    <a:cubicBezTo>
                      <a:pt x="27793" y="10584"/>
                      <a:pt x="27942" y="11152"/>
                      <a:pt x="28051" y="11722"/>
                    </a:cubicBezTo>
                    <a:lnTo>
                      <a:pt x="28495" y="11638"/>
                    </a:lnTo>
                    <a:cubicBezTo>
                      <a:pt x="28381" y="11048"/>
                      <a:pt x="28229" y="10460"/>
                      <a:pt x="28043" y="9890"/>
                    </a:cubicBezTo>
                    <a:close/>
                    <a:moveTo>
                      <a:pt x="108" y="12601"/>
                    </a:moveTo>
                    <a:cubicBezTo>
                      <a:pt x="37" y="13186"/>
                      <a:pt x="0" y="13784"/>
                      <a:pt x="0" y="14379"/>
                    </a:cubicBezTo>
                    <a:lnTo>
                      <a:pt x="0" y="14402"/>
                    </a:lnTo>
                    <a:lnTo>
                      <a:pt x="451" y="14402"/>
                    </a:lnTo>
                    <a:lnTo>
                      <a:pt x="451" y="14379"/>
                    </a:lnTo>
                    <a:cubicBezTo>
                      <a:pt x="451" y="13802"/>
                      <a:pt x="488" y="13224"/>
                      <a:pt x="557" y="12657"/>
                    </a:cubicBezTo>
                    <a:lnTo>
                      <a:pt x="108" y="12601"/>
                    </a:lnTo>
                    <a:close/>
                    <a:moveTo>
                      <a:pt x="28304" y="14329"/>
                    </a:moveTo>
                    <a:lnTo>
                      <a:pt x="28304" y="14379"/>
                    </a:lnTo>
                    <a:cubicBezTo>
                      <a:pt x="28304" y="14962"/>
                      <a:pt x="28267" y="15548"/>
                      <a:pt x="28196" y="16123"/>
                    </a:cubicBezTo>
                    <a:lnTo>
                      <a:pt x="28644" y="16179"/>
                    </a:lnTo>
                    <a:cubicBezTo>
                      <a:pt x="28718" y="15586"/>
                      <a:pt x="28756" y="14980"/>
                      <a:pt x="28756" y="14379"/>
                    </a:cubicBezTo>
                    <a:lnTo>
                      <a:pt x="28756" y="14329"/>
                    </a:lnTo>
                    <a:close/>
                    <a:moveTo>
                      <a:pt x="701" y="17010"/>
                    </a:moveTo>
                    <a:lnTo>
                      <a:pt x="256" y="17095"/>
                    </a:lnTo>
                    <a:cubicBezTo>
                      <a:pt x="369" y="17684"/>
                      <a:pt x="521" y="18272"/>
                      <a:pt x="706" y="18842"/>
                    </a:cubicBezTo>
                    <a:lnTo>
                      <a:pt x="1137" y="18702"/>
                    </a:lnTo>
                    <a:cubicBezTo>
                      <a:pt x="957" y="18150"/>
                      <a:pt x="810" y="17580"/>
                      <a:pt x="701" y="17010"/>
                    </a:cubicBezTo>
                    <a:close/>
                    <a:moveTo>
                      <a:pt x="27626" y="18681"/>
                    </a:moveTo>
                    <a:cubicBezTo>
                      <a:pt x="27448" y="19234"/>
                      <a:pt x="27232" y="19781"/>
                      <a:pt x="26984" y="20306"/>
                    </a:cubicBezTo>
                    <a:lnTo>
                      <a:pt x="27392" y="20499"/>
                    </a:lnTo>
                    <a:cubicBezTo>
                      <a:pt x="27648" y="19956"/>
                      <a:pt x="27871" y="19391"/>
                      <a:pt x="28058" y="18819"/>
                    </a:cubicBezTo>
                    <a:lnTo>
                      <a:pt x="27626" y="18681"/>
                    </a:lnTo>
                    <a:close/>
                    <a:moveTo>
                      <a:pt x="2181" y="21106"/>
                    </a:moveTo>
                    <a:lnTo>
                      <a:pt x="1786" y="21324"/>
                    </a:lnTo>
                    <a:cubicBezTo>
                      <a:pt x="2075" y="21848"/>
                      <a:pt x="2403" y="22360"/>
                      <a:pt x="2756" y="22845"/>
                    </a:cubicBezTo>
                    <a:lnTo>
                      <a:pt x="3121" y="22578"/>
                    </a:lnTo>
                    <a:cubicBezTo>
                      <a:pt x="2778" y="22109"/>
                      <a:pt x="2462" y="21613"/>
                      <a:pt x="2181" y="21106"/>
                    </a:cubicBezTo>
                    <a:close/>
                    <a:moveTo>
                      <a:pt x="25647" y="22561"/>
                    </a:moveTo>
                    <a:cubicBezTo>
                      <a:pt x="25307" y="23030"/>
                      <a:pt x="24932" y="23483"/>
                      <a:pt x="24534" y="23908"/>
                    </a:cubicBezTo>
                    <a:lnTo>
                      <a:pt x="24863" y="24217"/>
                    </a:lnTo>
                    <a:cubicBezTo>
                      <a:pt x="25274" y="23781"/>
                      <a:pt x="25660" y="23311"/>
                      <a:pt x="26014" y="22827"/>
                    </a:cubicBezTo>
                    <a:lnTo>
                      <a:pt x="25647" y="22561"/>
                    </a:lnTo>
                    <a:close/>
                    <a:moveTo>
                      <a:pt x="4858" y="24542"/>
                    </a:moveTo>
                    <a:lnTo>
                      <a:pt x="4549" y="24871"/>
                    </a:lnTo>
                    <a:cubicBezTo>
                      <a:pt x="4985" y="25282"/>
                      <a:pt x="5454" y="25669"/>
                      <a:pt x="5940" y="26021"/>
                    </a:cubicBezTo>
                    <a:lnTo>
                      <a:pt x="6206" y="25656"/>
                    </a:lnTo>
                    <a:cubicBezTo>
                      <a:pt x="5735" y="25314"/>
                      <a:pt x="5280" y="24939"/>
                      <a:pt x="4858" y="24542"/>
                    </a:cubicBezTo>
                    <a:close/>
                    <a:moveTo>
                      <a:pt x="22569" y="25642"/>
                    </a:moveTo>
                    <a:cubicBezTo>
                      <a:pt x="22099" y="25984"/>
                      <a:pt x="21603" y="26302"/>
                      <a:pt x="21094" y="26581"/>
                    </a:cubicBezTo>
                    <a:lnTo>
                      <a:pt x="21314" y="26977"/>
                    </a:lnTo>
                    <a:cubicBezTo>
                      <a:pt x="21838" y="26688"/>
                      <a:pt x="22350" y="26363"/>
                      <a:pt x="22835" y="26008"/>
                    </a:cubicBezTo>
                    <a:lnTo>
                      <a:pt x="22569" y="25642"/>
                    </a:lnTo>
                    <a:close/>
                    <a:moveTo>
                      <a:pt x="8461" y="26989"/>
                    </a:moveTo>
                    <a:lnTo>
                      <a:pt x="8269" y="27397"/>
                    </a:lnTo>
                    <a:cubicBezTo>
                      <a:pt x="8813" y="27653"/>
                      <a:pt x="9378" y="27876"/>
                      <a:pt x="9948" y="28061"/>
                    </a:cubicBezTo>
                    <a:lnTo>
                      <a:pt x="10088" y="27631"/>
                    </a:lnTo>
                    <a:cubicBezTo>
                      <a:pt x="9535" y="27451"/>
                      <a:pt x="8988" y="27237"/>
                      <a:pt x="8461" y="26989"/>
                    </a:cubicBezTo>
                    <a:close/>
                    <a:moveTo>
                      <a:pt x="18692" y="27623"/>
                    </a:moveTo>
                    <a:cubicBezTo>
                      <a:pt x="18139" y="27803"/>
                      <a:pt x="17569" y="27950"/>
                      <a:pt x="16999" y="28058"/>
                    </a:cubicBezTo>
                    <a:lnTo>
                      <a:pt x="17083" y="28502"/>
                    </a:lnTo>
                    <a:cubicBezTo>
                      <a:pt x="17673" y="28390"/>
                      <a:pt x="18261" y="28239"/>
                      <a:pt x="18831" y="28054"/>
                    </a:cubicBezTo>
                    <a:lnTo>
                      <a:pt x="18692" y="27623"/>
                    </a:lnTo>
                    <a:close/>
                    <a:moveTo>
                      <a:pt x="12645" y="28198"/>
                    </a:moveTo>
                    <a:lnTo>
                      <a:pt x="12589" y="28646"/>
                    </a:lnTo>
                    <a:cubicBezTo>
                      <a:pt x="13179" y="28720"/>
                      <a:pt x="13780" y="28757"/>
                      <a:pt x="14378" y="28757"/>
                    </a:cubicBezTo>
                    <a:lnTo>
                      <a:pt x="14390" y="28757"/>
                    </a:lnTo>
                    <a:lnTo>
                      <a:pt x="14378" y="28304"/>
                    </a:lnTo>
                    <a:cubicBezTo>
                      <a:pt x="13799" y="28304"/>
                      <a:pt x="13215" y="28268"/>
                      <a:pt x="12645" y="2819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9"/>
              <p:cNvSpPr/>
              <p:nvPr/>
            </p:nvSpPr>
            <p:spPr>
              <a:xfrm>
                <a:off x="3733550" y="1966850"/>
                <a:ext cx="199550" cy="199550"/>
              </a:xfrm>
              <a:custGeom>
                <a:rect b="b" l="l" r="r" t="t"/>
                <a:pathLst>
                  <a:path extrusionOk="0" h="7982" w="7982">
                    <a:moveTo>
                      <a:pt x="3991" y="795"/>
                    </a:moveTo>
                    <a:cubicBezTo>
                      <a:pt x="5754" y="795"/>
                      <a:pt x="7188" y="2229"/>
                      <a:pt x="7188" y="3992"/>
                    </a:cubicBezTo>
                    <a:cubicBezTo>
                      <a:pt x="7188" y="5754"/>
                      <a:pt x="5754" y="7188"/>
                      <a:pt x="3991" y="7188"/>
                    </a:cubicBezTo>
                    <a:cubicBezTo>
                      <a:pt x="2229" y="7188"/>
                      <a:pt x="795" y="5754"/>
                      <a:pt x="795" y="3992"/>
                    </a:cubicBezTo>
                    <a:cubicBezTo>
                      <a:pt x="795" y="2229"/>
                      <a:pt x="2229" y="795"/>
                      <a:pt x="3991" y="795"/>
                    </a:cubicBezTo>
                    <a:close/>
                    <a:moveTo>
                      <a:pt x="3991" y="0"/>
                    </a:moveTo>
                    <a:cubicBezTo>
                      <a:pt x="1791" y="0"/>
                      <a:pt x="0" y="1791"/>
                      <a:pt x="0" y="3992"/>
                    </a:cubicBezTo>
                    <a:cubicBezTo>
                      <a:pt x="0" y="6192"/>
                      <a:pt x="1791" y="7981"/>
                      <a:pt x="3991" y="7981"/>
                    </a:cubicBezTo>
                    <a:cubicBezTo>
                      <a:pt x="6192" y="7981"/>
                      <a:pt x="7981" y="6192"/>
                      <a:pt x="7981" y="3992"/>
                    </a:cubicBezTo>
                    <a:cubicBezTo>
                      <a:pt x="7981" y="1791"/>
                      <a:pt x="6192" y="0"/>
                      <a:pt x="3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9"/>
              <p:cNvSpPr/>
              <p:nvPr/>
            </p:nvSpPr>
            <p:spPr>
              <a:xfrm>
                <a:off x="3643825" y="1877125"/>
                <a:ext cx="379025" cy="379025"/>
              </a:xfrm>
              <a:custGeom>
                <a:rect b="b" l="l" r="r" t="t"/>
                <a:pathLst>
                  <a:path extrusionOk="0" h="15161" w="15161">
                    <a:moveTo>
                      <a:pt x="8940" y="503"/>
                    </a:moveTo>
                    <a:cubicBezTo>
                      <a:pt x="9011" y="503"/>
                      <a:pt x="9069" y="561"/>
                      <a:pt x="9069" y="632"/>
                    </a:cubicBezTo>
                    <a:lnTo>
                      <a:pt x="9069" y="1678"/>
                    </a:lnTo>
                    <a:cubicBezTo>
                      <a:pt x="9069" y="1944"/>
                      <a:pt x="9236" y="2182"/>
                      <a:pt x="9485" y="2272"/>
                    </a:cubicBezTo>
                    <a:cubicBezTo>
                      <a:pt x="9655" y="2332"/>
                      <a:pt x="9822" y="2403"/>
                      <a:pt x="9986" y="2479"/>
                    </a:cubicBezTo>
                    <a:cubicBezTo>
                      <a:pt x="10071" y="2520"/>
                      <a:pt x="10163" y="2539"/>
                      <a:pt x="10254" y="2539"/>
                    </a:cubicBezTo>
                    <a:cubicBezTo>
                      <a:pt x="10418" y="2539"/>
                      <a:pt x="10580" y="2475"/>
                      <a:pt x="10701" y="2355"/>
                    </a:cubicBezTo>
                    <a:lnTo>
                      <a:pt x="11441" y="1615"/>
                    </a:lnTo>
                    <a:cubicBezTo>
                      <a:pt x="11466" y="1590"/>
                      <a:pt x="11499" y="1578"/>
                      <a:pt x="11532" y="1578"/>
                    </a:cubicBezTo>
                    <a:cubicBezTo>
                      <a:pt x="11565" y="1578"/>
                      <a:pt x="11598" y="1590"/>
                      <a:pt x="11623" y="1615"/>
                    </a:cubicBezTo>
                    <a:lnTo>
                      <a:pt x="13546" y="3536"/>
                    </a:lnTo>
                    <a:cubicBezTo>
                      <a:pt x="13571" y="3561"/>
                      <a:pt x="13584" y="3592"/>
                      <a:pt x="13584" y="3629"/>
                    </a:cubicBezTo>
                    <a:cubicBezTo>
                      <a:pt x="13584" y="3663"/>
                      <a:pt x="13571" y="3695"/>
                      <a:pt x="13546" y="3720"/>
                    </a:cubicBezTo>
                    <a:lnTo>
                      <a:pt x="12806" y="4460"/>
                    </a:lnTo>
                    <a:cubicBezTo>
                      <a:pt x="12618" y="4648"/>
                      <a:pt x="12568" y="4936"/>
                      <a:pt x="12682" y="5175"/>
                    </a:cubicBezTo>
                    <a:cubicBezTo>
                      <a:pt x="12758" y="5339"/>
                      <a:pt x="12827" y="5506"/>
                      <a:pt x="12889" y="5674"/>
                    </a:cubicBezTo>
                    <a:cubicBezTo>
                      <a:pt x="12978" y="5924"/>
                      <a:pt x="13217" y="6092"/>
                      <a:pt x="13482" y="6092"/>
                    </a:cubicBezTo>
                    <a:lnTo>
                      <a:pt x="14529" y="6092"/>
                    </a:lnTo>
                    <a:cubicBezTo>
                      <a:pt x="14600" y="6092"/>
                      <a:pt x="14658" y="6150"/>
                      <a:pt x="14658" y="6221"/>
                    </a:cubicBezTo>
                    <a:lnTo>
                      <a:pt x="14658" y="8940"/>
                    </a:lnTo>
                    <a:cubicBezTo>
                      <a:pt x="14658" y="9011"/>
                      <a:pt x="14600" y="9069"/>
                      <a:pt x="14529" y="9069"/>
                    </a:cubicBezTo>
                    <a:lnTo>
                      <a:pt x="13482" y="9069"/>
                    </a:lnTo>
                    <a:cubicBezTo>
                      <a:pt x="13217" y="9069"/>
                      <a:pt x="12978" y="9236"/>
                      <a:pt x="12889" y="9487"/>
                    </a:cubicBezTo>
                    <a:lnTo>
                      <a:pt x="12889" y="9485"/>
                    </a:lnTo>
                    <a:cubicBezTo>
                      <a:pt x="12829" y="9654"/>
                      <a:pt x="12758" y="9822"/>
                      <a:pt x="12682" y="9986"/>
                    </a:cubicBezTo>
                    <a:cubicBezTo>
                      <a:pt x="12568" y="10226"/>
                      <a:pt x="12618" y="10513"/>
                      <a:pt x="12806" y="10701"/>
                    </a:cubicBezTo>
                    <a:lnTo>
                      <a:pt x="13546" y="11441"/>
                    </a:lnTo>
                    <a:cubicBezTo>
                      <a:pt x="13571" y="11466"/>
                      <a:pt x="13584" y="11498"/>
                      <a:pt x="13584" y="11532"/>
                    </a:cubicBezTo>
                    <a:cubicBezTo>
                      <a:pt x="13584" y="11567"/>
                      <a:pt x="13571" y="11598"/>
                      <a:pt x="13546" y="11623"/>
                    </a:cubicBezTo>
                    <a:lnTo>
                      <a:pt x="11625" y="13546"/>
                    </a:lnTo>
                    <a:cubicBezTo>
                      <a:pt x="11600" y="13571"/>
                      <a:pt x="11566" y="13583"/>
                      <a:pt x="11533" y="13583"/>
                    </a:cubicBezTo>
                    <a:cubicBezTo>
                      <a:pt x="11500" y="13583"/>
                      <a:pt x="11466" y="13571"/>
                      <a:pt x="11441" y="13546"/>
                    </a:cubicBezTo>
                    <a:lnTo>
                      <a:pt x="10701" y="12806"/>
                    </a:lnTo>
                    <a:cubicBezTo>
                      <a:pt x="10580" y="12685"/>
                      <a:pt x="10419" y="12621"/>
                      <a:pt x="10255" y="12621"/>
                    </a:cubicBezTo>
                    <a:cubicBezTo>
                      <a:pt x="10164" y="12621"/>
                      <a:pt x="10072" y="12641"/>
                      <a:pt x="9986" y="12682"/>
                    </a:cubicBezTo>
                    <a:cubicBezTo>
                      <a:pt x="9822" y="12758"/>
                      <a:pt x="9655" y="12828"/>
                      <a:pt x="9485" y="12889"/>
                    </a:cubicBezTo>
                    <a:cubicBezTo>
                      <a:pt x="9236" y="12978"/>
                      <a:pt x="9069" y="13217"/>
                      <a:pt x="9069" y="13483"/>
                    </a:cubicBezTo>
                    <a:lnTo>
                      <a:pt x="9069" y="14529"/>
                    </a:lnTo>
                    <a:cubicBezTo>
                      <a:pt x="9069" y="14600"/>
                      <a:pt x="9011" y="14658"/>
                      <a:pt x="8940" y="14658"/>
                    </a:cubicBezTo>
                    <a:lnTo>
                      <a:pt x="6221" y="14658"/>
                    </a:lnTo>
                    <a:cubicBezTo>
                      <a:pt x="6150" y="14658"/>
                      <a:pt x="6092" y="14600"/>
                      <a:pt x="6092" y="14529"/>
                    </a:cubicBezTo>
                    <a:lnTo>
                      <a:pt x="6092" y="13483"/>
                    </a:lnTo>
                    <a:cubicBezTo>
                      <a:pt x="6092" y="13217"/>
                      <a:pt x="5923" y="12980"/>
                      <a:pt x="5674" y="12889"/>
                    </a:cubicBezTo>
                    <a:cubicBezTo>
                      <a:pt x="5505" y="12828"/>
                      <a:pt x="5337" y="12758"/>
                      <a:pt x="5175" y="12682"/>
                    </a:cubicBezTo>
                    <a:cubicBezTo>
                      <a:pt x="5091" y="12643"/>
                      <a:pt x="5000" y="12621"/>
                      <a:pt x="4906" y="12621"/>
                    </a:cubicBezTo>
                    <a:cubicBezTo>
                      <a:pt x="4739" y="12621"/>
                      <a:pt x="4577" y="12689"/>
                      <a:pt x="4460" y="12806"/>
                    </a:cubicBezTo>
                    <a:lnTo>
                      <a:pt x="3720" y="13546"/>
                    </a:lnTo>
                    <a:cubicBezTo>
                      <a:pt x="3695" y="13571"/>
                      <a:pt x="3661" y="13583"/>
                      <a:pt x="3628" y="13583"/>
                    </a:cubicBezTo>
                    <a:cubicBezTo>
                      <a:pt x="3594" y="13583"/>
                      <a:pt x="3561" y="13571"/>
                      <a:pt x="3536" y="13546"/>
                    </a:cubicBezTo>
                    <a:lnTo>
                      <a:pt x="1615" y="11623"/>
                    </a:lnTo>
                    <a:cubicBezTo>
                      <a:pt x="1590" y="11598"/>
                      <a:pt x="1577" y="11567"/>
                      <a:pt x="1577" y="11532"/>
                    </a:cubicBezTo>
                    <a:cubicBezTo>
                      <a:pt x="1577" y="11498"/>
                      <a:pt x="1590" y="11466"/>
                      <a:pt x="1615" y="11441"/>
                    </a:cubicBezTo>
                    <a:lnTo>
                      <a:pt x="2355" y="10701"/>
                    </a:lnTo>
                    <a:cubicBezTo>
                      <a:pt x="2543" y="10513"/>
                      <a:pt x="2593" y="10226"/>
                      <a:pt x="2479" y="9986"/>
                    </a:cubicBezTo>
                    <a:cubicBezTo>
                      <a:pt x="2401" y="9822"/>
                      <a:pt x="2332" y="9654"/>
                      <a:pt x="2272" y="9485"/>
                    </a:cubicBezTo>
                    <a:cubicBezTo>
                      <a:pt x="2181" y="9236"/>
                      <a:pt x="1944" y="9069"/>
                      <a:pt x="1678" y="9069"/>
                    </a:cubicBezTo>
                    <a:lnTo>
                      <a:pt x="632" y="9069"/>
                    </a:lnTo>
                    <a:cubicBezTo>
                      <a:pt x="561" y="9069"/>
                      <a:pt x="503" y="9011"/>
                      <a:pt x="503" y="8940"/>
                    </a:cubicBezTo>
                    <a:lnTo>
                      <a:pt x="503" y="6221"/>
                    </a:lnTo>
                    <a:cubicBezTo>
                      <a:pt x="503" y="6150"/>
                      <a:pt x="561" y="6092"/>
                      <a:pt x="632" y="6092"/>
                    </a:cubicBezTo>
                    <a:lnTo>
                      <a:pt x="1678" y="6092"/>
                    </a:lnTo>
                    <a:cubicBezTo>
                      <a:pt x="1944" y="6092"/>
                      <a:pt x="2181" y="5924"/>
                      <a:pt x="2272" y="5674"/>
                    </a:cubicBezTo>
                    <a:cubicBezTo>
                      <a:pt x="2332" y="5506"/>
                      <a:pt x="2401" y="5339"/>
                      <a:pt x="2479" y="5175"/>
                    </a:cubicBezTo>
                    <a:cubicBezTo>
                      <a:pt x="2593" y="4936"/>
                      <a:pt x="2542" y="4648"/>
                      <a:pt x="2355" y="4460"/>
                    </a:cubicBezTo>
                    <a:lnTo>
                      <a:pt x="1615" y="3720"/>
                    </a:lnTo>
                    <a:cubicBezTo>
                      <a:pt x="1590" y="3695"/>
                      <a:pt x="1577" y="3663"/>
                      <a:pt x="1577" y="3629"/>
                    </a:cubicBezTo>
                    <a:cubicBezTo>
                      <a:pt x="1577" y="3592"/>
                      <a:pt x="1590" y="3561"/>
                      <a:pt x="1615" y="3536"/>
                    </a:cubicBezTo>
                    <a:lnTo>
                      <a:pt x="3536" y="1615"/>
                    </a:lnTo>
                    <a:cubicBezTo>
                      <a:pt x="3561" y="1590"/>
                      <a:pt x="3594" y="1578"/>
                      <a:pt x="3628" y="1578"/>
                    </a:cubicBezTo>
                    <a:cubicBezTo>
                      <a:pt x="3661" y="1578"/>
                      <a:pt x="3695" y="1590"/>
                      <a:pt x="3720" y="1615"/>
                    </a:cubicBezTo>
                    <a:lnTo>
                      <a:pt x="4460" y="2355"/>
                    </a:lnTo>
                    <a:cubicBezTo>
                      <a:pt x="4581" y="2475"/>
                      <a:pt x="4743" y="2539"/>
                      <a:pt x="4907" y="2539"/>
                    </a:cubicBezTo>
                    <a:cubicBezTo>
                      <a:pt x="4998" y="2539"/>
                      <a:pt x="5090" y="2520"/>
                      <a:pt x="5175" y="2479"/>
                    </a:cubicBezTo>
                    <a:cubicBezTo>
                      <a:pt x="5337" y="2401"/>
                      <a:pt x="5505" y="2332"/>
                      <a:pt x="5674" y="2272"/>
                    </a:cubicBezTo>
                    <a:cubicBezTo>
                      <a:pt x="5923" y="2182"/>
                      <a:pt x="6092" y="1944"/>
                      <a:pt x="6092" y="1678"/>
                    </a:cubicBezTo>
                    <a:lnTo>
                      <a:pt x="6092" y="632"/>
                    </a:lnTo>
                    <a:cubicBezTo>
                      <a:pt x="6092" y="561"/>
                      <a:pt x="6150" y="503"/>
                      <a:pt x="6221" y="503"/>
                    </a:cubicBezTo>
                    <a:close/>
                    <a:moveTo>
                      <a:pt x="6221" y="1"/>
                    </a:moveTo>
                    <a:cubicBezTo>
                      <a:pt x="5872" y="1"/>
                      <a:pt x="5590" y="283"/>
                      <a:pt x="5590" y="632"/>
                    </a:cubicBezTo>
                    <a:lnTo>
                      <a:pt x="5590" y="1678"/>
                    </a:lnTo>
                    <a:cubicBezTo>
                      <a:pt x="5590" y="1732"/>
                      <a:pt x="5555" y="1782"/>
                      <a:pt x="5504" y="1800"/>
                    </a:cubicBezTo>
                    <a:cubicBezTo>
                      <a:pt x="5320" y="1866"/>
                      <a:pt x="5137" y="1942"/>
                      <a:pt x="4960" y="2025"/>
                    </a:cubicBezTo>
                    <a:cubicBezTo>
                      <a:pt x="4942" y="2033"/>
                      <a:pt x="4924" y="2037"/>
                      <a:pt x="4905" y="2037"/>
                    </a:cubicBezTo>
                    <a:cubicBezTo>
                      <a:pt x="4872" y="2037"/>
                      <a:pt x="4839" y="2024"/>
                      <a:pt x="4815" y="2000"/>
                    </a:cubicBezTo>
                    <a:lnTo>
                      <a:pt x="4075" y="1260"/>
                    </a:lnTo>
                    <a:cubicBezTo>
                      <a:pt x="3956" y="1141"/>
                      <a:pt x="3797" y="1075"/>
                      <a:pt x="3627" y="1075"/>
                    </a:cubicBezTo>
                    <a:cubicBezTo>
                      <a:pt x="3458" y="1075"/>
                      <a:pt x="3300" y="1141"/>
                      <a:pt x="3181" y="1260"/>
                    </a:cubicBezTo>
                    <a:lnTo>
                      <a:pt x="1260" y="3181"/>
                    </a:lnTo>
                    <a:cubicBezTo>
                      <a:pt x="1141" y="3302"/>
                      <a:pt x="1075" y="3460"/>
                      <a:pt x="1075" y="3629"/>
                    </a:cubicBezTo>
                    <a:cubicBezTo>
                      <a:pt x="1075" y="3797"/>
                      <a:pt x="1141" y="3956"/>
                      <a:pt x="1260" y="4075"/>
                    </a:cubicBezTo>
                    <a:lnTo>
                      <a:pt x="2000" y="4815"/>
                    </a:lnTo>
                    <a:cubicBezTo>
                      <a:pt x="2038" y="4853"/>
                      <a:pt x="2048" y="4911"/>
                      <a:pt x="2024" y="4960"/>
                    </a:cubicBezTo>
                    <a:cubicBezTo>
                      <a:pt x="1940" y="5139"/>
                      <a:pt x="1864" y="5322"/>
                      <a:pt x="1798" y="5506"/>
                    </a:cubicBezTo>
                    <a:cubicBezTo>
                      <a:pt x="1780" y="5555"/>
                      <a:pt x="1732" y="5590"/>
                      <a:pt x="1678" y="5590"/>
                    </a:cubicBezTo>
                    <a:lnTo>
                      <a:pt x="632" y="5590"/>
                    </a:lnTo>
                    <a:cubicBezTo>
                      <a:pt x="283" y="5590"/>
                      <a:pt x="1" y="5874"/>
                      <a:pt x="1" y="6221"/>
                    </a:cubicBezTo>
                    <a:lnTo>
                      <a:pt x="1" y="8940"/>
                    </a:lnTo>
                    <a:cubicBezTo>
                      <a:pt x="1" y="9287"/>
                      <a:pt x="283" y="9571"/>
                      <a:pt x="632" y="9571"/>
                    </a:cubicBezTo>
                    <a:lnTo>
                      <a:pt x="1678" y="9571"/>
                    </a:lnTo>
                    <a:cubicBezTo>
                      <a:pt x="1732" y="9571"/>
                      <a:pt x="1780" y="9606"/>
                      <a:pt x="1798" y="9656"/>
                    </a:cubicBezTo>
                    <a:cubicBezTo>
                      <a:pt x="1864" y="9839"/>
                      <a:pt x="1940" y="10022"/>
                      <a:pt x="2024" y="10201"/>
                    </a:cubicBezTo>
                    <a:cubicBezTo>
                      <a:pt x="2048" y="10249"/>
                      <a:pt x="2038" y="10308"/>
                      <a:pt x="2000" y="10346"/>
                    </a:cubicBezTo>
                    <a:lnTo>
                      <a:pt x="1260" y="11086"/>
                    </a:lnTo>
                    <a:cubicBezTo>
                      <a:pt x="1139" y="11205"/>
                      <a:pt x="1075" y="11364"/>
                      <a:pt x="1075" y="11532"/>
                    </a:cubicBezTo>
                    <a:cubicBezTo>
                      <a:pt x="1075" y="11701"/>
                      <a:pt x="1139" y="11859"/>
                      <a:pt x="1260" y="11978"/>
                    </a:cubicBezTo>
                    <a:lnTo>
                      <a:pt x="3181" y="13901"/>
                    </a:lnTo>
                    <a:cubicBezTo>
                      <a:pt x="3300" y="14020"/>
                      <a:pt x="3458" y="14086"/>
                      <a:pt x="3627" y="14086"/>
                    </a:cubicBezTo>
                    <a:cubicBezTo>
                      <a:pt x="3797" y="14086"/>
                      <a:pt x="3954" y="14020"/>
                      <a:pt x="4075" y="13901"/>
                    </a:cubicBezTo>
                    <a:lnTo>
                      <a:pt x="4813" y="13161"/>
                    </a:lnTo>
                    <a:cubicBezTo>
                      <a:pt x="4839" y="13136"/>
                      <a:pt x="4873" y="13123"/>
                      <a:pt x="4907" y="13123"/>
                    </a:cubicBezTo>
                    <a:cubicBezTo>
                      <a:pt x="4925" y="13123"/>
                      <a:pt x="4943" y="13127"/>
                      <a:pt x="4960" y="13135"/>
                    </a:cubicBezTo>
                    <a:cubicBezTo>
                      <a:pt x="5137" y="13219"/>
                      <a:pt x="5320" y="13295"/>
                      <a:pt x="5504" y="13361"/>
                    </a:cubicBezTo>
                    <a:cubicBezTo>
                      <a:pt x="5555" y="13379"/>
                      <a:pt x="5590" y="13429"/>
                      <a:pt x="5590" y="13483"/>
                    </a:cubicBezTo>
                    <a:lnTo>
                      <a:pt x="5590" y="14529"/>
                    </a:lnTo>
                    <a:cubicBezTo>
                      <a:pt x="5590" y="14876"/>
                      <a:pt x="5872" y="15160"/>
                      <a:pt x="6221" y="15160"/>
                    </a:cubicBezTo>
                    <a:lnTo>
                      <a:pt x="8938" y="15160"/>
                    </a:lnTo>
                    <a:cubicBezTo>
                      <a:pt x="9287" y="15160"/>
                      <a:pt x="9571" y="14876"/>
                      <a:pt x="9571" y="14529"/>
                    </a:cubicBezTo>
                    <a:lnTo>
                      <a:pt x="9571" y="13483"/>
                    </a:lnTo>
                    <a:cubicBezTo>
                      <a:pt x="9571" y="13429"/>
                      <a:pt x="9604" y="13379"/>
                      <a:pt x="9655" y="13361"/>
                    </a:cubicBezTo>
                    <a:cubicBezTo>
                      <a:pt x="9840" y="13295"/>
                      <a:pt x="10022" y="13219"/>
                      <a:pt x="10199" y="13136"/>
                    </a:cubicBezTo>
                    <a:cubicBezTo>
                      <a:pt x="10217" y="13128"/>
                      <a:pt x="10236" y="13124"/>
                      <a:pt x="10255" y="13124"/>
                    </a:cubicBezTo>
                    <a:cubicBezTo>
                      <a:pt x="10289" y="13124"/>
                      <a:pt x="10322" y="13137"/>
                      <a:pt x="10346" y="13161"/>
                    </a:cubicBezTo>
                    <a:lnTo>
                      <a:pt x="11086" y="13901"/>
                    </a:lnTo>
                    <a:cubicBezTo>
                      <a:pt x="11205" y="14020"/>
                      <a:pt x="11364" y="14086"/>
                      <a:pt x="11532" y="14086"/>
                    </a:cubicBezTo>
                    <a:cubicBezTo>
                      <a:pt x="11701" y="14086"/>
                      <a:pt x="11859" y="14020"/>
                      <a:pt x="11978" y="13901"/>
                    </a:cubicBezTo>
                    <a:lnTo>
                      <a:pt x="13901" y="11978"/>
                    </a:lnTo>
                    <a:cubicBezTo>
                      <a:pt x="14020" y="11859"/>
                      <a:pt x="14086" y="11701"/>
                      <a:pt x="14086" y="11532"/>
                    </a:cubicBezTo>
                    <a:cubicBezTo>
                      <a:pt x="14086" y="11364"/>
                      <a:pt x="14020" y="11205"/>
                      <a:pt x="13901" y="11086"/>
                    </a:cubicBezTo>
                    <a:lnTo>
                      <a:pt x="13161" y="10346"/>
                    </a:lnTo>
                    <a:cubicBezTo>
                      <a:pt x="13123" y="10308"/>
                      <a:pt x="13112" y="10249"/>
                      <a:pt x="13135" y="10201"/>
                    </a:cubicBezTo>
                    <a:cubicBezTo>
                      <a:pt x="13219" y="10022"/>
                      <a:pt x="13295" y="9839"/>
                      <a:pt x="13361" y="9656"/>
                    </a:cubicBezTo>
                    <a:cubicBezTo>
                      <a:pt x="13379" y="9604"/>
                      <a:pt x="13429" y="9571"/>
                      <a:pt x="13482" y="9571"/>
                    </a:cubicBezTo>
                    <a:lnTo>
                      <a:pt x="14529" y="9571"/>
                    </a:lnTo>
                    <a:cubicBezTo>
                      <a:pt x="14876" y="9571"/>
                      <a:pt x="15160" y="9287"/>
                      <a:pt x="15160" y="8940"/>
                    </a:cubicBezTo>
                    <a:lnTo>
                      <a:pt x="15160" y="6221"/>
                    </a:lnTo>
                    <a:cubicBezTo>
                      <a:pt x="15160" y="5872"/>
                      <a:pt x="14876" y="5590"/>
                      <a:pt x="14529" y="5590"/>
                    </a:cubicBezTo>
                    <a:lnTo>
                      <a:pt x="13483" y="5590"/>
                    </a:lnTo>
                    <a:cubicBezTo>
                      <a:pt x="13429" y="5590"/>
                      <a:pt x="13379" y="5555"/>
                      <a:pt x="13361" y="5504"/>
                    </a:cubicBezTo>
                    <a:cubicBezTo>
                      <a:pt x="13295" y="5321"/>
                      <a:pt x="13219" y="5137"/>
                      <a:pt x="13136" y="4960"/>
                    </a:cubicBezTo>
                    <a:cubicBezTo>
                      <a:pt x="13113" y="4911"/>
                      <a:pt x="13123" y="4853"/>
                      <a:pt x="13161" y="4813"/>
                    </a:cubicBezTo>
                    <a:lnTo>
                      <a:pt x="13901" y="4075"/>
                    </a:lnTo>
                    <a:cubicBezTo>
                      <a:pt x="14020" y="3954"/>
                      <a:pt x="14086" y="3796"/>
                      <a:pt x="14086" y="3627"/>
                    </a:cubicBezTo>
                    <a:cubicBezTo>
                      <a:pt x="14086" y="3459"/>
                      <a:pt x="14020" y="3300"/>
                      <a:pt x="13901" y="3181"/>
                    </a:cubicBezTo>
                    <a:lnTo>
                      <a:pt x="11978" y="1260"/>
                    </a:lnTo>
                    <a:cubicBezTo>
                      <a:pt x="11859" y="1141"/>
                      <a:pt x="11701" y="1075"/>
                      <a:pt x="11532" y="1075"/>
                    </a:cubicBezTo>
                    <a:cubicBezTo>
                      <a:pt x="11364" y="1075"/>
                      <a:pt x="11205" y="1141"/>
                      <a:pt x="11086" y="1260"/>
                    </a:cubicBezTo>
                    <a:lnTo>
                      <a:pt x="10346" y="2000"/>
                    </a:lnTo>
                    <a:cubicBezTo>
                      <a:pt x="10322" y="2024"/>
                      <a:pt x="10289" y="2037"/>
                      <a:pt x="10255" y="2037"/>
                    </a:cubicBezTo>
                    <a:cubicBezTo>
                      <a:pt x="10237" y="2037"/>
                      <a:pt x="10218" y="2033"/>
                      <a:pt x="10201" y="2025"/>
                    </a:cubicBezTo>
                    <a:cubicBezTo>
                      <a:pt x="10024" y="1942"/>
                      <a:pt x="9840" y="1866"/>
                      <a:pt x="9655" y="1800"/>
                    </a:cubicBezTo>
                    <a:cubicBezTo>
                      <a:pt x="9604" y="1780"/>
                      <a:pt x="9571" y="1732"/>
                      <a:pt x="9571" y="1678"/>
                    </a:cubicBezTo>
                    <a:lnTo>
                      <a:pt x="9571" y="632"/>
                    </a:lnTo>
                    <a:cubicBezTo>
                      <a:pt x="9571" y="283"/>
                      <a:pt x="9287" y="1"/>
                      <a:pt x="8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3" name="Google Shape;913;p39"/>
            <p:cNvSpPr/>
            <p:nvPr/>
          </p:nvSpPr>
          <p:spPr>
            <a:xfrm>
              <a:off x="8699646" y="2669687"/>
              <a:ext cx="96300" cy="96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4" name="Google Shape;914;p39"/>
            <p:cNvCxnSpPr>
              <a:stCxn id="913" idx="4"/>
              <a:endCxn id="915" idx="7"/>
            </p:cNvCxnSpPr>
            <p:nvPr/>
          </p:nvCxnSpPr>
          <p:spPr>
            <a:xfrm flipH="1">
              <a:off x="8191596" y="2765687"/>
              <a:ext cx="556200" cy="1824600"/>
            </a:xfrm>
            <a:prstGeom prst="straightConnector1">
              <a:avLst/>
            </a:prstGeom>
            <a:noFill/>
            <a:ln cap="flat" cmpd="sng" w="19050">
              <a:solidFill>
                <a:schemeClr val="dk1"/>
              </a:solidFill>
              <a:prstDash val="solid"/>
              <a:round/>
              <a:headEnd len="med" w="med" type="none"/>
              <a:tailEnd len="med" w="med" type="none"/>
            </a:ln>
          </p:spPr>
        </p:cxnSp>
        <p:cxnSp>
          <p:nvCxnSpPr>
            <p:cNvPr id="916" name="Google Shape;916;p39"/>
            <p:cNvCxnSpPr>
              <a:stCxn id="902" idx="4"/>
            </p:cNvCxnSpPr>
            <p:nvPr/>
          </p:nvCxnSpPr>
          <p:spPr>
            <a:xfrm flipH="1">
              <a:off x="6669019" y="3606377"/>
              <a:ext cx="450600" cy="1682100"/>
            </a:xfrm>
            <a:prstGeom prst="straightConnector1">
              <a:avLst/>
            </a:prstGeom>
            <a:noFill/>
            <a:ln cap="flat" cmpd="sng" w="19050">
              <a:solidFill>
                <a:schemeClr val="dk1"/>
              </a:solidFill>
              <a:prstDash val="solid"/>
              <a:round/>
              <a:headEnd len="med" w="med" type="none"/>
              <a:tailEnd len="med" w="med" type="none"/>
            </a:ln>
          </p:spPr>
        </p:cxnSp>
        <p:cxnSp>
          <p:nvCxnSpPr>
            <p:cNvPr id="917" name="Google Shape;917;p39"/>
            <p:cNvCxnSpPr>
              <a:stCxn id="915" idx="6"/>
            </p:cNvCxnSpPr>
            <p:nvPr/>
          </p:nvCxnSpPr>
          <p:spPr>
            <a:xfrm>
              <a:off x="8233269" y="4691017"/>
              <a:ext cx="1098000" cy="359400"/>
            </a:xfrm>
            <a:prstGeom prst="straightConnector1">
              <a:avLst/>
            </a:prstGeom>
            <a:noFill/>
            <a:ln cap="flat" cmpd="sng" w="19050">
              <a:solidFill>
                <a:schemeClr val="dk1"/>
              </a:solidFill>
              <a:prstDash val="solid"/>
              <a:round/>
              <a:headEnd len="med" w="med" type="none"/>
              <a:tailEnd len="med" w="med" type="none"/>
            </a:ln>
          </p:spPr>
        </p:cxnSp>
        <p:grpSp>
          <p:nvGrpSpPr>
            <p:cNvPr id="918" name="Google Shape;918;p39"/>
            <p:cNvGrpSpPr/>
            <p:nvPr/>
          </p:nvGrpSpPr>
          <p:grpSpPr>
            <a:xfrm rot="-652733">
              <a:off x="7396428" y="3996836"/>
              <a:ext cx="1388278" cy="1388278"/>
              <a:chOff x="2479700" y="3408200"/>
              <a:chExt cx="546775" cy="546775"/>
            </a:xfrm>
          </p:grpSpPr>
          <p:sp>
            <p:nvSpPr>
              <p:cNvPr id="919" name="Google Shape;919;p39"/>
              <p:cNvSpPr/>
              <p:nvPr/>
            </p:nvSpPr>
            <p:spPr>
              <a:xfrm>
                <a:off x="2479700" y="3408200"/>
                <a:ext cx="546775" cy="546775"/>
              </a:xfrm>
              <a:custGeom>
                <a:rect b="b" l="l" r="r" t="t"/>
                <a:pathLst>
                  <a:path extrusionOk="0" h="21871" w="21871">
                    <a:moveTo>
                      <a:pt x="11029" y="227"/>
                    </a:moveTo>
                    <a:cubicBezTo>
                      <a:pt x="13134" y="245"/>
                      <a:pt x="15161" y="871"/>
                      <a:pt x="16903" y="2042"/>
                    </a:cubicBezTo>
                    <a:lnTo>
                      <a:pt x="15976" y="3390"/>
                    </a:lnTo>
                    <a:lnTo>
                      <a:pt x="16068" y="3455"/>
                    </a:lnTo>
                    <a:cubicBezTo>
                      <a:pt x="16521" y="3765"/>
                      <a:pt x="16947" y="4119"/>
                      <a:pt x="17332" y="4502"/>
                    </a:cubicBezTo>
                    <a:lnTo>
                      <a:pt x="17411" y="4582"/>
                    </a:lnTo>
                    <a:lnTo>
                      <a:pt x="18566" y="3422"/>
                    </a:lnTo>
                    <a:cubicBezTo>
                      <a:pt x="20047" y="4923"/>
                      <a:pt x="21039" y="6802"/>
                      <a:pt x="21443" y="8862"/>
                    </a:cubicBezTo>
                    <a:lnTo>
                      <a:pt x="19837" y="9161"/>
                    </a:lnTo>
                    <a:lnTo>
                      <a:pt x="19857" y="9272"/>
                    </a:lnTo>
                    <a:cubicBezTo>
                      <a:pt x="19957" y="9815"/>
                      <a:pt x="20010" y="10365"/>
                      <a:pt x="20012" y="10907"/>
                    </a:cubicBezTo>
                    <a:lnTo>
                      <a:pt x="20012" y="11020"/>
                    </a:lnTo>
                    <a:lnTo>
                      <a:pt x="21644" y="11020"/>
                    </a:lnTo>
                    <a:cubicBezTo>
                      <a:pt x="21628" y="13138"/>
                      <a:pt x="20996" y="15175"/>
                      <a:pt x="19814" y="16924"/>
                    </a:cubicBezTo>
                    <a:lnTo>
                      <a:pt x="18467" y="15994"/>
                    </a:lnTo>
                    <a:lnTo>
                      <a:pt x="18404" y="16087"/>
                    </a:lnTo>
                    <a:cubicBezTo>
                      <a:pt x="18089" y="16541"/>
                      <a:pt x="17735" y="16965"/>
                      <a:pt x="17354" y="17349"/>
                    </a:cubicBezTo>
                    <a:lnTo>
                      <a:pt x="17274" y="17428"/>
                    </a:lnTo>
                    <a:lnTo>
                      <a:pt x="18431" y="18585"/>
                    </a:lnTo>
                    <a:cubicBezTo>
                      <a:pt x="16924" y="20061"/>
                      <a:pt x="15044" y="21049"/>
                      <a:pt x="12982" y="21449"/>
                    </a:cubicBezTo>
                    <a:lnTo>
                      <a:pt x="12688" y="19840"/>
                    </a:lnTo>
                    <a:lnTo>
                      <a:pt x="12577" y="19862"/>
                    </a:lnTo>
                    <a:cubicBezTo>
                      <a:pt x="12031" y="19961"/>
                      <a:pt x="11481" y="20012"/>
                      <a:pt x="10940" y="20014"/>
                    </a:cubicBezTo>
                    <a:lnTo>
                      <a:pt x="10826" y="20014"/>
                    </a:lnTo>
                    <a:lnTo>
                      <a:pt x="10830" y="21644"/>
                    </a:lnTo>
                    <a:cubicBezTo>
                      <a:pt x="8722" y="21623"/>
                      <a:pt x="6694" y="20993"/>
                      <a:pt x="4953" y="19819"/>
                    </a:cubicBezTo>
                    <a:lnTo>
                      <a:pt x="5882" y="18472"/>
                    </a:lnTo>
                    <a:lnTo>
                      <a:pt x="5789" y="18408"/>
                    </a:lnTo>
                    <a:cubicBezTo>
                      <a:pt x="5335" y="18094"/>
                      <a:pt x="4910" y="17740"/>
                      <a:pt x="4527" y="17359"/>
                    </a:cubicBezTo>
                    <a:lnTo>
                      <a:pt x="4448" y="17279"/>
                    </a:lnTo>
                    <a:lnTo>
                      <a:pt x="3293" y="18437"/>
                    </a:lnTo>
                    <a:cubicBezTo>
                      <a:pt x="1814" y="16931"/>
                      <a:pt x="825" y="15052"/>
                      <a:pt x="423" y="12991"/>
                    </a:cubicBezTo>
                    <a:lnTo>
                      <a:pt x="2031" y="12695"/>
                    </a:lnTo>
                    <a:lnTo>
                      <a:pt x="2011" y="12584"/>
                    </a:lnTo>
                    <a:cubicBezTo>
                      <a:pt x="1910" y="12041"/>
                      <a:pt x="1859" y="11490"/>
                      <a:pt x="1857" y="10952"/>
                    </a:cubicBezTo>
                    <a:lnTo>
                      <a:pt x="1857" y="10838"/>
                    </a:lnTo>
                    <a:lnTo>
                      <a:pt x="227" y="10853"/>
                    </a:lnTo>
                    <a:cubicBezTo>
                      <a:pt x="241" y="8741"/>
                      <a:pt x="871" y="6708"/>
                      <a:pt x="2045" y="4961"/>
                    </a:cubicBezTo>
                    <a:lnTo>
                      <a:pt x="3394" y="5888"/>
                    </a:lnTo>
                    <a:lnTo>
                      <a:pt x="3458" y="5796"/>
                    </a:lnTo>
                    <a:cubicBezTo>
                      <a:pt x="3770" y="5343"/>
                      <a:pt x="4124" y="4919"/>
                      <a:pt x="4507" y="4534"/>
                    </a:cubicBezTo>
                    <a:lnTo>
                      <a:pt x="4586" y="4453"/>
                    </a:lnTo>
                    <a:lnTo>
                      <a:pt x="3427" y="3298"/>
                    </a:lnTo>
                    <a:cubicBezTo>
                      <a:pt x="4932" y="1819"/>
                      <a:pt x="6810" y="828"/>
                      <a:pt x="8872" y="425"/>
                    </a:cubicBezTo>
                    <a:lnTo>
                      <a:pt x="9168" y="2032"/>
                    </a:lnTo>
                    <a:lnTo>
                      <a:pt x="9278" y="2013"/>
                    </a:lnTo>
                    <a:cubicBezTo>
                      <a:pt x="9823" y="1912"/>
                      <a:pt x="10374" y="1859"/>
                      <a:pt x="10916" y="1857"/>
                    </a:cubicBezTo>
                    <a:lnTo>
                      <a:pt x="11028" y="1857"/>
                    </a:lnTo>
                    <a:lnTo>
                      <a:pt x="11029" y="227"/>
                    </a:lnTo>
                    <a:close/>
                    <a:moveTo>
                      <a:pt x="10803" y="0"/>
                    </a:moveTo>
                    <a:lnTo>
                      <a:pt x="10802" y="1633"/>
                    </a:lnTo>
                    <a:cubicBezTo>
                      <a:pt x="10321" y="1639"/>
                      <a:pt x="9832" y="1685"/>
                      <a:pt x="9349" y="1770"/>
                    </a:cubicBezTo>
                    <a:lnTo>
                      <a:pt x="9052" y="161"/>
                    </a:lnTo>
                    <a:lnTo>
                      <a:pt x="8941" y="180"/>
                    </a:lnTo>
                    <a:cubicBezTo>
                      <a:pt x="6754" y="585"/>
                      <a:pt x="4763" y="1634"/>
                      <a:pt x="3187" y="3219"/>
                    </a:cubicBezTo>
                    <a:lnTo>
                      <a:pt x="3108" y="3298"/>
                    </a:lnTo>
                    <a:lnTo>
                      <a:pt x="4268" y="4453"/>
                    </a:lnTo>
                    <a:cubicBezTo>
                      <a:pt x="3931" y="4800"/>
                      <a:pt x="3618" y="5176"/>
                      <a:pt x="3336" y="5574"/>
                    </a:cubicBezTo>
                    <a:lnTo>
                      <a:pt x="1988" y="4646"/>
                    </a:lnTo>
                    <a:lnTo>
                      <a:pt x="1923" y="4738"/>
                    </a:lnTo>
                    <a:cubicBezTo>
                      <a:pt x="664" y="6567"/>
                      <a:pt x="0" y="8708"/>
                      <a:pt x="0" y="10935"/>
                    </a:cubicBezTo>
                    <a:lnTo>
                      <a:pt x="0" y="11081"/>
                    </a:lnTo>
                    <a:lnTo>
                      <a:pt x="1632" y="11066"/>
                    </a:lnTo>
                    <a:cubicBezTo>
                      <a:pt x="1639" y="11545"/>
                      <a:pt x="1685" y="12031"/>
                      <a:pt x="1768" y="12513"/>
                    </a:cubicBezTo>
                    <a:lnTo>
                      <a:pt x="159" y="12809"/>
                    </a:lnTo>
                    <a:lnTo>
                      <a:pt x="180" y="12920"/>
                    </a:lnTo>
                    <a:cubicBezTo>
                      <a:pt x="582" y="15109"/>
                      <a:pt x="1631" y="17099"/>
                      <a:pt x="3212" y="18677"/>
                    </a:cubicBezTo>
                    <a:lnTo>
                      <a:pt x="3293" y="18756"/>
                    </a:lnTo>
                    <a:lnTo>
                      <a:pt x="4448" y="17598"/>
                    </a:lnTo>
                    <a:cubicBezTo>
                      <a:pt x="4793" y="17934"/>
                      <a:pt x="5170" y="18246"/>
                      <a:pt x="5568" y="18528"/>
                    </a:cubicBezTo>
                    <a:lnTo>
                      <a:pt x="4639" y="19876"/>
                    </a:lnTo>
                    <a:lnTo>
                      <a:pt x="4732" y="19941"/>
                    </a:lnTo>
                    <a:cubicBezTo>
                      <a:pt x="6561" y="21203"/>
                      <a:pt x="8705" y="21870"/>
                      <a:pt x="10942" y="21870"/>
                    </a:cubicBezTo>
                    <a:lnTo>
                      <a:pt x="11056" y="21870"/>
                    </a:lnTo>
                    <a:lnTo>
                      <a:pt x="11056" y="21869"/>
                    </a:lnTo>
                    <a:lnTo>
                      <a:pt x="11053" y="20237"/>
                    </a:lnTo>
                    <a:cubicBezTo>
                      <a:pt x="11533" y="20232"/>
                      <a:pt x="12021" y="20185"/>
                      <a:pt x="12506" y="20103"/>
                    </a:cubicBezTo>
                    <a:lnTo>
                      <a:pt x="12801" y="21712"/>
                    </a:lnTo>
                    <a:lnTo>
                      <a:pt x="12911" y="21692"/>
                    </a:lnTo>
                    <a:cubicBezTo>
                      <a:pt x="15100" y="21291"/>
                      <a:pt x="17091" y="20245"/>
                      <a:pt x="18670" y="18664"/>
                    </a:cubicBezTo>
                    <a:lnTo>
                      <a:pt x="18750" y="18585"/>
                    </a:lnTo>
                    <a:lnTo>
                      <a:pt x="17593" y="17426"/>
                    </a:lnTo>
                    <a:cubicBezTo>
                      <a:pt x="17929" y="17083"/>
                      <a:pt x="18241" y="16708"/>
                      <a:pt x="18525" y="16308"/>
                    </a:cubicBezTo>
                    <a:lnTo>
                      <a:pt x="19871" y="17238"/>
                    </a:lnTo>
                    <a:lnTo>
                      <a:pt x="19936" y="17146"/>
                    </a:lnTo>
                    <a:cubicBezTo>
                      <a:pt x="21201" y="15315"/>
                      <a:pt x="21870" y="13167"/>
                      <a:pt x="21870" y="10934"/>
                    </a:cubicBezTo>
                    <a:lnTo>
                      <a:pt x="21869" y="10793"/>
                    </a:lnTo>
                    <a:lnTo>
                      <a:pt x="20237" y="10793"/>
                    </a:lnTo>
                    <a:cubicBezTo>
                      <a:pt x="20230" y="10311"/>
                      <a:pt x="20184" y="9824"/>
                      <a:pt x="20099" y="9341"/>
                    </a:cubicBezTo>
                    <a:lnTo>
                      <a:pt x="21707" y="9044"/>
                    </a:lnTo>
                    <a:lnTo>
                      <a:pt x="21687" y="8931"/>
                    </a:lnTo>
                    <a:cubicBezTo>
                      <a:pt x="21281" y="6744"/>
                      <a:pt x="20230" y="4755"/>
                      <a:pt x="18646" y="3181"/>
                    </a:cubicBezTo>
                    <a:lnTo>
                      <a:pt x="18565" y="3101"/>
                    </a:lnTo>
                    <a:lnTo>
                      <a:pt x="17410" y="4261"/>
                    </a:lnTo>
                    <a:cubicBezTo>
                      <a:pt x="17065" y="3926"/>
                      <a:pt x="16688" y="3613"/>
                      <a:pt x="16290" y="3333"/>
                    </a:cubicBezTo>
                    <a:lnTo>
                      <a:pt x="17217" y="1983"/>
                    </a:lnTo>
                    <a:lnTo>
                      <a:pt x="17124" y="1918"/>
                    </a:lnTo>
                    <a:cubicBezTo>
                      <a:pt x="15298" y="663"/>
                      <a:pt x="13159" y="0"/>
                      <a:pt x="109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9"/>
              <p:cNvSpPr/>
              <p:nvPr/>
            </p:nvSpPr>
            <p:spPr>
              <a:xfrm>
                <a:off x="2626900" y="3555400"/>
                <a:ext cx="252375" cy="252375"/>
              </a:xfrm>
              <a:custGeom>
                <a:rect b="b" l="l" r="r" t="t"/>
                <a:pathLst>
                  <a:path extrusionOk="0" h="10095" w="10095">
                    <a:moveTo>
                      <a:pt x="4821" y="460"/>
                    </a:moveTo>
                    <a:lnTo>
                      <a:pt x="5047" y="463"/>
                    </a:lnTo>
                    <a:cubicBezTo>
                      <a:pt x="5979" y="463"/>
                      <a:pt x="6876" y="740"/>
                      <a:pt x="7641" y="1266"/>
                    </a:cubicBezTo>
                    <a:lnTo>
                      <a:pt x="7760" y="1343"/>
                    </a:lnTo>
                    <a:cubicBezTo>
                      <a:pt x="7884" y="1434"/>
                      <a:pt x="8003" y="1530"/>
                      <a:pt x="8115" y="1633"/>
                    </a:cubicBezTo>
                    <a:lnTo>
                      <a:pt x="8280" y="1796"/>
                    </a:lnTo>
                    <a:cubicBezTo>
                      <a:pt x="8945" y="2457"/>
                      <a:pt x="9386" y="3290"/>
                      <a:pt x="9556" y="4203"/>
                    </a:cubicBezTo>
                    <a:lnTo>
                      <a:pt x="9587" y="4352"/>
                    </a:lnTo>
                    <a:cubicBezTo>
                      <a:pt x="9612" y="4507"/>
                      <a:pt x="9627" y="4664"/>
                      <a:pt x="9635" y="4821"/>
                    </a:cubicBezTo>
                    <a:lnTo>
                      <a:pt x="9632" y="5047"/>
                    </a:lnTo>
                    <a:cubicBezTo>
                      <a:pt x="9632" y="5982"/>
                      <a:pt x="9353" y="6883"/>
                      <a:pt x="8824" y="7649"/>
                    </a:cubicBezTo>
                    <a:lnTo>
                      <a:pt x="8745" y="7770"/>
                    </a:lnTo>
                    <a:cubicBezTo>
                      <a:pt x="8652" y="7896"/>
                      <a:pt x="8553" y="8016"/>
                      <a:pt x="8451" y="8130"/>
                    </a:cubicBezTo>
                    <a:lnTo>
                      <a:pt x="8449" y="8130"/>
                    </a:lnTo>
                    <a:lnTo>
                      <a:pt x="8290" y="8289"/>
                    </a:lnTo>
                    <a:cubicBezTo>
                      <a:pt x="7628" y="8951"/>
                      <a:pt x="6794" y="9391"/>
                      <a:pt x="5880" y="9558"/>
                    </a:cubicBezTo>
                    <a:lnTo>
                      <a:pt x="5728" y="9591"/>
                    </a:lnTo>
                    <a:cubicBezTo>
                      <a:pt x="5576" y="9612"/>
                      <a:pt x="5424" y="9629"/>
                      <a:pt x="5274" y="9635"/>
                    </a:cubicBezTo>
                    <a:lnTo>
                      <a:pt x="5047" y="9632"/>
                    </a:lnTo>
                    <a:cubicBezTo>
                      <a:pt x="4112" y="9632"/>
                      <a:pt x="3214" y="9353"/>
                      <a:pt x="2449" y="8826"/>
                    </a:cubicBezTo>
                    <a:lnTo>
                      <a:pt x="2326" y="8746"/>
                    </a:lnTo>
                    <a:lnTo>
                      <a:pt x="2328" y="8746"/>
                    </a:lnTo>
                    <a:cubicBezTo>
                      <a:pt x="2202" y="8654"/>
                      <a:pt x="2082" y="8556"/>
                      <a:pt x="1966" y="8452"/>
                    </a:cubicBezTo>
                    <a:lnTo>
                      <a:pt x="1968" y="8452"/>
                    </a:lnTo>
                    <a:lnTo>
                      <a:pt x="1809" y="8294"/>
                    </a:lnTo>
                    <a:cubicBezTo>
                      <a:pt x="1145" y="7631"/>
                      <a:pt x="706" y="6799"/>
                      <a:pt x="537" y="5883"/>
                    </a:cubicBezTo>
                    <a:lnTo>
                      <a:pt x="506" y="5733"/>
                    </a:lnTo>
                    <a:cubicBezTo>
                      <a:pt x="483" y="5581"/>
                      <a:pt x="466" y="5427"/>
                      <a:pt x="460" y="5274"/>
                    </a:cubicBezTo>
                    <a:lnTo>
                      <a:pt x="463" y="5047"/>
                    </a:lnTo>
                    <a:cubicBezTo>
                      <a:pt x="463" y="4114"/>
                      <a:pt x="740" y="3215"/>
                      <a:pt x="1267" y="2452"/>
                    </a:cubicBezTo>
                    <a:lnTo>
                      <a:pt x="1345" y="2331"/>
                    </a:lnTo>
                    <a:cubicBezTo>
                      <a:pt x="1438" y="2206"/>
                      <a:pt x="1535" y="2085"/>
                      <a:pt x="1637" y="1971"/>
                    </a:cubicBezTo>
                    <a:lnTo>
                      <a:pt x="1639" y="1973"/>
                    </a:lnTo>
                    <a:lnTo>
                      <a:pt x="1799" y="1811"/>
                    </a:lnTo>
                    <a:cubicBezTo>
                      <a:pt x="2460" y="1147"/>
                      <a:pt x="3293" y="707"/>
                      <a:pt x="4208" y="539"/>
                    </a:cubicBezTo>
                    <a:lnTo>
                      <a:pt x="4357" y="506"/>
                    </a:lnTo>
                    <a:cubicBezTo>
                      <a:pt x="4512" y="483"/>
                      <a:pt x="4667" y="466"/>
                      <a:pt x="4821" y="460"/>
                    </a:cubicBezTo>
                    <a:close/>
                    <a:moveTo>
                      <a:pt x="5031" y="0"/>
                    </a:moveTo>
                    <a:cubicBezTo>
                      <a:pt x="4730" y="2"/>
                      <a:pt x="4426" y="30"/>
                      <a:pt x="4124" y="86"/>
                    </a:cubicBezTo>
                    <a:lnTo>
                      <a:pt x="3902" y="134"/>
                    </a:lnTo>
                    <a:lnTo>
                      <a:pt x="3904" y="139"/>
                    </a:lnTo>
                    <a:cubicBezTo>
                      <a:pt x="3058" y="334"/>
                      <a:pt x="2283" y="744"/>
                      <a:pt x="1641" y="1335"/>
                    </a:cubicBezTo>
                    <a:lnTo>
                      <a:pt x="1634" y="1327"/>
                    </a:lnTo>
                    <a:lnTo>
                      <a:pt x="1474" y="1487"/>
                    </a:lnTo>
                    <a:cubicBezTo>
                      <a:pt x="1261" y="1700"/>
                      <a:pt x="1064" y="1938"/>
                      <a:pt x="889" y="2191"/>
                    </a:cubicBezTo>
                    <a:lnTo>
                      <a:pt x="768" y="2378"/>
                    </a:lnTo>
                    <a:lnTo>
                      <a:pt x="772" y="2381"/>
                    </a:lnTo>
                    <a:cubicBezTo>
                      <a:pt x="312" y="3116"/>
                      <a:pt x="53" y="3954"/>
                      <a:pt x="15" y="4831"/>
                    </a:cubicBezTo>
                    <a:lnTo>
                      <a:pt x="0" y="4831"/>
                    </a:lnTo>
                    <a:lnTo>
                      <a:pt x="0" y="5057"/>
                    </a:lnTo>
                    <a:cubicBezTo>
                      <a:pt x="2" y="5360"/>
                      <a:pt x="30" y="5664"/>
                      <a:pt x="86" y="5966"/>
                    </a:cubicBezTo>
                    <a:lnTo>
                      <a:pt x="134" y="6189"/>
                    </a:lnTo>
                    <a:lnTo>
                      <a:pt x="139" y="6187"/>
                    </a:lnTo>
                    <a:cubicBezTo>
                      <a:pt x="334" y="7033"/>
                      <a:pt x="744" y="7808"/>
                      <a:pt x="1335" y="8452"/>
                    </a:cubicBezTo>
                    <a:lnTo>
                      <a:pt x="1327" y="8461"/>
                    </a:lnTo>
                    <a:lnTo>
                      <a:pt x="1485" y="8619"/>
                    </a:lnTo>
                    <a:cubicBezTo>
                      <a:pt x="1699" y="8832"/>
                      <a:pt x="1935" y="9029"/>
                      <a:pt x="2188" y="9202"/>
                    </a:cubicBezTo>
                    <a:lnTo>
                      <a:pt x="2379" y="9328"/>
                    </a:lnTo>
                    <a:lnTo>
                      <a:pt x="2383" y="9323"/>
                    </a:lnTo>
                    <a:cubicBezTo>
                      <a:pt x="3118" y="9782"/>
                      <a:pt x="3954" y="10042"/>
                      <a:pt x="4824" y="10080"/>
                    </a:cubicBezTo>
                    <a:lnTo>
                      <a:pt x="4824" y="10094"/>
                    </a:lnTo>
                    <a:lnTo>
                      <a:pt x="5047" y="10094"/>
                    </a:lnTo>
                    <a:lnTo>
                      <a:pt x="5047" y="10093"/>
                    </a:lnTo>
                    <a:cubicBezTo>
                      <a:pt x="5350" y="10093"/>
                      <a:pt x="5657" y="10065"/>
                      <a:pt x="5963" y="10009"/>
                    </a:cubicBezTo>
                    <a:lnTo>
                      <a:pt x="6186" y="9961"/>
                    </a:lnTo>
                    <a:lnTo>
                      <a:pt x="6184" y="9956"/>
                    </a:lnTo>
                    <a:cubicBezTo>
                      <a:pt x="7030" y="9761"/>
                      <a:pt x="7805" y="9353"/>
                      <a:pt x="8449" y="8761"/>
                    </a:cubicBezTo>
                    <a:lnTo>
                      <a:pt x="8457" y="8770"/>
                    </a:lnTo>
                    <a:lnTo>
                      <a:pt x="8616" y="8613"/>
                    </a:lnTo>
                    <a:cubicBezTo>
                      <a:pt x="8829" y="8399"/>
                      <a:pt x="9026" y="8162"/>
                      <a:pt x="9201" y="7909"/>
                    </a:cubicBezTo>
                    <a:lnTo>
                      <a:pt x="9326" y="7717"/>
                    </a:lnTo>
                    <a:lnTo>
                      <a:pt x="9321" y="7714"/>
                    </a:lnTo>
                    <a:cubicBezTo>
                      <a:pt x="9782" y="6977"/>
                      <a:pt x="10042" y="6139"/>
                      <a:pt x="10080" y="5252"/>
                    </a:cubicBezTo>
                    <a:lnTo>
                      <a:pt x="10094" y="5252"/>
                    </a:lnTo>
                    <a:lnTo>
                      <a:pt x="10093" y="5024"/>
                    </a:lnTo>
                    <a:cubicBezTo>
                      <a:pt x="10091" y="4724"/>
                      <a:pt x="10063" y="4418"/>
                      <a:pt x="10007" y="4119"/>
                    </a:cubicBezTo>
                    <a:lnTo>
                      <a:pt x="9959" y="3904"/>
                    </a:lnTo>
                    <a:lnTo>
                      <a:pt x="9956" y="3906"/>
                    </a:lnTo>
                    <a:cubicBezTo>
                      <a:pt x="9761" y="3060"/>
                      <a:pt x="9351" y="2285"/>
                      <a:pt x="8760" y="1642"/>
                    </a:cubicBezTo>
                    <a:lnTo>
                      <a:pt x="8768" y="1634"/>
                    </a:lnTo>
                    <a:lnTo>
                      <a:pt x="8604" y="1471"/>
                    </a:lnTo>
                    <a:cubicBezTo>
                      <a:pt x="8389" y="1256"/>
                      <a:pt x="8152" y="1061"/>
                      <a:pt x="7900" y="887"/>
                    </a:cubicBezTo>
                    <a:lnTo>
                      <a:pt x="7710" y="765"/>
                    </a:lnTo>
                    <a:lnTo>
                      <a:pt x="7709" y="769"/>
                    </a:lnTo>
                    <a:cubicBezTo>
                      <a:pt x="6974" y="309"/>
                      <a:pt x="6138" y="52"/>
                      <a:pt x="5257" y="14"/>
                    </a:cubicBezTo>
                    <a:lnTo>
                      <a:pt x="52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9"/>
              <p:cNvSpPr/>
              <p:nvPr/>
            </p:nvSpPr>
            <p:spPr>
              <a:xfrm>
                <a:off x="2560075" y="3487825"/>
                <a:ext cx="388100" cy="388800"/>
              </a:xfrm>
              <a:custGeom>
                <a:rect b="b" l="l" r="r" t="t"/>
                <a:pathLst>
                  <a:path extrusionOk="0" h="15552" w="15524">
                    <a:moveTo>
                      <a:pt x="8636" y="1"/>
                    </a:moveTo>
                    <a:lnTo>
                      <a:pt x="8479" y="1349"/>
                    </a:lnTo>
                    <a:cubicBezTo>
                      <a:pt x="8683" y="1372"/>
                      <a:pt x="8890" y="1406"/>
                      <a:pt x="9092" y="1451"/>
                    </a:cubicBezTo>
                    <a:lnTo>
                      <a:pt x="9379" y="124"/>
                    </a:lnTo>
                    <a:cubicBezTo>
                      <a:pt x="9135" y="72"/>
                      <a:pt x="8885" y="30"/>
                      <a:pt x="8636" y="1"/>
                    </a:cubicBezTo>
                    <a:close/>
                    <a:moveTo>
                      <a:pt x="5649" y="225"/>
                    </a:moveTo>
                    <a:cubicBezTo>
                      <a:pt x="5407" y="291"/>
                      <a:pt x="5166" y="371"/>
                      <a:pt x="4933" y="460"/>
                    </a:cubicBezTo>
                    <a:lnTo>
                      <a:pt x="5417" y="1727"/>
                    </a:lnTo>
                    <a:cubicBezTo>
                      <a:pt x="5609" y="1653"/>
                      <a:pt x="5809" y="1588"/>
                      <a:pt x="6009" y="1534"/>
                    </a:cubicBezTo>
                    <a:lnTo>
                      <a:pt x="5649" y="225"/>
                    </a:lnTo>
                    <a:close/>
                    <a:moveTo>
                      <a:pt x="12131" y="1314"/>
                    </a:moveTo>
                    <a:lnTo>
                      <a:pt x="11363" y="2432"/>
                    </a:lnTo>
                    <a:cubicBezTo>
                      <a:pt x="11535" y="2548"/>
                      <a:pt x="11702" y="2675"/>
                      <a:pt x="11860" y="2809"/>
                    </a:cubicBezTo>
                    <a:lnTo>
                      <a:pt x="12731" y="1768"/>
                    </a:lnTo>
                    <a:cubicBezTo>
                      <a:pt x="12539" y="1608"/>
                      <a:pt x="12338" y="1454"/>
                      <a:pt x="12131" y="1314"/>
                    </a:cubicBezTo>
                    <a:close/>
                    <a:moveTo>
                      <a:pt x="2391" y="2049"/>
                    </a:moveTo>
                    <a:cubicBezTo>
                      <a:pt x="2207" y="2221"/>
                      <a:pt x="2031" y="2403"/>
                      <a:pt x="1867" y="2591"/>
                    </a:cubicBezTo>
                    <a:lnTo>
                      <a:pt x="2885" y="3486"/>
                    </a:lnTo>
                    <a:cubicBezTo>
                      <a:pt x="3020" y="3333"/>
                      <a:pt x="3167" y="3182"/>
                      <a:pt x="3319" y="3040"/>
                    </a:cubicBezTo>
                    <a:lnTo>
                      <a:pt x="2391" y="2049"/>
                    </a:lnTo>
                    <a:close/>
                    <a:moveTo>
                      <a:pt x="14616" y="4098"/>
                    </a:moveTo>
                    <a:lnTo>
                      <a:pt x="13418" y="4734"/>
                    </a:lnTo>
                    <a:cubicBezTo>
                      <a:pt x="13516" y="4915"/>
                      <a:pt x="13605" y="5105"/>
                      <a:pt x="13683" y="5297"/>
                    </a:cubicBezTo>
                    <a:lnTo>
                      <a:pt x="14937" y="4780"/>
                    </a:lnTo>
                    <a:cubicBezTo>
                      <a:pt x="14842" y="4547"/>
                      <a:pt x="14733" y="4317"/>
                      <a:pt x="14616" y="4098"/>
                    </a:cubicBezTo>
                    <a:close/>
                    <a:moveTo>
                      <a:pt x="352" y="5176"/>
                    </a:moveTo>
                    <a:cubicBezTo>
                      <a:pt x="269" y="5413"/>
                      <a:pt x="197" y="5656"/>
                      <a:pt x="137" y="5898"/>
                    </a:cubicBezTo>
                    <a:lnTo>
                      <a:pt x="1456" y="6221"/>
                    </a:lnTo>
                    <a:lnTo>
                      <a:pt x="1456" y="6219"/>
                    </a:lnTo>
                    <a:cubicBezTo>
                      <a:pt x="1505" y="6019"/>
                      <a:pt x="1565" y="5819"/>
                      <a:pt x="1632" y="5623"/>
                    </a:cubicBezTo>
                    <a:lnTo>
                      <a:pt x="352" y="5176"/>
                    </a:lnTo>
                    <a:close/>
                    <a:moveTo>
                      <a:pt x="14167" y="7722"/>
                    </a:moveTo>
                    <a:lnTo>
                      <a:pt x="14167" y="7750"/>
                    </a:lnTo>
                    <a:cubicBezTo>
                      <a:pt x="14167" y="7959"/>
                      <a:pt x="14157" y="8168"/>
                      <a:pt x="14137" y="8373"/>
                    </a:cubicBezTo>
                    <a:lnTo>
                      <a:pt x="15487" y="8502"/>
                    </a:lnTo>
                    <a:cubicBezTo>
                      <a:pt x="15512" y="8254"/>
                      <a:pt x="15523" y="8002"/>
                      <a:pt x="15523" y="7750"/>
                    </a:cubicBezTo>
                    <a:lnTo>
                      <a:pt x="15523" y="7722"/>
                    </a:lnTo>
                    <a:close/>
                    <a:moveTo>
                      <a:pt x="1342" y="8695"/>
                    </a:moveTo>
                    <a:lnTo>
                      <a:pt x="0" y="8892"/>
                    </a:lnTo>
                    <a:cubicBezTo>
                      <a:pt x="37" y="9140"/>
                      <a:pt x="84" y="9388"/>
                      <a:pt x="146" y="9632"/>
                    </a:cubicBezTo>
                    <a:lnTo>
                      <a:pt x="146" y="9630"/>
                    </a:lnTo>
                    <a:lnTo>
                      <a:pt x="1462" y="9305"/>
                    </a:lnTo>
                    <a:cubicBezTo>
                      <a:pt x="1413" y="9105"/>
                      <a:pt x="1371" y="8899"/>
                      <a:pt x="1342" y="8695"/>
                    </a:cubicBezTo>
                    <a:close/>
                    <a:moveTo>
                      <a:pt x="13430" y="10744"/>
                    </a:moveTo>
                    <a:cubicBezTo>
                      <a:pt x="13334" y="10927"/>
                      <a:pt x="13228" y="11107"/>
                      <a:pt x="13114" y="11281"/>
                    </a:cubicBezTo>
                    <a:lnTo>
                      <a:pt x="14249" y="12026"/>
                    </a:lnTo>
                    <a:cubicBezTo>
                      <a:pt x="14386" y="11816"/>
                      <a:pt x="14515" y="11598"/>
                      <a:pt x="14631" y="11375"/>
                    </a:cubicBezTo>
                    <a:lnTo>
                      <a:pt x="13430" y="10744"/>
                    </a:lnTo>
                    <a:close/>
                    <a:moveTo>
                      <a:pt x="2510" y="11547"/>
                    </a:moveTo>
                    <a:lnTo>
                      <a:pt x="1414" y="12346"/>
                    </a:lnTo>
                    <a:cubicBezTo>
                      <a:pt x="1561" y="12548"/>
                      <a:pt x="1720" y="12746"/>
                      <a:pt x="1887" y="12933"/>
                    </a:cubicBezTo>
                    <a:lnTo>
                      <a:pt x="2901" y="12033"/>
                    </a:lnTo>
                    <a:cubicBezTo>
                      <a:pt x="2762" y="11877"/>
                      <a:pt x="2632" y="11714"/>
                      <a:pt x="2510" y="11547"/>
                    </a:cubicBezTo>
                    <a:close/>
                    <a:moveTo>
                      <a:pt x="11385" y="13055"/>
                    </a:moveTo>
                    <a:cubicBezTo>
                      <a:pt x="11216" y="13173"/>
                      <a:pt x="11038" y="13283"/>
                      <a:pt x="10856" y="13384"/>
                    </a:cubicBezTo>
                    <a:lnTo>
                      <a:pt x="11518" y="14569"/>
                    </a:lnTo>
                    <a:cubicBezTo>
                      <a:pt x="11737" y="14446"/>
                      <a:pt x="11951" y="14312"/>
                      <a:pt x="12158" y="14170"/>
                    </a:cubicBezTo>
                    <a:lnTo>
                      <a:pt x="11385" y="13055"/>
                    </a:lnTo>
                    <a:close/>
                    <a:moveTo>
                      <a:pt x="4869" y="13534"/>
                    </a:moveTo>
                    <a:lnTo>
                      <a:pt x="4269" y="14752"/>
                    </a:lnTo>
                    <a:cubicBezTo>
                      <a:pt x="4495" y="14863"/>
                      <a:pt x="4727" y="14963"/>
                      <a:pt x="4961" y="15051"/>
                    </a:cubicBezTo>
                    <a:lnTo>
                      <a:pt x="5440" y="13782"/>
                    </a:lnTo>
                    <a:cubicBezTo>
                      <a:pt x="5247" y="13709"/>
                      <a:pt x="5056" y="13625"/>
                      <a:pt x="4869" y="13534"/>
                    </a:cubicBezTo>
                    <a:close/>
                    <a:moveTo>
                      <a:pt x="8503" y="14151"/>
                    </a:moveTo>
                    <a:cubicBezTo>
                      <a:pt x="8300" y="14175"/>
                      <a:pt x="8090" y="14190"/>
                      <a:pt x="7882" y="14195"/>
                    </a:cubicBezTo>
                    <a:lnTo>
                      <a:pt x="7917" y="15551"/>
                    </a:lnTo>
                    <a:cubicBezTo>
                      <a:pt x="8168" y="15545"/>
                      <a:pt x="8419" y="15527"/>
                      <a:pt x="8667" y="15497"/>
                    </a:cubicBezTo>
                    <a:lnTo>
                      <a:pt x="8503" y="1415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2" name="Google Shape;922;p39"/>
            <p:cNvSpPr/>
            <p:nvPr/>
          </p:nvSpPr>
          <p:spPr>
            <a:xfrm>
              <a:off x="6445170" y="1955384"/>
              <a:ext cx="432798" cy="432798"/>
            </a:xfrm>
            <a:custGeom>
              <a:rect b="b" l="l" r="r" t="t"/>
              <a:pathLst>
                <a:path extrusionOk="0" h="17371" w="17371">
                  <a:moveTo>
                    <a:pt x="8685" y="5061"/>
                  </a:moveTo>
                  <a:cubicBezTo>
                    <a:pt x="10683" y="5061"/>
                    <a:pt x="12308" y="6687"/>
                    <a:pt x="12308" y="8686"/>
                  </a:cubicBezTo>
                  <a:cubicBezTo>
                    <a:pt x="12308" y="10683"/>
                    <a:pt x="10683" y="12309"/>
                    <a:pt x="8685" y="12309"/>
                  </a:cubicBezTo>
                  <a:cubicBezTo>
                    <a:pt x="6686" y="12309"/>
                    <a:pt x="5061" y="10683"/>
                    <a:pt x="5061" y="8686"/>
                  </a:cubicBezTo>
                  <a:cubicBezTo>
                    <a:pt x="5061" y="6687"/>
                    <a:pt x="6686" y="5061"/>
                    <a:pt x="8685" y="5061"/>
                  </a:cubicBezTo>
                  <a:close/>
                  <a:moveTo>
                    <a:pt x="8670" y="1"/>
                  </a:moveTo>
                  <a:lnTo>
                    <a:pt x="8669" y="1813"/>
                  </a:lnTo>
                  <a:lnTo>
                    <a:pt x="8669" y="3415"/>
                  </a:lnTo>
                  <a:cubicBezTo>
                    <a:pt x="8345" y="3415"/>
                    <a:pt x="8028" y="3447"/>
                    <a:pt x="7721" y="3505"/>
                  </a:cubicBezTo>
                  <a:lnTo>
                    <a:pt x="7101" y="144"/>
                  </a:lnTo>
                  <a:cubicBezTo>
                    <a:pt x="5365" y="465"/>
                    <a:pt x="3784" y="1299"/>
                    <a:pt x="2531" y="2556"/>
                  </a:cubicBezTo>
                  <a:lnTo>
                    <a:pt x="4952" y="4968"/>
                  </a:lnTo>
                  <a:cubicBezTo>
                    <a:pt x="4727" y="5193"/>
                    <a:pt x="4524" y="5439"/>
                    <a:pt x="4342" y="5702"/>
                  </a:cubicBezTo>
                  <a:lnTo>
                    <a:pt x="1529" y="3764"/>
                  </a:lnTo>
                  <a:cubicBezTo>
                    <a:pt x="529" y="5216"/>
                    <a:pt x="0" y="6918"/>
                    <a:pt x="0" y="8686"/>
                  </a:cubicBezTo>
                  <a:lnTo>
                    <a:pt x="0" y="8710"/>
                  </a:lnTo>
                  <a:lnTo>
                    <a:pt x="1552" y="8697"/>
                  </a:lnTo>
                  <a:lnTo>
                    <a:pt x="3415" y="8697"/>
                  </a:lnTo>
                  <a:cubicBezTo>
                    <a:pt x="3415" y="9021"/>
                    <a:pt x="3447" y="9336"/>
                    <a:pt x="3503" y="9645"/>
                  </a:cubicBezTo>
                  <a:lnTo>
                    <a:pt x="144" y="10262"/>
                  </a:lnTo>
                  <a:cubicBezTo>
                    <a:pt x="463" y="12000"/>
                    <a:pt x="1296" y="13581"/>
                    <a:pt x="2551" y="14833"/>
                  </a:cubicBezTo>
                  <a:lnTo>
                    <a:pt x="4965" y="12414"/>
                  </a:lnTo>
                  <a:cubicBezTo>
                    <a:pt x="5190" y="12639"/>
                    <a:pt x="5436" y="12844"/>
                    <a:pt x="5698" y="13026"/>
                  </a:cubicBezTo>
                  <a:lnTo>
                    <a:pt x="3759" y="15837"/>
                  </a:lnTo>
                  <a:cubicBezTo>
                    <a:pt x="5211" y="16840"/>
                    <a:pt x="6914" y="17371"/>
                    <a:pt x="8685" y="17371"/>
                  </a:cubicBezTo>
                  <a:lnTo>
                    <a:pt x="8690" y="17371"/>
                  </a:lnTo>
                  <a:lnTo>
                    <a:pt x="8685" y="13956"/>
                  </a:lnTo>
                  <a:cubicBezTo>
                    <a:pt x="9011" y="13956"/>
                    <a:pt x="9330" y="13924"/>
                    <a:pt x="9640" y="13868"/>
                  </a:cubicBezTo>
                  <a:lnTo>
                    <a:pt x="10255" y="17228"/>
                  </a:lnTo>
                  <a:cubicBezTo>
                    <a:pt x="11993" y="16910"/>
                    <a:pt x="13574" y="16079"/>
                    <a:pt x="14828" y="14823"/>
                  </a:cubicBezTo>
                  <a:lnTo>
                    <a:pt x="12412" y="12409"/>
                  </a:lnTo>
                  <a:cubicBezTo>
                    <a:pt x="12637" y="12183"/>
                    <a:pt x="12840" y="11938"/>
                    <a:pt x="13022" y="11676"/>
                  </a:cubicBezTo>
                  <a:lnTo>
                    <a:pt x="15834" y="13617"/>
                  </a:lnTo>
                  <a:lnTo>
                    <a:pt x="15834" y="13619"/>
                  </a:lnTo>
                  <a:cubicBezTo>
                    <a:pt x="16838" y="12163"/>
                    <a:pt x="17370" y="10458"/>
                    <a:pt x="17370" y="8686"/>
                  </a:cubicBezTo>
                  <a:lnTo>
                    <a:pt x="17370" y="8662"/>
                  </a:lnTo>
                  <a:lnTo>
                    <a:pt x="13955" y="8662"/>
                  </a:lnTo>
                  <a:cubicBezTo>
                    <a:pt x="13954" y="8340"/>
                    <a:pt x="13922" y="8023"/>
                    <a:pt x="13866" y="7717"/>
                  </a:cubicBezTo>
                  <a:lnTo>
                    <a:pt x="17225" y="7095"/>
                  </a:lnTo>
                  <a:cubicBezTo>
                    <a:pt x="16903" y="5357"/>
                    <a:pt x="16067" y="3777"/>
                    <a:pt x="14810" y="2527"/>
                  </a:cubicBezTo>
                  <a:lnTo>
                    <a:pt x="12399" y="4950"/>
                  </a:lnTo>
                  <a:cubicBezTo>
                    <a:pt x="12175" y="4726"/>
                    <a:pt x="11928" y="4521"/>
                    <a:pt x="11664" y="4341"/>
                  </a:cubicBezTo>
                  <a:lnTo>
                    <a:pt x="13600" y="1524"/>
                  </a:lnTo>
                  <a:cubicBezTo>
                    <a:pt x="12150" y="528"/>
                    <a:pt x="10450" y="1"/>
                    <a:pt x="86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9"/>
            <p:cNvSpPr/>
            <p:nvPr/>
          </p:nvSpPr>
          <p:spPr>
            <a:xfrm>
              <a:off x="6635207" y="2145524"/>
              <a:ext cx="52800" cy="525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9"/>
            <p:cNvSpPr/>
            <p:nvPr/>
          </p:nvSpPr>
          <p:spPr>
            <a:xfrm>
              <a:off x="7947969" y="4548367"/>
              <a:ext cx="285300" cy="2853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4" name="Google Shape;924;p39"/>
            <p:cNvCxnSpPr>
              <a:stCxn id="923" idx="4"/>
              <a:endCxn id="902" idx="0"/>
            </p:cNvCxnSpPr>
            <p:nvPr/>
          </p:nvCxnSpPr>
          <p:spPr>
            <a:xfrm>
              <a:off x="6661607" y="2198024"/>
              <a:ext cx="458100" cy="1272300"/>
            </a:xfrm>
            <a:prstGeom prst="straightConnector1">
              <a:avLst/>
            </a:prstGeom>
            <a:noFill/>
            <a:ln cap="flat" cmpd="sng" w="19050">
              <a:solidFill>
                <a:schemeClr val="dk1"/>
              </a:solidFill>
              <a:prstDash val="solid"/>
              <a:round/>
              <a:headEnd len="med" w="med" type="none"/>
              <a:tailEnd len="med" w="med" type="none"/>
            </a:ln>
          </p:spPr>
        </p:cxnSp>
        <p:cxnSp>
          <p:nvCxnSpPr>
            <p:cNvPr id="925" name="Google Shape;925;p39"/>
            <p:cNvCxnSpPr>
              <a:stCxn id="923" idx="5"/>
              <a:endCxn id="913" idx="1"/>
            </p:cNvCxnSpPr>
            <p:nvPr/>
          </p:nvCxnSpPr>
          <p:spPr>
            <a:xfrm>
              <a:off x="6680275" y="2190336"/>
              <a:ext cx="2033400" cy="493500"/>
            </a:xfrm>
            <a:prstGeom prst="straightConnector1">
              <a:avLst/>
            </a:prstGeom>
            <a:noFill/>
            <a:ln cap="flat" cmpd="sng" w="19050">
              <a:solidFill>
                <a:schemeClr val="dk1"/>
              </a:solidFill>
              <a:prstDash val="solid"/>
              <a:round/>
              <a:headEnd len="med" w="med" type="none"/>
              <a:tailEnd len="med" w="med" type="none"/>
            </a:ln>
          </p:spPr>
        </p:cxnSp>
        <p:cxnSp>
          <p:nvCxnSpPr>
            <p:cNvPr id="926" name="Google Shape;926;p39"/>
            <p:cNvCxnSpPr>
              <a:stCxn id="902" idx="6"/>
              <a:endCxn id="913" idx="3"/>
            </p:cNvCxnSpPr>
            <p:nvPr/>
          </p:nvCxnSpPr>
          <p:spPr>
            <a:xfrm flipH="1" rot="10800000">
              <a:off x="7187719" y="2751677"/>
              <a:ext cx="1526100" cy="786600"/>
            </a:xfrm>
            <a:prstGeom prst="straightConnector1">
              <a:avLst/>
            </a:prstGeom>
            <a:noFill/>
            <a:ln cap="flat" cmpd="sng" w="19050">
              <a:solidFill>
                <a:schemeClr val="dk1"/>
              </a:solidFill>
              <a:prstDash val="solid"/>
              <a:round/>
              <a:headEnd len="med" w="med" type="none"/>
              <a:tailEnd len="med" w="med" type="none"/>
            </a:ln>
          </p:spPr>
        </p:cxnSp>
        <p:cxnSp>
          <p:nvCxnSpPr>
            <p:cNvPr id="927" name="Google Shape;927;p39"/>
            <p:cNvCxnSpPr>
              <a:stCxn id="902" idx="5"/>
              <a:endCxn id="915" idx="1"/>
            </p:cNvCxnSpPr>
            <p:nvPr/>
          </p:nvCxnSpPr>
          <p:spPr>
            <a:xfrm>
              <a:off x="7167773" y="3586431"/>
              <a:ext cx="822000" cy="100380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40"/>
          <p:cNvSpPr txBox="1"/>
          <p:nvPr>
            <p:ph idx="3" type="subTitle"/>
          </p:nvPr>
        </p:nvSpPr>
        <p:spPr>
          <a:xfrm>
            <a:off x="575575" y="1225876"/>
            <a:ext cx="7713900" cy="1871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latin typeface="Kantumruy Pro"/>
                <a:ea typeface="Kantumruy Pro"/>
                <a:cs typeface="Kantumruy Pro"/>
                <a:sym typeface="Kantumruy Pro"/>
              </a:rPr>
              <a:t>Various traditional spectrum sensing techniques:</a:t>
            </a:r>
            <a:r>
              <a:rPr lang="en" sz="1700"/>
              <a:t> Energy detection, Cyclostationary feature-based detection, Eigenvalue-based detection, Frequency domain entropy-based approach</a:t>
            </a:r>
            <a:endParaRPr sz="1700"/>
          </a:p>
          <a:p>
            <a:pPr indent="-336550" lvl="0" marL="457200" rtl="0" algn="l">
              <a:spcBef>
                <a:spcPts val="0"/>
              </a:spcBef>
              <a:spcAft>
                <a:spcPts val="0"/>
              </a:spcAft>
              <a:buSzPts val="1700"/>
              <a:buFont typeface="Kantumruy Pro"/>
              <a:buChar char="●"/>
            </a:pPr>
            <a:r>
              <a:rPr b="1" lang="en" sz="1700">
                <a:latin typeface="Kantumruy Pro"/>
                <a:ea typeface="Kantumruy Pro"/>
                <a:cs typeface="Kantumruy Pro"/>
                <a:sym typeface="Kantumruy Pro"/>
              </a:rPr>
              <a:t>Machine Learning (ML) in spectrum sensing: </a:t>
            </a:r>
            <a:r>
              <a:rPr lang="en" sz="1700"/>
              <a:t>Support Vector Machine (SVM), weighted K-nearest neighbor, K-means clustering, Gaussian mixture model, Use of CNNs &amp; RNNs.</a:t>
            </a:r>
            <a:endParaRPr sz="1700"/>
          </a:p>
        </p:txBody>
      </p:sp>
      <p:sp>
        <p:nvSpPr>
          <p:cNvPr id="933" name="Google Shape;933;p40"/>
          <p:cNvSpPr txBox="1"/>
          <p:nvPr>
            <p:ph idx="4" type="subTitle"/>
          </p:nvPr>
        </p:nvSpPr>
        <p:spPr>
          <a:xfrm>
            <a:off x="715100" y="294225"/>
            <a:ext cx="7713900" cy="51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Traditional methods: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41"/>
          <p:cNvSpPr txBox="1"/>
          <p:nvPr>
            <p:ph type="title"/>
          </p:nvPr>
        </p:nvSpPr>
        <p:spPr>
          <a:xfrm>
            <a:off x="715050" y="1499550"/>
            <a:ext cx="7713900" cy="21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How was data collected?</a:t>
            </a:r>
            <a:endParaRPr sz="6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42"/>
          <p:cNvSpPr txBox="1"/>
          <p:nvPr>
            <p:ph type="title"/>
          </p:nvPr>
        </p:nvSpPr>
        <p:spPr>
          <a:xfrm>
            <a:off x="715100" y="535000"/>
            <a:ext cx="7713900" cy="6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Generation/ Simulated Data</a:t>
            </a:r>
            <a:endParaRPr/>
          </a:p>
        </p:txBody>
      </p:sp>
      <p:sp>
        <p:nvSpPr>
          <p:cNvPr id="944" name="Google Shape;944;p42"/>
          <p:cNvSpPr txBox="1"/>
          <p:nvPr>
            <p:ph idx="1" type="subTitle"/>
          </p:nvPr>
        </p:nvSpPr>
        <p:spPr>
          <a:xfrm>
            <a:off x="715050" y="1682900"/>
            <a:ext cx="7713900" cy="14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 this project, data generation plays a crucial role in simulating real-world scenarios for signal processing tasks. Through random number generation within defined ranges, binary symbols are created to represent signal presence or absence. Parameters such as modulation order, sample rate, and signal-to-noise ratio are carefully set to mimic various communication environments. </a:t>
            </a:r>
            <a:r>
              <a:rPr lang="en"/>
              <a:t> </a:t>
            </a:r>
            <a:endParaRPr/>
          </a:p>
        </p:txBody>
      </p:sp>
      <p:sp>
        <p:nvSpPr>
          <p:cNvPr id="945" name="Google Shape;945;p42"/>
          <p:cNvSpPr txBox="1"/>
          <p:nvPr>
            <p:ph idx="2" type="subTitle"/>
          </p:nvPr>
        </p:nvSpPr>
        <p:spPr>
          <a:xfrm>
            <a:off x="715100" y="1248050"/>
            <a:ext cx="7713900" cy="511200"/>
          </a:xfrm>
          <a:prstGeom prst="rect">
            <a:avLst/>
          </a:prstGeom>
        </p:spPr>
        <p:txBody>
          <a:bodyPr anchorCtr="0" anchor="b" bIns="91425" lIns="91425" spcFirstLastPara="1" rIns="91425" wrap="square" tIns="91425">
            <a:noAutofit/>
          </a:bodyPr>
          <a:lstStyle/>
          <a:p>
            <a:pPr indent="-381000" lvl="0" marL="457200" rtl="0" algn="l">
              <a:spcBef>
                <a:spcPts val="0"/>
              </a:spcBef>
              <a:spcAft>
                <a:spcPts val="0"/>
              </a:spcAft>
              <a:buSzPts val="2400"/>
              <a:buAutoNum type="arabicParenR"/>
            </a:pPr>
            <a:r>
              <a:rPr lang="en"/>
              <a:t>4-FSK modulated signal with specifications</a:t>
            </a:r>
            <a:endParaRPr/>
          </a:p>
        </p:txBody>
      </p:sp>
      <p:sp>
        <p:nvSpPr>
          <p:cNvPr id="946" name="Google Shape;946;p42"/>
          <p:cNvSpPr txBox="1"/>
          <p:nvPr>
            <p:ph idx="1" type="subTitle"/>
          </p:nvPr>
        </p:nvSpPr>
        <p:spPr>
          <a:xfrm>
            <a:off x="715025" y="3587750"/>
            <a:ext cx="7713900" cy="103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change the modulation schemes to 2, 4, 8 for signals and decrease the fs range by around 7 MHz to avoid any syntax errors. We then generate spectrograms </a:t>
            </a:r>
            <a:r>
              <a:rPr lang="en"/>
              <a:t>corresponding</a:t>
            </a:r>
            <a:r>
              <a:rPr lang="en"/>
              <a:t> to this and save them in one of the directory which is also made by the MATLAB code itself.</a:t>
            </a:r>
            <a:endParaRPr/>
          </a:p>
        </p:txBody>
      </p:sp>
      <p:sp>
        <p:nvSpPr>
          <p:cNvPr id="947" name="Google Shape;947;p42"/>
          <p:cNvSpPr txBox="1"/>
          <p:nvPr>
            <p:ph idx="2" type="subTitle"/>
          </p:nvPr>
        </p:nvSpPr>
        <p:spPr>
          <a:xfrm>
            <a:off x="715075" y="3152900"/>
            <a:ext cx="7713900" cy="51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FSK with different modulation order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pic>
        <p:nvPicPr>
          <p:cNvPr id="952" name="Google Shape;952;p43"/>
          <p:cNvPicPr preferRelativeResize="0"/>
          <p:nvPr/>
        </p:nvPicPr>
        <p:blipFill>
          <a:blip r:embed="rId3">
            <a:alphaModFix/>
          </a:blip>
          <a:stretch>
            <a:fillRect/>
          </a:stretch>
        </p:blipFill>
        <p:spPr>
          <a:xfrm>
            <a:off x="4801913" y="304800"/>
            <a:ext cx="4167725" cy="4838700"/>
          </a:xfrm>
          <a:prstGeom prst="rect">
            <a:avLst/>
          </a:prstGeom>
          <a:noFill/>
          <a:ln>
            <a:noFill/>
          </a:ln>
        </p:spPr>
      </p:pic>
      <p:sp>
        <p:nvSpPr>
          <p:cNvPr id="953" name="Google Shape;953;p43"/>
          <p:cNvSpPr txBox="1"/>
          <p:nvPr>
            <p:ph idx="2" type="subTitle"/>
          </p:nvPr>
        </p:nvSpPr>
        <p:spPr>
          <a:xfrm>
            <a:off x="214825" y="304800"/>
            <a:ext cx="4480500" cy="51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Flowchart for Data Generation:</a:t>
            </a:r>
            <a:endParaRPr/>
          </a:p>
        </p:txBody>
      </p:sp>
      <p:sp>
        <p:nvSpPr>
          <p:cNvPr id="954" name="Google Shape;954;p43"/>
          <p:cNvSpPr txBox="1"/>
          <p:nvPr>
            <p:ph idx="1" type="subTitle"/>
          </p:nvPr>
        </p:nvSpPr>
        <p:spPr>
          <a:xfrm>
            <a:off x="339900" y="816000"/>
            <a:ext cx="4355400" cy="4228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R"/>
            </a:pPr>
            <a:r>
              <a:rPr lang="en"/>
              <a:t>It sets various parameters for the simulation.</a:t>
            </a:r>
            <a:endParaRPr/>
          </a:p>
          <a:p>
            <a:pPr indent="-317500" lvl="0" marL="457200" rtl="0" algn="l">
              <a:spcBef>
                <a:spcPts val="0"/>
              </a:spcBef>
              <a:spcAft>
                <a:spcPts val="0"/>
              </a:spcAft>
              <a:buSzPts val="1400"/>
              <a:buAutoNum type="arabicParenR"/>
            </a:pPr>
            <a:r>
              <a:rPr lang="en"/>
              <a:t>A loop iterates num_samples times.</a:t>
            </a:r>
            <a:endParaRPr/>
          </a:p>
          <a:p>
            <a:pPr indent="-317500" lvl="0" marL="457200" rtl="0" algn="l">
              <a:spcBef>
                <a:spcPts val="0"/>
              </a:spcBef>
              <a:spcAft>
                <a:spcPts val="0"/>
              </a:spcAft>
              <a:buSzPts val="1400"/>
              <a:buAutoNum type="arabicParenR"/>
            </a:pPr>
            <a:r>
              <a:rPr lang="en"/>
              <a:t>Inside the loop, a random number is generated to determine if a signal or noise spectrogram is created.</a:t>
            </a:r>
            <a:endParaRPr/>
          </a:p>
          <a:p>
            <a:pPr indent="-317500" lvl="0" marL="457200" rtl="0" algn="l">
              <a:spcBef>
                <a:spcPts val="0"/>
              </a:spcBef>
              <a:spcAft>
                <a:spcPts val="0"/>
              </a:spcAft>
              <a:buSzPts val="1400"/>
              <a:buAutoNum type="arabicParenR"/>
            </a:pPr>
            <a:r>
              <a:rPr lang="en"/>
              <a:t>If a signal is generated:</a:t>
            </a:r>
            <a:endParaRPr/>
          </a:p>
          <a:p>
            <a:pPr indent="-317500" lvl="0" marL="457200" rtl="0" algn="l">
              <a:spcBef>
                <a:spcPts val="0"/>
              </a:spcBef>
              <a:spcAft>
                <a:spcPts val="0"/>
              </a:spcAft>
              <a:buSzPts val="1400"/>
              <a:buChar char="-"/>
            </a:pPr>
            <a:r>
              <a:rPr lang="en"/>
              <a:t>Random symbols, frequency separation, and SNR are generated.</a:t>
            </a:r>
            <a:endParaRPr/>
          </a:p>
          <a:p>
            <a:pPr indent="-317500" lvl="0" marL="457200" rtl="0" algn="l">
              <a:spcBef>
                <a:spcPts val="0"/>
              </a:spcBef>
              <a:spcAft>
                <a:spcPts val="0"/>
              </a:spcAft>
              <a:buSzPts val="1400"/>
              <a:buChar char="-"/>
            </a:pPr>
            <a:r>
              <a:rPr lang="en"/>
              <a:t>FSK modulation and noise are applied.</a:t>
            </a:r>
            <a:endParaRPr/>
          </a:p>
          <a:p>
            <a:pPr indent="-317500" lvl="0" marL="457200" rtl="0" algn="l">
              <a:spcBef>
                <a:spcPts val="0"/>
              </a:spcBef>
              <a:spcAft>
                <a:spcPts val="0"/>
              </a:spcAft>
              <a:buSzPts val="1400"/>
              <a:buChar char="-"/>
            </a:pPr>
            <a:r>
              <a:rPr lang="en"/>
              <a:t>The spectrogram is plotted, saved, and the figure is closed.</a:t>
            </a:r>
            <a:endParaRPr/>
          </a:p>
          <a:p>
            <a:pPr indent="-317500" lvl="0" marL="457200" rtl="0" algn="l">
              <a:spcBef>
                <a:spcPts val="0"/>
              </a:spcBef>
              <a:spcAft>
                <a:spcPts val="0"/>
              </a:spcAft>
              <a:buSzPts val="1400"/>
              <a:buAutoNum type="arabicParenR"/>
            </a:pPr>
            <a:r>
              <a:rPr lang="en"/>
              <a:t>If noise is generated:</a:t>
            </a:r>
            <a:endParaRPr/>
          </a:p>
          <a:p>
            <a:pPr indent="-317500" lvl="0" marL="457200" rtl="0" algn="l">
              <a:spcBef>
                <a:spcPts val="0"/>
              </a:spcBef>
              <a:spcAft>
                <a:spcPts val="0"/>
              </a:spcAft>
              <a:buSzPts val="1400"/>
              <a:buChar char="-"/>
            </a:pPr>
            <a:r>
              <a:rPr lang="en"/>
              <a:t>White Gaussian noise is created.</a:t>
            </a:r>
            <a:endParaRPr/>
          </a:p>
          <a:p>
            <a:pPr indent="-317500" lvl="0" marL="457200" rtl="0" algn="l">
              <a:spcBef>
                <a:spcPts val="0"/>
              </a:spcBef>
              <a:spcAft>
                <a:spcPts val="0"/>
              </a:spcAft>
              <a:buSzPts val="1400"/>
              <a:buChar char="-"/>
            </a:pPr>
            <a:r>
              <a:rPr lang="en"/>
              <a:t>The spectrogram is plotted, saved, and the figure is closed.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44"/>
          <p:cNvSpPr txBox="1"/>
          <p:nvPr>
            <p:ph type="title"/>
          </p:nvPr>
        </p:nvSpPr>
        <p:spPr>
          <a:xfrm>
            <a:off x="715100" y="535000"/>
            <a:ext cx="7713900" cy="6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Distribution</a:t>
            </a:r>
            <a:endParaRPr/>
          </a:p>
        </p:txBody>
      </p:sp>
      <p:pic>
        <p:nvPicPr>
          <p:cNvPr id="960" name="Google Shape;960;p44"/>
          <p:cNvPicPr preferRelativeResize="0"/>
          <p:nvPr/>
        </p:nvPicPr>
        <p:blipFill>
          <a:blip r:embed="rId3">
            <a:alphaModFix/>
          </a:blip>
          <a:stretch>
            <a:fillRect/>
          </a:stretch>
        </p:blipFill>
        <p:spPr>
          <a:xfrm>
            <a:off x="875388" y="1184200"/>
            <a:ext cx="7393334" cy="3654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45"/>
          <p:cNvSpPr txBox="1"/>
          <p:nvPr>
            <p:ph idx="5" type="subTitle"/>
          </p:nvPr>
        </p:nvSpPr>
        <p:spPr>
          <a:xfrm>
            <a:off x="627600" y="1084600"/>
            <a:ext cx="7888800" cy="2130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Three dimensional display of signals</a:t>
            </a:r>
            <a:endParaRPr sz="2100"/>
          </a:p>
          <a:p>
            <a:pPr indent="-361950" lvl="0" marL="914400" rtl="0" algn="l">
              <a:spcBef>
                <a:spcPts val="0"/>
              </a:spcBef>
              <a:spcAft>
                <a:spcPts val="0"/>
              </a:spcAft>
              <a:buSzPts val="2100"/>
              <a:buChar char="●"/>
            </a:pPr>
            <a:r>
              <a:rPr lang="en" sz="2100"/>
              <a:t>X-axis is time, like in a waveform</a:t>
            </a:r>
            <a:endParaRPr sz="2100"/>
          </a:p>
          <a:p>
            <a:pPr indent="-361950" lvl="0" marL="914400" rtl="0" algn="l">
              <a:spcBef>
                <a:spcPts val="0"/>
              </a:spcBef>
              <a:spcAft>
                <a:spcPts val="0"/>
              </a:spcAft>
              <a:buSzPts val="2100"/>
              <a:buChar char="●"/>
            </a:pPr>
            <a:r>
              <a:rPr lang="en" sz="2100"/>
              <a:t>Y-axis is frequency, like in a spectrum</a:t>
            </a:r>
            <a:endParaRPr sz="2100"/>
          </a:p>
          <a:p>
            <a:pPr indent="-361950" lvl="0" marL="914400" rtl="0" algn="l">
              <a:spcBef>
                <a:spcPts val="0"/>
              </a:spcBef>
              <a:spcAft>
                <a:spcPts val="0"/>
              </a:spcAft>
              <a:buSzPts val="2100"/>
              <a:buChar char="●"/>
            </a:pPr>
            <a:r>
              <a:rPr lang="en" sz="2100"/>
              <a:t>Darkness is a third dimension, showing amplitude on a dB-scale, like in a spectrum</a:t>
            </a:r>
            <a:endParaRPr sz="21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66" name="Google Shape;966;p45"/>
          <p:cNvSpPr txBox="1"/>
          <p:nvPr>
            <p:ph idx="6" type="subTitle"/>
          </p:nvPr>
        </p:nvSpPr>
        <p:spPr>
          <a:xfrm>
            <a:off x="627600" y="370150"/>
            <a:ext cx="7713900" cy="51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Spectrograms: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pic>
        <p:nvPicPr>
          <p:cNvPr id="971" name="Google Shape;971;p46"/>
          <p:cNvPicPr preferRelativeResize="0"/>
          <p:nvPr/>
        </p:nvPicPr>
        <p:blipFill>
          <a:blip r:embed="rId3">
            <a:alphaModFix/>
          </a:blip>
          <a:stretch>
            <a:fillRect/>
          </a:stretch>
        </p:blipFill>
        <p:spPr>
          <a:xfrm>
            <a:off x="152400" y="408100"/>
            <a:ext cx="8839199" cy="43272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9"/>
          <p:cNvSpPr txBox="1"/>
          <p:nvPr>
            <p:ph type="title"/>
          </p:nvPr>
        </p:nvSpPr>
        <p:spPr>
          <a:xfrm>
            <a:off x="1430075" y="1248050"/>
            <a:ext cx="653100" cy="5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33" name="Google Shape;333;p29"/>
          <p:cNvSpPr txBox="1"/>
          <p:nvPr>
            <p:ph idx="1" type="subTitle"/>
          </p:nvPr>
        </p:nvSpPr>
        <p:spPr>
          <a:xfrm>
            <a:off x="2083200" y="1673150"/>
            <a:ext cx="23364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for spectrum sensing? What is it?</a:t>
            </a:r>
            <a:endParaRPr/>
          </a:p>
        </p:txBody>
      </p:sp>
      <p:sp>
        <p:nvSpPr>
          <p:cNvPr id="334" name="Google Shape;334;p29"/>
          <p:cNvSpPr txBox="1"/>
          <p:nvPr>
            <p:ph idx="2" type="subTitle"/>
          </p:nvPr>
        </p:nvSpPr>
        <p:spPr>
          <a:xfrm>
            <a:off x="2083200" y="1248075"/>
            <a:ext cx="2336400" cy="50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Statement</a:t>
            </a:r>
            <a:endParaRPr/>
          </a:p>
        </p:txBody>
      </p:sp>
      <p:sp>
        <p:nvSpPr>
          <p:cNvPr id="335" name="Google Shape;335;p29"/>
          <p:cNvSpPr txBox="1"/>
          <p:nvPr>
            <p:ph idx="3" type="title"/>
          </p:nvPr>
        </p:nvSpPr>
        <p:spPr>
          <a:xfrm>
            <a:off x="715100" y="535000"/>
            <a:ext cx="7713900" cy="6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a:t>
            </a:r>
            <a:r>
              <a:rPr lang="en">
                <a:latin typeface="Kantumruy Pro SemiBold"/>
                <a:ea typeface="Kantumruy Pro SemiBold"/>
                <a:cs typeface="Kantumruy Pro SemiBold"/>
                <a:sym typeface="Kantumruy Pro SemiBold"/>
              </a:rPr>
              <a:t>contents</a:t>
            </a:r>
            <a:endParaRPr>
              <a:latin typeface="Kantumruy Pro SemiBold"/>
              <a:ea typeface="Kantumruy Pro SemiBold"/>
              <a:cs typeface="Kantumruy Pro SemiBold"/>
              <a:sym typeface="Kantumruy Pro SemiBold"/>
            </a:endParaRPr>
          </a:p>
        </p:txBody>
      </p:sp>
      <p:sp>
        <p:nvSpPr>
          <p:cNvPr id="336" name="Google Shape;336;p29"/>
          <p:cNvSpPr txBox="1"/>
          <p:nvPr>
            <p:ph idx="4" type="title"/>
          </p:nvPr>
        </p:nvSpPr>
        <p:spPr>
          <a:xfrm>
            <a:off x="1430075" y="2358350"/>
            <a:ext cx="653100" cy="5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37" name="Google Shape;337;p29"/>
          <p:cNvSpPr txBox="1"/>
          <p:nvPr>
            <p:ph idx="5" type="subTitle"/>
          </p:nvPr>
        </p:nvSpPr>
        <p:spPr>
          <a:xfrm>
            <a:off x="2083200" y="2783450"/>
            <a:ext cx="23364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Discussing the objectives of this project</a:t>
            </a:r>
            <a:endParaRPr/>
          </a:p>
        </p:txBody>
      </p:sp>
      <p:sp>
        <p:nvSpPr>
          <p:cNvPr id="338" name="Google Shape;338;p29"/>
          <p:cNvSpPr txBox="1"/>
          <p:nvPr>
            <p:ph idx="6" type="subTitle"/>
          </p:nvPr>
        </p:nvSpPr>
        <p:spPr>
          <a:xfrm>
            <a:off x="2083200" y="2358350"/>
            <a:ext cx="2336400" cy="50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339" name="Google Shape;339;p29"/>
          <p:cNvSpPr txBox="1"/>
          <p:nvPr>
            <p:ph idx="7" type="title"/>
          </p:nvPr>
        </p:nvSpPr>
        <p:spPr>
          <a:xfrm>
            <a:off x="1430075" y="3468650"/>
            <a:ext cx="653100" cy="5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340" name="Google Shape;340;p29"/>
          <p:cNvSpPr txBox="1"/>
          <p:nvPr>
            <p:ph idx="8" type="subTitle"/>
          </p:nvPr>
        </p:nvSpPr>
        <p:spPr>
          <a:xfrm>
            <a:off x="2083200" y="3893750"/>
            <a:ext cx="23364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In-depth analysis and results here</a:t>
            </a:r>
            <a:endParaRPr/>
          </a:p>
        </p:txBody>
      </p:sp>
      <p:sp>
        <p:nvSpPr>
          <p:cNvPr id="341" name="Google Shape;341;p29"/>
          <p:cNvSpPr txBox="1"/>
          <p:nvPr>
            <p:ph idx="9" type="subTitle"/>
          </p:nvPr>
        </p:nvSpPr>
        <p:spPr>
          <a:xfrm>
            <a:off x="2083200" y="3468650"/>
            <a:ext cx="2336400" cy="50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342" name="Google Shape;342;p29"/>
          <p:cNvSpPr txBox="1"/>
          <p:nvPr>
            <p:ph idx="13" type="title"/>
          </p:nvPr>
        </p:nvSpPr>
        <p:spPr>
          <a:xfrm>
            <a:off x="4724400" y="1248050"/>
            <a:ext cx="653100" cy="5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43" name="Google Shape;343;p29"/>
          <p:cNvSpPr txBox="1"/>
          <p:nvPr>
            <p:ph idx="14" type="subTitle"/>
          </p:nvPr>
        </p:nvSpPr>
        <p:spPr>
          <a:xfrm>
            <a:off x="5377525" y="1673150"/>
            <a:ext cx="24915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Spectrum sensing as a binary hypothesis problem</a:t>
            </a:r>
            <a:endParaRPr/>
          </a:p>
        </p:txBody>
      </p:sp>
      <p:sp>
        <p:nvSpPr>
          <p:cNvPr id="344" name="Google Shape;344;p29"/>
          <p:cNvSpPr txBox="1"/>
          <p:nvPr>
            <p:ph idx="15" type="subTitle"/>
          </p:nvPr>
        </p:nvSpPr>
        <p:spPr>
          <a:xfrm>
            <a:off x="5377525" y="1248075"/>
            <a:ext cx="2336400" cy="50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Hypothesis</a:t>
            </a:r>
            <a:endParaRPr/>
          </a:p>
        </p:txBody>
      </p:sp>
      <p:sp>
        <p:nvSpPr>
          <p:cNvPr id="345" name="Google Shape;345;p29"/>
          <p:cNvSpPr txBox="1"/>
          <p:nvPr>
            <p:ph idx="16" type="title"/>
          </p:nvPr>
        </p:nvSpPr>
        <p:spPr>
          <a:xfrm>
            <a:off x="4724400" y="2358350"/>
            <a:ext cx="653100" cy="5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46" name="Google Shape;346;p29"/>
          <p:cNvSpPr txBox="1"/>
          <p:nvPr>
            <p:ph idx="17" type="subTitle"/>
          </p:nvPr>
        </p:nvSpPr>
        <p:spPr>
          <a:xfrm>
            <a:off x="5377525" y="2783450"/>
            <a:ext cx="23364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spectrum sensing methodology</a:t>
            </a:r>
            <a:endParaRPr/>
          </a:p>
        </p:txBody>
      </p:sp>
      <p:sp>
        <p:nvSpPr>
          <p:cNvPr id="347" name="Google Shape;347;p29"/>
          <p:cNvSpPr txBox="1"/>
          <p:nvPr>
            <p:ph idx="18" type="subTitle"/>
          </p:nvPr>
        </p:nvSpPr>
        <p:spPr>
          <a:xfrm>
            <a:off x="5377525" y="2358350"/>
            <a:ext cx="2336400" cy="50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348" name="Google Shape;348;p29"/>
          <p:cNvSpPr txBox="1"/>
          <p:nvPr>
            <p:ph idx="19" type="title"/>
          </p:nvPr>
        </p:nvSpPr>
        <p:spPr>
          <a:xfrm>
            <a:off x="4724400" y="3468650"/>
            <a:ext cx="653100" cy="5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349" name="Google Shape;349;p29"/>
          <p:cNvSpPr txBox="1"/>
          <p:nvPr>
            <p:ph idx="20" type="subTitle"/>
          </p:nvPr>
        </p:nvSpPr>
        <p:spPr>
          <a:xfrm>
            <a:off x="5377525" y="3893750"/>
            <a:ext cx="23364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describe the topic of the section here</a:t>
            </a:r>
            <a:endParaRPr/>
          </a:p>
        </p:txBody>
      </p:sp>
      <p:sp>
        <p:nvSpPr>
          <p:cNvPr id="350" name="Google Shape;350;p29"/>
          <p:cNvSpPr txBox="1"/>
          <p:nvPr>
            <p:ph idx="21" type="subTitle"/>
          </p:nvPr>
        </p:nvSpPr>
        <p:spPr>
          <a:xfrm>
            <a:off x="5377525" y="3468650"/>
            <a:ext cx="2336400" cy="50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a:t>
            </a:r>
            <a:endParaRPr/>
          </a:p>
        </p:txBody>
      </p:sp>
      <p:grpSp>
        <p:nvGrpSpPr>
          <p:cNvPr id="351" name="Google Shape;351;p29"/>
          <p:cNvGrpSpPr/>
          <p:nvPr/>
        </p:nvGrpSpPr>
        <p:grpSpPr>
          <a:xfrm>
            <a:off x="6684971" y="-644076"/>
            <a:ext cx="2639795" cy="1853191"/>
            <a:chOff x="6684971" y="-644076"/>
            <a:chExt cx="2639795" cy="1853191"/>
          </a:xfrm>
        </p:grpSpPr>
        <p:grpSp>
          <p:nvGrpSpPr>
            <p:cNvPr id="352" name="Google Shape;352;p29"/>
            <p:cNvGrpSpPr/>
            <p:nvPr/>
          </p:nvGrpSpPr>
          <p:grpSpPr>
            <a:xfrm>
              <a:off x="8521968" y="406316"/>
              <a:ext cx="802799" cy="802799"/>
              <a:chOff x="353675" y="3417700"/>
              <a:chExt cx="527775" cy="527775"/>
            </a:xfrm>
          </p:grpSpPr>
          <p:sp>
            <p:nvSpPr>
              <p:cNvPr id="353" name="Google Shape;353;p29"/>
              <p:cNvSpPr/>
              <p:nvPr/>
            </p:nvSpPr>
            <p:spPr>
              <a:xfrm>
                <a:off x="444125" y="3731600"/>
                <a:ext cx="15050" cy="16050"/>
              </a:xfrm>
              <a:custGeom>
                <a:rect b="b" l="l" r="r" t="t"/>
                <a:pathLst>
                  <a:path extrusionOk="0" h="642" w="602">
                    <a:moveTo>
                      <a:pt x="432" y="0"/>
                    </a:moveTo>
                    <a:lnTo>
                      <a:pt x="1" y="144"/>
                    </a:lnTo>
                    <a:lnTo>
                      <a:pt x="52" y="297"/>
                    </a:lnTo>
                    <a:cubicBezTo>
                      <a:pt x="73" y="360"/>
                      <a:pt x="96" y="425"/>
                      <a:pt x="120" y="489"/>
                    </a:cubicBezTo>
                    <a:lnTo>
                      <a:pt x="174" y="641"/>
                    </a:lnTo>
                    <a:lnTo>
                      <a:pt x="602" y="486"/>
                    </a:lnTo>
                    <a:lnTo>
                      <a:pt x="546" y="332"/>
                    </a:lnTo>
                    <a:cubicBezTo>
                      <a:pt x="524" y="273"/>
                      <a:pt x="503" y="213"/>
                      <a:pt x="483" y="154"/>
                    </a:cubicBezTo>
                    <a:lnTo>
                      <a:pt x="4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438375" y="3708450"/>
                <a:ext cx="13700" cy="15025"/>
              </a:xfrm>
              <a:custGeom>
                <a:rect b="b" l="l" r="r" t="t"/>
                <a:pathLst>
                  <a:path extrusionOk="0" h="601" w="548">
                    <a:moveTo>
                      <a:pt x="447" y="1"/>
                    </a:moveTo>
                    <a:lnTo>
                      <a:pt x="1" y="83"/>
                    </a:lnTo>
                    <a:lnTo>
                      <a:pt x="29" y="242"/>
                    </a:lnTo>
                    <a:cubicBezTo>
                      <a:pt x="42" y="310"/>
                      <a:pt x="55" y="376"/>
                      <a:pt x="69" y="442"/>
                    </a:cubicBezTo>
                    <a:lnTo>
                      <a:pt x="103" y="601"/>
                    </a:lnTo>
                    <a:lnTo>
                      <a:pt x="548" y="505"/>
                    </a:lnTo>
                    <a:lnTo>
                      <a:pt x="513" y="346"/>
                    </a:lnTo>
                    <a:cubicBezTo>
                      <a:pt x="500" y="285"/>
                      <a:pt x="488" y="222"/>
                      <a:pt x="477" y="161"/>
                    </a:cubicBezTo>
                    <a:lnTo>
                      <a:pt x="4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436125" y="3684825"/>
                <a:ext cx="12125" cy="13675"/>
              </a:xfrm>
              <a:custGeom>
                <a:rect b="b" l="l" r="r" t="t"/>
                <a:pathLst>
                  <a:path extrusionOk="0" h="547" w="485">
                    <a:moveTo>
                      <a:pt x="454" y="1"/>
                    </a:moveTo>
                    <a:lnTo>
                      <a:pt x="0" y="19"/>
                    </a:lnTo>
                    <a:lnTo>
                      <a:pt x="7" y="181"/>
                    </a:lnTo>
                    <a:cubicBezTo>
                      <a:pt x="10" y="249"/>
                      <a:pt x="13" y="316"/>
                      <a:pt x="18" y="384"/>
                    </a:cubicBezTo>
                    <a:lnTo>
                      <a:pt x="30" y="546"/>
                    </a:lnTo>
                    <a:lnTo>
                      <a:pt x="484" y="515"/>
                    </a:lnTo>
                    <a:lnTo>
                      <a:pt x="473" y="351"/>
                    </a:lnTo>
                    <a:lnTo>
                      <a:pt x="473" y="353"/>
                    </a:lnTo>
                    <a:cubicBezTo>
                      <a:pt x="468" y="290"/>
                      <a:pt x="464" y="226"/>
                      <a:pt x="461" y="163"/>
                    </a:cubicBezTo>
                    <a:lnTo>
                      <a:pt x="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436275" y="3660025"/>
                <a:ext cx="12425" cy="13925"/>
              </a:xfrm>
              <a:custGeom>
                <a:rect b="b" l="l" r="r" t="t"/>
                <a:pathLst>
                  <a:path extrusionOk="0" h="557" w="497">
                    <a:moveTo>
                      <a:pt x="44" y="0"/>
                    </a:moveTo>
                    <a:lnTo>
                      <a:pt x="29" y="162"/>
                    </a:lnTo>
                    <a:cubicBezTo>
                      <a:pt x="22" y="230"/>
                      <a:pt x="16" y="297"/>
                      <a:pt x="11" y="365"/>
                    </a:cubicBezTo>
                    <a:lnTo>
                      <a:pt x="1" y="527"/>
                    </a:lnTo>
                    <a:lnTo>
                      <a:pt x="453" y="557"/>
                    </a:lnTo>
                    <a:lnTo>
                      <a:pt x="465" y="395"/>
                    </a:lnTo>
                    <a:cubicBezTo>
                      <a:pt x="470" y="332"/>
                      <a:pt x="475" y="269"/>
                      <a:pt x="480" y="207"/>
                    </a:cubicBezTo>
                    <a:lnTo>
                      <a:pt x="496" y="45"/>
                    </a:lnTo>
                    <a:lnTo>
                      <a:pt x="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439175" y="3635150"/>
                <a:ext cx="13975" cy="15225"/>
              </a:xfrm>
              <a:custGeom>
                <a:rect b="b" l="l" r="r" t="t"/>
                <a:pathLst>
                  <a:path extrusionOk="0" h="609" w="559">
                    <a:moveTo>
                      <a:pt x="116" y="0"/>
                    </a:moveTo>
                    <a:lnTo>
                      <a:pt x="78" y="159"/>
                    </a:lnTo>
                    <a:cubicBezTo>
                      <a:pt x="63" y="223"/>
                      <a:pt x="48" y="290"/>
                      <a:pt x="33" y="356"/>
                    </a:cubicBezTo>
                    <a:lnTo>
                      <a:pt x="0" y="516"/>
                    </a:lnTo>
                    <a:lnTo>
                      <a:pt x="445" y="608"/>
                    </a:lnTo>
                    <a:lnTo>
                      <a:pt x="478" y="450"/>
                    </a:lnTo>
                    <a:lnTo>
                      <a:pt x="479" y="450"/>
                    </a:lnTo>
                    <a:cubicBezTo>
                      <a:pt x="491" y="389"/>
                      <a:pt x="506" y="326"/>
                      <a:pt x="521" y="265"/>
                    </a:cubicBezTo>
                    <a:lnTo>
                      <a:pt x="559" y="108"/>
                    </a:lnTo>
                    <a:lnTo>
                      <a:pt x="1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453250" y="3753725"/>
                <a:ext cx="16100" cy="16800"/>
              </a:xfrm>
              <a:custGeom>
                <a:rect b="b" l="l" r="r" t="t"/>
                <a:pathLst>
                  <a:path extrusionOk="0" h="672" w="644">
                    <a:moveTo>
                      <a:pt x="409" y="1"/>
                    </a:moveTo>
                    <a:lnTo>
                      <a:pt x="1" y="202"/>
                    </a:lnTo>
                    <a:lnTo>
                      <a:pt x="73" y="348"/>
                    </a:lnTo>
                    <a:cubicBezTo>
                      <a:pt x="105" y="409"/>
                      <a:pt x="134" y="468"/>
                      <a:pt x="166" y="528"/>
                    </a:cubicBezTo>
                    <a:lnTo>
                      <a:pt x="244" y="671"/>
                    </a:lnTo>
                    <a:lnTo>
                      <a:pt x="643" y="457"/>
                    </a:lnTo>
                    <a:lnTo>
                      <a:pt x="567" y="313"/>
                    </a:lnTo>
                    <a:cubicBezTo>
                      <a:pt x="538" y="258"/>
                      <a:pt x="510" y="202"/>
                      <a:pt x="480" y="144"/>
                    </a:cubicBezTo>
                    <a:lnTo>
                      <a:pt x="4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a:off x="498850" y="3810100"/>
                <a:ext cx="17300" cy="17050"/>
              </a:xfrm>
              <a:custGeom>
                <a:rect b="b" l="l" r="r" t="t"/>
                <a:pathLst>
                  <a:path extrusionOk="0" h="682" w="692">
                    <a:moveTo>
                      <a:pt x="291" y="1"/>
                    </a:moveTo>
                    <a:lnTo>
                      <a:pt x="1" y="351"/>
                    </a:lnTo>
                    <a:lnTo>
                      <a:pt x="126" y="455"/>
                    </a:lnTo>
                    <a:cubicBezTo>
                      <a:pt x="177" y="498"/>
                      <a:pt x="230" y="539"/>
                      <a:pt x="285" y="581"/>
                    </a:cubicBezTo>
                    <a:lnTo>
                      <a:pt x="412" y="681"/>
                    </a:lnTo>
                    <a:lnTo>
                      <a:pt x="691" y="323"/>
                    </a:lnTo>
                    <a:lnTo>
                      <a:pt x="564" y="224"/>
                    </a:lnTo>
                    <a:cubicBezTo>
                      <a:pt x="514" y="184"/>
                      <a:pt x="465" y="144"/>
                      <a:pt x="415" y="103"/>
                    </a:cubicBezTo>
                    <a:lnTo>
                      <a:pt x="415" y="105"/>
                    </a:lnTo>
                    <a:lnTo>
                      <a:pt x="2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502475" y="3533250"/>
                <a:ext cx="17300" cy="16925"/>
              </a:xfrm>
              <a:custGeom>
                <a:rect b="b" l="l" r="r" t="t"/>
                <a:pathLst>
                  <a:path extrusionOk="0" h="677" w="692">
                    <a:moveTo>
                      <a:pt x="421" y="1"/>
                    </a:moveTo>
                    <a:lnTo>
                      <a:pt x="290" y="97"/>
                    </a:lnTo>
                    <a:cubicBezTo>
                      <a:pt x="236" y="136"/>
                      <a:pt x="183" y="178"/>
                      <a:pt x="130" y="219"/>
                    </a:cubicBezTo>
                    <a:lnTo>
                      <a:pt x="1" y="320"/>
                    </a:lnTo>
                    <a:lnTo>
                      <a:pt x="282" y="676"/>
                    </a:lnTo>
                    <a:lnTo>
                      <a:pt x="409" y="577"/>
                    </a:lnTo>
                    <a:cubicBezTo>
                      <a:pt x="460" y="538"/>
                      <a:pt x="510" y="500"/>
                      <a:pt x="561" y="462"/>
                    </a:cubicBezTo>
                    <a:lnTo>
                      <a:pt x="692" y="366"/>
                    </a:lnTo>
                    <a:lnTo>
                      <a:pt x="4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465650" y="3774425"/>
                <a:ext cx="16800" cy="17200"/>
              </a:xfrm>
              <a:custGeom>
                <a:rect b="b" l="l" r="r" t="t"/>
                <a:pathLst>
                  <a:path extrusionOk="0" h="688" w="672">
                    <a:moveTo>
                      <a:pt x="374" y="0"/>
                    </a:moveTo>
                    <a:lnTo>
                      <a:pt x="0" y="258"/>
                    </a:lnTo>
                    <a:lnTo>
                      <a:pt x="91" y="392"/>
                    </a:lnTo>
                    <a:cubicBezTo>
                      <a:pt x="129" y="446"/>
                      <a:pt x="169" y="502"/>
                      <a:pt x="208" y="557"/>
                    </a:cubicBezTo>
                    <a:lnTo>
                      <a:pt x="304" y="688"/>
                    </a:lnTo>
                    <a:lnTo>
                      <a:pt x="671" y="420"/>
                    </a:lnTo>
                    <a:lnTo>
                      <a:pt x="575" y="289"/>
                    </a:lnTo>
                    <a:cubicBezTo>
                      <a:pt x="539" y="238"/>
                      <a:pt x="503" y="187"/>
                      <a:pt x="466" y="134"/>
                    </a:cubicBezTo>
                    <a:lnTo>
                      <a:pt x="3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480925" y="3793325"/>
                <a:ext cx="17200" cy="17300"/>
              </a:xfrm>
              <a:custGeom>
                <a:rect b="b" l="l" r="r" t="t"/>
                <a:pathLst>
                  <a:path extrusionOk="0" h="692" w="688">
                    <a:moveTo>
                      <a:pt x="336" y="1"/>
                    </a:moveTo>
                    <a:lnTo>
                      <a:pt x="1" y="308"/>
                    </a:lnTo>
                    <a:lnTo>
                      <a:pt x="110" y="427"/>
                    </a:lnTo>
                    <a:cubicBezTo>
                      <a:pt x="156" y="477"/>
                      <a:pt x="202" y="526"/>
                      <a:pt x="248" y="576"/>
                    </a:cubicBezTo>
                    <a:lnTo>
                      <a:pt x="362" y="691"/>
                    </a:lnTo>
                    <a:lnTo>
                      <a:pt x="688" y="376"/>
                    </a:lnTo>
                    <a:lnTo>
                      <a:pt x="575" y="259"/>
                    </a:lnTo>
                    <a:cubicBezTo>
                      <a:pt x="531" y="214"/>
                      <a:pt x="488" y="168"/>
                      <a:pt x="445" y="122"/>
                    </a:cubicBezTo>
                    <a:lnTo>
                      <a:pt x="3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519125" y="3824400"/>
                <a:ext cx="17050" cy="16450"/>
              </a:xfrm>
              <a:custGeom>
                <a:rect b="b" l="l" r="r" t="t"/>
                <a:pathLst>
                  <a:path extrusionOk="0" h="658" w="682">
                    <a:moveTo>
                      <a:pt x="239" y="0"/>
                    </a:moveTo>
                    <a:lnTo>
                      <a:pt x="1" y="387"/>
                    </a:lnTo>
                    <a:lnTo>
                      <a:pt x="138" y="473"/>
                    </a:lnTo>
                    <a:cubicBezTo>
                      <a:pt x="196" y="507"/>
                      <a:pt x="254" y="542"/>
                      <a:pt x="313" y="575"/>
                    </a:cubicBezTo>
                    <a:lnTo>
                      <a:pt x="453" y="658"/>
                    </a:lnTo>
                    <a:lnTo>
                      <a:pt x="681" y="263"/>
                    </a:lnTo>
                    <a:lnTo>
                      <a:pt x="539" y="182"/>
                    </a:lnTo>
                    <a:cubicBezTo>
                      <a:pt x="485" y="151"/>
                      <a:pt x="430" y="118"/>
                      <a:pt x="377" y="85"/>
                    </a:cubicBezTo>
                    <a:lnTo>
                      <a:pt x="376" y="85"/>
                    </a:lnTo>
                    <a:lnTo>
                      <a:pt x="2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484100" y="3549250"/>
                <a:ext cx="17250" cy="17250"/>
              </a:xfrm>
              <a:custGeom>
                <a:rect b="b" l="l" r="r" t="t"/>
                <a:pathLst>
                  <a:path extrusionOk="0" h="690" w="690">
                    <a:moveTo>
                      <a:pt x="371" y="0"/>
                    </a:moveTo>
                    <a:lnTo>
                      <a:pt x="255" y="114"/>
                    </a:lnTo>
                    <a:cubicBezTo>
                      <a:pt x="207" y="160"/>
                      <a:pt x="159" y="208"/>
                      <a:pt x="113" y="258"/>
                    </a:cubicBezTo>
                    <a:lnTo>
                      <a:pt x="1" y="374"/>
                    </a:lnTo>
                    <a:lnTo>
                      <a:pt x="328" y="689"/>
                    </a:lnTo>
                    <a:lnTo>
                      <a:pt x="440" y="573"/>
                    </a:lnTo>
                    <a:cubicBezTo>
                      <a:pt x="485" y="527"/>
                      <a:pt x="529" y="483"/>
                      <a:pt x="574" y="438"/>
                    </a:cubicBezTo>
                    <a:lnTo>
                      <a:pt x="690" y="324"/>
                    </a:lnTo>
                    <a:lnTo>
                      <a:pt x="3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771200" y="3603750"/>
                <a:ext cx="15600" cy="16475"/>
              </a:xfrm>
              <a:custGeom>
                <a:rect b="b" l="l" r="r" t="t"/>
                <a:pathLst>
                  <a:path extrusionOk="0" h="659" w="624">
                    <a:moveTo>
                      <a:pt x="415" y="1"/>
                    </a:moveTo>
                    <a:lnTo>
                      <a:pt x="0" y="188"/>
                    </a:lnTo>
                    <a:lnTo>
                      <a:pt x="66" y="335"/>
                    </a:lnTo>
                    <a:cubicBezTo>
                      <a:pt x="93" y="392"/>
                      <a:pt x="118" y="450"/>
                      <a:pt x="142" y="508"/>
                    </a:cubicBezTo>
                    <a:lnTo>
                      <a:pt x="204" y="658"/>
                    </a:lnTo>
                    <a:lnTo>
                      <a:pt x="623" y="485"/>
                    </a:lnTo>
                    <a:lnTo>
                      <a:pt x="562" y="335"/>
                    </a:lnTo>
                    <a:cubicBezTo>
                      <a:pt x="536" y="272"/>
                      <a:pt x="509" y="211"/>
                      <a:pt x="481" y="150"/>
                    </a:cubicBezTo>
                    <a:lnTo>
                      <a:pt x="4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759500" y="3581750"/>
                <a:ext cx="16525" cy="17025"/>
              </a:xfrm>
              <a:custGeom>
                <a:rect b="b" l="l" r="r" t="t"/>
                <a:pathLst>
                  <a:path extrusionOk="0" h="681" w="661">
                    <a:moveTo>
                      <a:pt x="386" y="0"/>
                    </a:moveTo>
                    <a:lnTo>
                      <a:pt x="1" y="242"/>
                    </a:lnTo>
                    <a:lnTo>
                      <a:pt x="87" y="379"/>
                    </a:lnTo>
                    <a:cubicBezTo>
                      <a:pt x="121" y="432"/>
                      <a:pt x="154" y="486"/>
                      <a:pt x="186" y="541"/>
                    </a:cubicBezTo>
                    <a:lnTo>
                      <a:pt x="268" y="681"/>
                    </a:lnTo>
                    <a:lnTo>
                      <a:pt x="660" y="450"/>
                    </a:lnTo>
                    <a:lnTo>
                      <a:pt x="577" y="309"/>
                    </a:lnTo>
                    <a:cubicBezTo>
                      <a:pt x="543" y="251"/>
                      <a:pt x="508" y="194"/>
                      <a:pt x="472" y="137"/>
                    </a:cubicBezTo>
                    <a:lnTo>
                      <a:pt x="3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779875" y="3627300"/>
                <a:ext cx="14425" cy="15600"/>
              </a:xfrm>
              <a:custGeom>
                <a:rect b="b" l="l" r="r" t="t"/>
                <a:pathLst>
                  <a:path extrusionOk="0" h="624" w="577">
                    <a:moveTo>
                      <a:pt x="438" y="1"/>
                    </a:moveTo>
                    <a:lnTo>
                      <a:pt x="0" y="128"/>
                    </a:lnTo>
                    <a:lnTo>
                      <a:pt x="47" y="283"/>
                    </a:lnTo>
                    <a:cubicBezTo>
                      <a:pt x="63" y="344"/>
                      <a:pt x="80" y="405"/>
                      <a:pt x="96" y="466"/>
                    </a:cubicBezTo>
                    <a:lnTo>
                      <a:pt x="136" y="623"/>
                    </a:lnTo>
                    <a:lnTo>
                      <a:pt x="577" y="509"/>
                    </a:lnTo>
                    <a:lnTo>
                      <a:pt x="536" y="352"/>
                    </a:lnTo>
                    <a:cubicBezTo>
                      <a:pt x="519" y="288"/>
                      <a:pt x="501" y="222"/>
                      <a:pt x="483" y="158"/>
                    </a:cubicBezTo>
                    <a:lnTo>
                      <a:pt x="4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745050" y="3561625"/>
                <a:ext cx="17075" cy="17300"/>
              </a:xfrm>
              <a:custGeom>
                <a:rect b="b" l="l" r="r" t="t"/>
                <a:pathLst>
                  <a:path extrusionOk="0" h="692" w="683">
                    <a:moveTo>
                      <a:pt x="349" y="1"/>
                    </a:moveTo>
                    <a:lnTo>
                      <a:pt x="1" y="293"/>
                    </a:lnTo>
                    <a:lnTo>
                      <a:pt x="105" y="417"/>
                    </a:lnTo>
                    <a:lnTo>
                      <a:pt x="106" y="417"/>
                    </a:lnTo>
                    <a:cubicBezTo>
                      <a:pt x="146" y="465"/>
                      <a:pt x="187" y="515"/>
                      <a:pt x="227" y="564"/>
                    </a:cubicBezTo>
                    <a:lnTo>
                      <a:pt x="328" y="691"/>
                    </a:lnTo>
                    <a:lnTo>
                      <a:pt x="683" y="409"/>
                    </a:lnTo>
                    <a:lnTo>
                      <a:pt x="582" y="282"/>
                    </a:lnTo>
                    <a:cubicBezTo>
                      <a:pt x="539" y="229"/>
                      <a:pt x="496" y="176"/>
                      <a:pt x="453" y="125"/>
                    </a:cubicBezTo>
                    <a:lnTo>
                      <a:pt x="3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785400" y="3651950"/>
                <a:ext cx="12925" cy="14375"/>
              </a:xfrm>
              <a:custGeom>
                <a:rect b="b" l="l" r="r" t="t"/>
                <a:pathLst>
                  <a:path extrusionOk="0" h="575" w="517">
                    <a:moveTo>
                      <a:pt x="450" y="1"/>
                    </a:moveTo>
                    <a:lnTo>
                      <a:pt x="1" y="64"/>
                    </a:lnTo>
                    <a:lnTo>
                      <a:pt x="22" y="224"/>
                    </a:lnTo>
                    <a:lnTo>
                      <a:pt x="22" y="226"/>
                    </a:lnTo>
                    <a:cubicBezTo>
                      <a:pt x="32" y="287"/>
                      <a:pt x="40" y="349"/>
                      <a:pt x="47" y="414"/>
                    </a:cubicBezTo>
                    <a:lnTo>
                      <a:pt x="65" y="574"/>
                    </a:lnTo>
                    <a:lnTo>
                      <a:pt x="516" y="523"/>
                    </a:lnTo>
                    <a:lnTo>
                      <a:pt x="498" y="363"/>
                    </a:lnTo>
                    <a:cubicBezTo>
                      <a:pt x="491" y="295"/>
                      <a:pt x="483" y="227"/>
                      <a:pt x="473" y="161"/>
                    </a:cubicBezTo>
                    <a:lnTo>
                      <a:pt x="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728150" y="3543825"/>
                <a:ext cx="17300" cy="17200"/>
              </a:xfrm>
              <a:custGeom>
                <a:rect b="b" l="l" r="r" t="t"/>
                <a:pathLst>
                  <a:path extrusionOk="0" h="688" w="692">
                    <a:moveTo>
                      <a:pt x="303" y="1"/>
                    </a:moveTo>
                    <a:lnTo>
                      <a:pt x="1" y="339"/>
                    </a:lnTo>
                    <a:lnTo>
                      <a:pt x="122" y="448"/>
                    </a:lnTo>
                    <a:cubicBezTo>
                      <a:pt x="168" y="490"/>
                      <a:pt x="214" y="533"/>
                      <a:pt x="260" y="577"/>
                    </a:cubicBezTo>
                    <a:lnTo>
                      <a:pt x="379" y="688"/>
                    </a:lnTo>
                    <a:lnTo>
                      <a:pt x="691" y="359"/>
                    </a:lnTo>
                    <a:lnTo>
                      <a:pt x="574" y="247"/>
                    </a:lnTo>
                    <a:cubicBezTo>
                      <a:pt x="525" y="201"/>
                      <a:pt x="475" y="154"/>
                      <a:pt x="425" y="110"/>
                    </a:cubicBezTo>
                    <a:lnTo>
                      <a:pt x="3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468300" y="3567775"/>
                <a:ext cx="16900" cy="17300"/>
              </a:xfrm>
              <a:custGeom>
                <a:rect b="b" l="l" r="r" t="t"/>
                <a:pathLst>
                  <a:path extrusionOk="0" h="692" w="676">
                    <a:moveTo>
                      <a:pt x="316" y="1"/>
                    </a:moveTo>
                    <a:lnTo>
                      <a:pt x="216" y="130"/>
                    </a:lnTo>
                    <a:cubicBezTo>
                      <a:pt x="175" y="184"/>
                      <a:pt x="134" y="237"/>
                      <a:pt x="94" y="292"/>
                    </a:cubicBezTo>
                    <a:lnTo>
                      <a:pt x="0" y="424"/>
                    </a:lnTo>
                    <a:lnTo>
                      <a:pt x="367" y="691"/>
                    </a:lnTo>
                    <a:lnTo>
                      <a:pt x="463" y="559"/>
                    </a:lnTo>
                    <a:cubicBezTo>
                      <a:pt x="501" y="508"/>
                      <a:pt x="537" y="457"/>
                      <a:pt x="577" y="407"/>
                    </a:cubicBezTo>
                    <a:lnTo>
                      <a:pt x="676" y="278"/>
                    </a:lnTo>
                    <a:lnTo>
                      <a:pt x="31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455350" y="3588550"/>
                <a:ext cx="16225" cy="16925"/>
              </a:xfrm>
              <a:custGeom>
                <a:rect b="b" l="l" r="r" t="t"/>
                <a:pathLst>
                  <a:path extrusionOk="0" h="677" w="649">
                    <a:moveTo>
                      <a:pt x="254" y="1"/>
                    </a:moveTo>
                    <a:lnTo>
                      <a:pt x="174" y="143"/>
                    </a:lnTo>
                    <a:cubicBezTo>
                      <a:pt x="140" y="201"/>
                      <a:pt x="108" y="260"/>
                      <a:pt x="77" y="321"/>
                    </a:cubicBezTo>
                    <a:lnTo>
                      <a:pt x="1" y="463"/>
                    </a:lnTo>
                    <a:lnTo>
                      <a:pt x="401" y="677"/>
                    </a:lnTo>
                    <a:lnTo>
                      <a:pt x="477" y="533"/>
                    </a:lnTo>
                    <a:cubicBezTo>
                      <a:pt x="506" y="478"/>
                      <a:pt x="538" y="422"/>
                      <a:pt x="569" y="368"/>
                    </a:cubicBezTo>
                    <a:lnTo>
                      <a:pt x="649" y="226"/>
                    </a:lnTo>
                    <a:lnTo>
                      <a:pt x="2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709075" y="3528725"/>
                <a:ext cx="17200" cy="16775"/>
              </a:xfrm>
              <a:custGeom>
                <a:rect b="b" l="l" r="r" t="t"/>
                <a:pathLst>
                  <a:path extrusionOk="0" h="671" w="688">
                    <a:moveTo>
                      <a:pt x="255" y="0"/>
                    </a:moveTo>
                    <a:lnTo>
                      <a:pt x="1" y="377"/>
                    </a:lnTo>
                    <a:lnTo>
                      <a:pt x="136" y="468"/>
                    </a:lnTo>
                    <a:cubicBezTo>
                      <a:pt x="189" y="504"/>
                      <a:pt x="240" y="539"/>
                      <a:pt x="291" y="577"/>
                    </a:cubicBezTo>
                    <a:lnTo>
                      <a:pt x="424" y="671"/>
                    </a:lnTo>
                    <a:lnTo>
                      <a:pt x="688" y="301"/>
                    </a:lnTo>
                    <a:lnTo>
                      <a:pt x="556" y="207"/>
                    </a:lnTo>
                    <a:cubicBezTo>
                      <a:pt x="501" y="167"/>
                      <a:pt x="447" y="129"/>
                      <a:pt x="391" y="91"/>
                    </a:cubicBezTo>
                    <a:lnTo>
                      <a:pt x="2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445575" y="3611150"/>
                <a:ext cx="15275" cy="16250"/>
              </a:xfrm>
              <a:custGeom>
                <a:rect b="b" l="l" r="r" t="t"/>
                <a:pathLst>
                  <a:path extrusionOk="0" h="650" w="611">
                    <a:moveTo>
                      <a:pt x="187" y="1"/>
                    </a:moveTo>
                    <a:lnTo>
                      <a:pt x="128" y="153"/>
                    </a:lnTo>
                    <a:cubicBezTo>
                      <a:pt x="103" y="215"/>
                      <a:pt x="78" y="278"/>
                      <a:pt x="55" y="343"/>
                    </a:cubicBezTo>
                    <a:lnTo>
                      <a:pt x="0" y="495"/>
                    </a:lnTo>
                    <a:lnTo>
                      <a:pt x="427" y="650"/>
                    </a:lnTo>
                    <a:lnTo>
                      <a:pt x="483" y="498"/>
                    </a:lnTo>
                    <a:cubicBezTo>
                      <a:pt x="504" y="438"/>
                      <a:pt x="527" y="379"/>
                      <a:pt x="551" y="319"/>
                    </a:cubicBezTo>
                    <a:lnTo>
                      <a:pt x="610" y="167"/>
                    </a:lnTo>
                    <a:lnTo>
                      <a:pt x="1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705325" y="3820300"/>
                <a:ext cx="17125" cy="16675"/>
              </a:xfrm>
              <a:custGeom>
                <a:rect b="b" l="l" r="r" t="t"/>
                <a:pathLst>
                  <a:path extrusionOk="0" h="667" w="685">
                    <a:moveTo>
                      <a:pt x="430" y="1"/>
                    </a:moveTo>
                    <a:lnTo>
                      <a:pt x="296" y="92"/>
                    </a:lnTo>
                    <a:cubicBezTo>
                      <a:pt x="243" y="126"/>
                      <a:pt x="190" y="161"/>
                      <a:pt x="137" y="196"/>
                    </a:cubicBezTo>
                    <a:lnTo>
                      <a:pt x="0" y="283"/>
                    </a:lnTo>
                    <a:lnTo>
                      <a:pt x="243" y="667"/>
                    </a:lnTo>
                    <a:lnTo>
                      <a:pt x="380" y="579"/>
                    </a:lnTo>
                    <a:cubicBezTo>
                      <a:pt x="438" y="543"/>
                      <a:pt x="494" y="506"/>
                      <a:pt x="550" y="468"/>
                    </a:cubicBezTo>
                    <a:lnTo>
                      <a:pt x="684" y="377"/>
                    </a:lnTo>
                    <a:lnTo>
                      <a:pt x="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724725" y="3805225"/>
                <a:ext cx="17300" cy="17175"/>
              </a:xfrm>
              <a:custGeom>
                <a:rect b="b" l="l" r="r" t="t"/>
                <a:pathLst>
                  <a:path extrusionOk="0" h="687" w="692">
                    <a:moveTo>
                      <a:pt x="387" y="1"/>
                    </a:moveTo>
                    <a:lnTo>
                      <a:pt x="267" y="110"/>
                    </a:lnTo>
                    <a:cubicBezTo>
                      <a:pt x="221" y="153"/>
                      <a:pt x="173" y="194"/>
                      <a:pt x="125" y="235"/>
                    </a:cubicBezTo>
                    <a:lnTo>
                      <a:pt x="1" y="339"/>
                    </a:lnTo>
                    <a:lnTo>
                      <a:pt x="295" y="686"/>
                    </a:lnTo>
                    <a:lnTo>
                      <a:pt x="419" y="581"/>
                    </a:lnTo>
                    <a:cubicBezTo>
                      <a:pt x="470" y="538"/>
                      <a:pt x="521" y="493"/>
                      <a:pt x="571" y="447"/>
                    </a:cubicBezTo>
                    <a:lnTo>
                      <a:pt x="691" y="339"/>
                    </a:lnTo>
                    <a:lnTo>
                      <a:pt x="3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688250" y="3516575"/>
                <a:ext cx="16775" cy="16050"/>
              </a:xfrm>
              <a:custGeom>
                <a:rect b="b" l="l" r="r" t="t"/>
                <a:pathLst>
                  <a:path extrusionOk="0" h="642" w="671">
                    <a:moveTo>
                      <a:pt x="199" y="0"/>
                    </a:moveTo>
                    <a:lnTo>
                      <a:pt x="1" y="408"/>
                    </a:lnTo>
                    <a:lnTo>
                      <a:pt x="146" y="479"/>
                    </a:lnTo>
                    <a:cubicBezTo>
                      <a:pt x="204" y="508"/>
                      <a:pt x="260" y="536"/>
                      <a:pt x="317" y="565"/>
                    </a:cubicBezTo>
                    <a:lnTo>
                      <a:pt x="460" y="641"/>
                    </a:lnTo>
                    <a:lnTo>
                      <a:pt x="670" y="238"/>
                    </a:lnTo>
                    <a:lnTo>
                      <a:pt x="526" y="162"/>
                    </a:lnTo>
                    <a:cubicBezTo>
                      <a:pt x="467" y="131"/>
                      <a:pt x="406" y="101"/>
                      <a:pt x="345" y="71"/>
                    </a:cubicBezTo>
                    <a:lnTo>
                      <a:pt x="1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742075" y="3787750"/>
                <a:ext cx="17125" cy="17350"/>
              </a:xfrm>
              <a:custGeom>
                <a:rect b="b" l="l" r="r" t="t"/>
                <a:pathLst>
                  <a:path extrusionOk="0" h="694" w="685">
                    <a:moveTo>
                      <a:pt x="336" y="1"/>
                    </a:moveTo>
                    <a:lnTo>
                      <a:pt x="232" y="126"/>
                    </a:lnTo>
                    <a:cubicBezTo>
                      <a:pt x="191" y="174"/>
                      <a:pt x="149" y="222"/>
                      <a:pt x="108" y="270"/>
                    </a:cubicBezTo>
                    <a:lnTo>
                      <a:pt x="1" y="391"/>
                    </a:lnTo>
                    <a:lnTo>
                      <a:pt x="339" y="693"/>
                    </a:lnTo>
                    <a:lnTo>
                      <a:pt x="447" y="571"/>
                    </a:lnTo>
                    <a:cubicBezTo>
                      <a:pt x="493" y="521"/>
                      <a:pt x="536" y="470"/>
                      <a:pt x="581" y="419"/>
                    </a:cubicBezTo>
                    <a:lnTo>
                      <a:pt x="685" y="293"/>
                    </a:lnTo>
                    <a:lnTo>
                      <a:pt x="3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666000" y="3507650"/>
                <a:ext cx="16050" cy="14925"/>
              </a:xfrm>
              <a:custGeom>
                <a:rect b="b" l="l" r="r" t="t"/>
                <a:pathLst>
                  <a:path extrusionOk="0" h="597" w="642">
                    <a:moveTo>
                      <a:pt x="141" y="0"/>
                    </a:moveTo>
                    <a:lnTo>
                      <a:pt x="1" y="432"/>
                    </a:lnTo>
                    <a:lnTo>
                      <a:pt x="156" y="483"/>
                    </a:lnTo>
                    <a:cubicBezTo>
                      <a:pt x="215" y="501"/>
                      <a:pt x="276" y="523"/>
                      <a:pt x="336" y="544"/>
                    </a:cubicBezTo>
                    <a:lnTo>
                      <a:pt x="490" y="597"/>
                    </a:lnTo>
                    <a:lnTo>
                      <a:pt x="642" y="169"/>
                    </a:lnTo>
                    <a:lnTo>
                      <a:pt x="488" y="114"/>
                    </a:lnTo>
                    <a:cubicBezTo>
                      <a:pt x="423" y="93"/>
                      <a:pt x="361" y="72"/>
                      <a:pt x="295" y="50"/>
                    </a:cubicBezTo>
                    <a:lnTo>
                      <a:pt x="1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684225" y="3832650"/>
                <a:ext cx="16625" cy="15850"/>
              </a:xfrm>
              <a:custGeom>
                <a:rect b="b" l="l" r="r" t="t"/>
                <a:pathLst>
                  <a:path extrusionOk="0" h="634" w="665">
                    <a:moveTo>
                      <a:pt x="464" y="1"/>
                    </a:moveTo>
                    <a:lnTo>
                      <a:pt x="319" y="73"/>
                    </a:lnTo>
                    <a:cubicBezTo>
                      <a:pt x="263" y="100"/>
                      <a:pt x="205" y="128"/>
                      <a:pt x="147" y="153"/>
                    </a:cubicBezTo>
                    <a:lnTo>
                      <a:pt x="0" y="220"/>
                    </a:lnTo>
                    <a:lnTo>
                      <a:pt x="188" y="633"/>
                    </a:lnTo>
                    <a:lnTo>
                      <a:pt x="335" y="567"/>
                    </a:lnTo>
                    <a:cubicBezTo>
                      <a:pt x="397" y="539"/>
                      <a:pt x="458" y="510"/>
                      <a:pt x="519" y="481"/>
                    </a:cubicBezTo>
                    <a:lnTo>
                      <a:pt x="664" y="409"/>
                    </a:lnTo>
                    <a:lnTo>
                      <a:pt x="4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757000" y="3768275"/>
                <a:ext cx="16625" cy="17125"/>
              </a:xfrm>
              <a:custGeom>
                <a:rect b="b" l="l" r="r" t="t"/>
                <a:pathLst>
                  <a:path extrusionOk="0" h="685" w="665">
                    <a:moveTo>
                      <a:pt x="279" y="0"/>
                    </a:moveTo>
                    <a:lnTo>
                      <a:pt x="193" y="137"/>
                    </a:lnTo>
                    <a:cubicBezTo>
                      <a:pt x="160" y="190"/>
                      <a:pt x="126" y="245"/>
                      <a:pt x="91" y="297"/>
                    </a:cubicBezTo>
                    <a:lnTo>
                      <a:pt x="0" y="431"/>
                    </a:lnTo>
                    <a:lnTo>
                      <a:pt x="378" y="684"/>
                    </a:lnTo>
                    <a:lnTo>
                      <a:pt x="469" y="549"/>
                    </a:lnTo>
                    <a:cubicBezTo>
                      <a:pt x="506" y="492"/>
                      <a:pt x="544" y="435"/>
                      <a:pt x="578" y="378"/>
                    </a:cubicBezTo>
                    <a:lnTo>
                      <a:pt x="664" y="241"/>
                    </a:lnTo>
                    <a:lnTo>
                      <a:pt x="2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661800" y="3842075"/>
                <a:ext cx="15800" cy="14725"/>
              </a:xfrm>
              <a:custGeom>
                <a:rect b="b" l="l" r="r" t="t"/>
                <a:pathLst>
                  <a:path extrusionOk="0" h="589" w="632">
                    <a:moveTo>
                      <a:pt x="491" y="0"/>
                    </a:moveTo>
                    <a:lnTo>
                      <a:pt x="337" y="52"/>
                    </a:lnTo>
                    <a:cubicBezTo>
                      <a:pt x="276" y="71"/>
                      <a:pt x="216" y="90"/>
                      <a:pt x="155" y="108"/>
                    </a:cubicBezTo>
                    <a:lnTo>
                      <a:pt x="0" y="154"/>
                    </a:lnTo>
                    <a:lnTo>
                      <a:pt x="129" y="589"/>
                    </a:lnTo>
                    <a:lnTo>
                      <a:pt x="284" y="544"/>
                    </a:lnTo>
                    <a:cubicBezTo>
                      <a:pt x="349" y="524"/>
                      <a:pt x="413" y="504"/>
                      <a:pt x="477" y="483"/>
                    </a:cubicBezTo>
                    <a:lnTo>
                      <a:pt x="631" y="433"/>
                    </a:lnTo>
                    <a:lnTo>
                      <a:pt x="4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784625" y="3701225"/>
                <a:ext cx="13200" cy="14600"/>
              </a:xfrm>
              <a:custGeom>
                <a:rect b="b" l="l" r="r" t="t"/>
                <a:pathLst>
                  <a:path extrusionOk="0" h="584" w="528">
                    <a:moveTo>
                      <a:pt x="78" y="1"/>
                    </a:moveTo>
                    <a:lnTo>
                      <a:pt x="56" y="161"/>
                    </a:lnTo>
                    <a:cubicBezTo>
                      <a:pt x="47" y="224"/>
                      <a:pt x="37" y="287"/>
                      <a:pt x="27" y="349"/>
                    </a:cubicBezTo>
                    <a:lnTo>
                      <a:pt x="0" y="510"/>
                    </a:lnTo>
                    <a:lnTo>
                      <a:pt x="448" y="584"/>
                    </a:lnTo>
                    <a:lnTo>
                      <a:pt x="474" y="424"/>
                    </a:lnTo>
                    <a:cubicBezTo>
                      <a:pt x="486" y="358"/>
                      <a:pt x="496" y="292"/>
                      <a:pt x="506" y="224"/>
                    </a:cubicBezTo>
                    <a:lnTo>
                      <a:pt x="527" y="64"/>
                    </a:lnTo>
                    <a:lnTo>
                      <a:pt x="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787475" y="3677150"/>
                <a:ext cx="11550" cy="13575"/>
              </a:xfrm>
              <a:custGeom>
                <a:rect b="b" l="l" r="r" t="t"/>
                <a:pathLst>
                  <a:path extrusionOk="0" h="543" w="462">
                    <a:moveTo>
                      <a:pt x="7" y="1"/>
                    </a:moveTo>
                    <a:lnTo>
                      <a:pt x="7" y="177"/>
                    </a:lnTo>
                    <a:cubicBezTo>
                      <a:pt x="7" y="240"/>
                      <a:pt x="7" y="305"/>
                      <a:pt x="5" y="367"/>
                    </a:cubicBezTo>
                    <a:lnTo>
                      <a:pt x="0" y="529"/>
                    </a:lnTo>
                    <a:lnTo>
                      <a:pt x="455" y="543"/>
                    </a:lnTo>
                    <a:lnTo>
                      <a:pt x="458" y="379"/>
                    </a:lnTo>
                    <a:cubicBezTo>
                      <a:pt x="460" y="313"/>
                      <a:pt x="461" y="245"/>
                      <a:pt x="461" y="176"/>
                    </a:cubicBezTo>
                    <a:lnTo>
                      <a:pt x="4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769225" y="3747025"/>
                <a:ext cx="15800" cy="16650"/>
              </a:xfrm>
              <a:custGeom>
                <a:rect b="b" l="l" r="r" t="t"/>
                <a:pathLst>
                  <a:path extrusionOk="0" h="666" w="632">
                    <a:moveTo>
                      <a:pt x="216" y="1"/>
                    </a:moveTo>
                    <a:lnTo>
                      <a:pt x="150" y="150"/>
                    </a:lnTo>
                    <a:cubicBezTo>
                      <a:pt x="126" y="207"/>
                      <a:pt x="99" y="265"/>
                      <a:pt x="71" y="321"/>
                    </a:cubicBezTo>
                    <a:lnTo>
                      <a:pt x="0" y="468"/>
                    </a:lnTo>
                    <a:lnTo>
                      <a:pt x="410" y="665"/>
                    </a:lnTo>
                    <a:lnTo>
                      <a:pt x="481" y="518"/>
                    </a:lnTo>
                    <a:cubicBezTo>
                      <a:pt x="511" y="457"/>
                      <a:pt x="539" y="396"/>
                      <a:pt x="565" y="335"/>
                    </a:cubicBezTo>
                    <a:lnTo>
                      <a:pt x="631" y="186"/>
                    </a:lnTo>
                    <a:lnTo>
                      <a:pt x="21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778500" y="3724525"/>
                <a:ext cx="14650" cy="15800"/>
              </a:xfrm>
              <a:custGeom>
                <a:rect b="b" l="l" r="r" t="t"/>
                <a:pathLst>
                  <a:path extrusionOk="0" h="632" w="586">
                    <a:moveTo>
                      <a:pt x="149" y="1"/>
                    </a:moveTo>
                    <a:lnTo>
                      <a:pt x="105" y="157"/>
                    </a:lnTo>
                    <a:cubicBezTo>
                      <a:pt x="87" y="219"/>
                      <a:pt x="69" y="280"/>
                      <a:pt x="50" y="339"/>
                    </a:cubicBezTo>
                    <a:lnTo>
                      <a:pt x="1" y="495"/>
                    </a:lnTo>
                    <a:lnTo>
                      <a:pt x="434" y="632"/>
                    </a:lnTo>
                    <a:lnTo>
                      <a:pt x="483" y="476"/>
                    </a:lnTo>
                    <a:cubicBezTo>
                      <a:pt x="503" y="412"/>
                      <a:pt x="523" y="347"/>
                      <a:pt x="541" y="283"/>
                    </a:cubicBezTo>
                    <a:lnTo>
                      <a:pt x="586" y="126"/>
                    </a:lnTo>
                    <a:lnTo>
                      <a:pt x="1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523125" y="3520125"/>
                <a:ext cx="16925" cy="16300"/>
              </a:xfrm>
              <a:custGeom>
                <a:rect b="b" l="l" r="r" t="t"/>
                <a:pathLst>
                  <a:path extrusionOk="0" h="652" w="677">
                    <a:moveTo>
                      <a:pt x="460" y="0"/>
                    </a:moveTo>
                    <a:lnTo>
                      <a:pt x="317" y="78"/>
                    </a:lnTo>
                    <a:cubicBezTo>
                      <a:pt x="259" y="109"/>
                      <a:pt x="199" y="143"/>
                      <a:pt x="141" y="177"/>
                    </a:cubicBezTo>
                    <a:lnTo>
                      <a:pt x="1" y="258"/>
                    </a:lnTo>
                    <a:lnTo>
                      <a:pt x="229" y="651"/>
                    </a:lnTo>
                    <a:lnTo>
                      <a:pt x="369" y="570"/>
                    </a:lnTo>
                    <a:cubicBezTo>
                      <a:pt x="424" y="537"/>
                      <a:pt x="478" y="508"/>
                      <a:pt x="535" y="476"/>
                    </a:cubicBezTo>
                    <a:lnTo>
                      <a:pt x="677" y="399"/>
                    </a:lnTo>
                    <a:lnTo>
                      <a:pt x="4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569475" y="3503525"/>
                <a:ext cx="15300" cy="14050"/>
              </a:xfrm>
              <a:custGeom>
                <a:rect b="b" l="l" r="r" t="t"/>
                <a:pathLst>
                  <a:path extrusionOk="0" h="562" w="612">
                    <a:moveTo>
                      <a:pt x="513" y="0"/>
                    </a:moveTo>
                    <a:lnTo>
                      <a:pt x="356" y="35"/>
                    </a:lnTo>
                    <a:cubicBezTo>
                      <a:pt x="290" y="50"/>
                      <a:pt x="224" y="65"/>
                      <a:pt x="158" y="81"/>
                    </a:cubicBezTo>
                    <a:lnTo>
                      <a:pt x="1" y="121"/>
                    </a:lnTo>
                    <a:lnTo>
                      <a:pt x="111" y="562"/>
                    </a:lnTo>
                    <a:lnTo>
                      <a:pt x="268" y="522"/>
                    </a:lnTo>
                    <a:cubicBezTo>
                      <a:pt x="329" y="507"/>
                      <a:pt x="391" y="493"/>
                      <a:pt x="453" y="478"/>
                    </a:cubicBezTo>
                    <a:lnTo>
                      <a:pt x="612" y="443"/>
                    </a:lnTo>
                    <a:lnTo>
                      <a:pt x="5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564975" y="3844375"/>
                <a:ext cx="15525" cy="14325"/>
              </a:xfrm>
              <a:custGeom>
                <a:rect b="b" l="l" r="r" t="t"/>
                <a:pathLst>
                  <a:path extrusionOk="0" h="573" w="621">
                    <a:moveTo>
                      <a:pt x="123" y="1"/>
                    </a:moveTo>
                    <a:lnTo>
                      <a:pt x="1" y="439"/>
                    </a:lnTo>
                    <a:lnTo>
                      <a:pt x="157" y="482"/>
                    </a:lnTo>
                    <a:cubicBezTo>
                      <a:pt x="222" y="500"/>
                      <a:pt x="286" y="516"/>
                      <a:pt x="352" y="533"/>
                    </a:cubicBezTo>
                    <a:lnTo>
                      <a:pt x="511" y="572"/>
                    </a:lnTo>
                    <a:lnTo>
                      <a:pt x="620" y="131"/>
                    </a:lnTo>
                    <a:lnTo>
                      <a:pt x="463" y="92"/>
                    </a:lnTo>
                    <a:cubicBezTo>
                      <a:pt x="400" y="77"/>
                      <a:pt x="339" y="60"/>
                      <a:pt x="278" y="44"/>
                    </a:cubicBezTo>
                    <a:lnTo>
                      <a:pt x="1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541300" y="3835875"/>
                <a:ext cx="16425" cy="15550"/>
              </a:xfrm>
              <a:custGeom>
                <a:rect b="b" l="l" r="r" t="t"/>
                <a:pathLst>
                  <a:path extrusionOk="0" h="622" w="657">
                    <a:moveTo>
                      <a:pt x="183" y="1"/>
                    </a:moveTo>
                    <a:lnTo>
                      <a:pt x="1" y="417"/>
                    </a:lnTo>
                    <a:lnTo>
                      <a:pt x="150" y="483"/>
                    </a:lnTo>
                    <a:cubicBezTo>
                      <a:pt x="211" y="509"/>
                      <a:pt x="273" y="536"/>
                      <a:pt x="336" y="561"/>
                    </a:cubicBezTo>
                    <a:lnTo>
                      <a:pt x="487" y="622"/>
                    </a:lnTo>
                    <a:lnTo>
                      <a:pt x="657" y="200"/>
                    </a:lnTo>
                    <a:lnTo>
                      <a:pt x="506" y="139"/>
                    </a:lnTo>
                    <a:cubicBezTo>
                      <a:pt x="447" y="116"/>
                      <a:pt x="389" y="91"/>
                      <a:pt x="331" y="65"/>
                    </a:cubicBezTo>
                    <a:lnTo>
                      <a:pt x="331" y="67"/>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545575" y="3510125"/>
                <a:ext cx="16275" cy="15350"/>
              </a:xfrm>
              <a:custGeom>
                <a:rect b="b" l="l" r="r" t="t"/>
                <a:pathLst>
                  <a:path extrusionOk="0" h="614" w="651">
                    <a:moveTo>
                      <a:pt x="492" y="1"/>
                    </a:moveTo>
                    <a:lnTo>
                      <a:pt x="340" y="57"/>
                    </a:lnTo>
                    <a:lnTo>
                      <a:pt x="340" y="58"/>
                    </a:lnTo>
                    <a:cubicBezTo>
                      <a:pt x="278" y="82"/>
                      <a:pt x="215" y="106"/>
                      <a:pt x="152" y="131"/>
                    </a:cubicBezTo>
                    <a:lnTo>
                      <a:pt x="0" y="192"/>
                    </a:lnTo>
                    <a:lnTo>
                      <a:pt x="172" y="614"/>
                    </a:lnTo>
                    <a:lnTo>
                      <a:pt x="322" y="552"/>
                    </a:lnTo>
                    <a:cubicBezTo>
                      <a:pt x="380" y="528"/>
                      <a:pt x="440" y="505"/>
                      <a:pt x="499" y="483"/>
                    </a:cubicBezTo>
                    <a:lnTo>
                      <a:pt x="651" y="427"/>
                    </a:lnTo>
                    <a:lnTo>
                      <a:pt x="4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589675" y="3849675"/>
                <a:ext cx="14275" cy="12825"/>
              </a:xfrm>
              <a:custGeom>
                <a:rect b="b" l="l" r="r" t="t"/>
                <a:pathLst>
                  <a:path extrusionOk="0" h="513" w="571">
                    <a:moveTo>
                      <a:pt x="60" y="0"/>
                    </a:moveTo>
                    <a:lnTo>
                      <a:pt x="0" y="450"/>
                    </a:lnTo>
                    <a:lnTo>
                      <a:pt x="161" y="471"/>
                    </a:lnTo>
                    <a:cubicBezTo>
                      <a:pt x="228" y="481"/>
                      <a:pt x="295" y="488"/>
                      <a:pt x="362" y="496"/>
                    </a:cubicBezTo>
                    <a:lnTo>
                      <a:pt x="524" y="512"/>
                    </a:lnTo>
                    <a:lnTo>
                      <a:pt x="570" y="60"/>
                    </a:lnTo>
                    <a:lnTo>
                      <a:pt x="409" y="43"/>
                    </a:lnTo>
                    <a:cubicBezTo>
                      <a:pt x="346" y="37"/>
                      <a:pt x="283" y="28"/>
                      <a:pt x="220" y="20"/>
                    </a:cubicBezTo>
                    <a:lnTo>
                      <a:pt x="220" y="22"/>
                    </a:lnTo>
                    <a:lnTo>
                      <a:pt x="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614775" y="3851400"/>
                <a:ext cx="13300" cy="11625"/>
              </a:xfrm>
              <a:custGeom>
                <a:rect b="b" l="l" r="r" t="t"/>
                <a:pathLst>
                  <a:path extrusionOk="0" h="465" w="532">
                    <a:moveTo>
                      <a:pt x="515" y="1"/>
                    </a:moveTo>
                    <a:lnTo>
                      <a:pt x="353" y="6"/>
                    </a:lnTo>
                    <a:cubicBezTo>
                      <a:pt x="290" y="9"/>
                      <a:pt x="227" y="9"/>
                      <a:pt x="163" y="11"/>
                    </a:cubicBezTo>
                    <a:lnTo>
                      <a:pt x="1" y="11"/>
                    </a:lnTo>
                    <a:lnTo>
                      <a:pt x="4" y="465"/>
                    </a:lnTo>
                    <a:lnTo>
                      <a:pt x="166" y="465"/>
                    </a:lnTo>
                    <a:cubicBezTo>
                      <a:pt x="234" y="463"/>
                      <a:pt x="302" y="462"/>
                      <a:pt x="369" y="460"/>
                    </a:cubicBezTo>
                    <a:lnTo>
                      <a:pt x="531" y="455"/>
                    </a:lnTo>
                    <a:lnTo>
                      <a:pt x="5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594300" y="3500375"/>
                <a:ext cx="14025" cy="12500"/>
              </a:xfrm>
              <a:custGeom>
                <a:rect b="b" l="l" r="r" t="t"/>
                <a:pathLst>
                  <a:path extrusionOk="0" h="500" w="561">
                    <a:moveTo>
                      <a:pt x="524" y="1"/>
                    </a:moveTo>
                    <a:lnTo>
                      <a:pt x="362" y="12"/>
                    </a:lnTo>
                    <a:lnTo>
                      <a:pt x="364" y="12"/>
                    </a:lnTo>
                    <a:cubicBezTo>
                      <a:pt x="296" y="19"/>
                      <a:pt x="229" y="24"/>
                      <a:pt x="162" y="30"/>
                    </a:cubicBezTo>
                    <a:lnTo>
                      <a:pt x="1" y="49"/>
                    </a:lnTo>
                    <a:lnTo>
                      <a:pt x="48" y="500"/>
                    </a:lnTo>
                    <a:lnTo>
                      <a:pt x="209" y="483"/>
                    </a:lnTo>
                    <a:cubicBezTo>
                      <a:pt x="271" y="477"/>
                      <a:pt x="334" y="470"/>
                      <a:pt x="399" y="465"/>
                    </a:cubicBezTo>
                    <a:lnTo>
                      <a:pt x="561" y="453"/>
                    </a:lnTo>
                    <a:lnTo>
                      <a:pt x="5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638500" y="3848350"/>
                <a:ext cx="14675" cy="13325"/>
              </a:xfrm>
              <a:custGeom>
                <a:rect b="b" l="l" r="r" t="t"/>
                <a:pathLst>
                  <a:path extrusionOk="0" h="533" w="587">
                    <a:moveTo>
                      <a:pt x="507" y="0"/>
                    </a:moveTo>
                    <a:lnTo>
                      <a:pt x="349" y="30"/>
                    </a:lnTo>
                    <a:lnTo>
                      <a:pt x="349" y="29"/>
                    </a:lnTo>
                    <a:cubicBezTo>
                      <a:pt x="286" y="40"/>
                      <a:pt x="223" y="50"/>
                      <a:pt x="160" y="60"/>
                    </a:cubicBezTo>
                    <a:lnTo>
                      <a:pt x="0" y="83"/>
                    </a:lnTo>
                    <a:lnTo>
                      <a:pt x="66" y="532"/>
                    </a:lnTo>
                    <a:lnTo>
                      <a:pt x="227" y="509"/>
                    </a:lnTo>
                    <a:cubicBezTo>
                      <a:pt x="294" y="499"/>
                      <a:pt x="360" y="488"/>
                      <a:pt x="426" y="476"/>
                    </a:cubicBezTo>
                    <a:lnTo>
                      <a:pt x="587" y="448"/>
                    </a:lnTo>
                    <a:lnTo>
                      <a:pt x="5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619200" y="3500100"/>
                <a:ext cx="13525" cy="12000"/>
              </a:xfrm>
              <a:custGeom>
                <a:rect b="b" l="l" r="r" t="t"/>
                <a:pathLst>
                  <a:path extrusionOk="0" h="480" w="541">
                    <a:moveTo>
                      <a:pt x="16" y="0"/>
                    </a:moveTo>
                    <a:lnTo>
                      <a:pt x="1" y="454"/>
                    </a:lnTo>
                    <a:lnTo>
                      <a:pt x="163" y="459"/>
                    </a:lnTo>
                    <a:cubicBezTo>
                      <a:pt x="225" y="461"/>
                      <a:pt x="288" y="464"/>
                      <a:pt x="353" y="469"/>
                    </a:cubicBezTo>
                    <a:lnTo>
                      <a:pt x="515" y="479"/>
                    </a:lnTo>
                    <a:lnTo>
                      <a:pt x="541" y="25"/>
                    </a:lnTo>
                    <a:lnTo>
                      <a:pt x="379" y="15"/>
                    </a:lnTo>
                    <a:cubicBezTo>
                      <a:pt x="313" y="12"/>
                      <a:pt x="245" y="8"/>
                      <a:pt x="177" y="5"/>
                    </a:cubicBezTo>
                    <a:lnTo>
                      <a:pt x="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642825" y="3502125"/>
                <a:ext cx="14950" cy="13550"/>
              </a:xfrm>
              <a:custGeom>
                <a:rect b="b" l="l" r="r" t="t"/>
                <a:pathLst>
                  <a:path extrusionOk="0" h="542" w="598">
                    <a:moveTo>
                      <a:pt x="78" y="0"/>
                    </a:moveTo>
                    <a:lnTo>
                      <a:pt x="1" y="448"/>
                    </a:lnTo>
                    <a:lnTo>
                      <a:pt x="161" y="476"/>
                    </a:lnTo>
                    <a:cubicBezTo>
                      <a:pt x="224" y="486"/>
                      <a:pt x="287" y="497"/>
                      <a:pt x="348" y="511"/>
                    </a:cubicBezTo>
                    <a:lnTo>
                      <a:pt x="506" y="542"/>
                    </a:lnTo>
                    <a:lnTo>
                      <a:pt x="597" y="98"/>
                    </a:lnTo>
                    <a:lnTo>
                      <a:pt x="439" y="65"/>
                    </a:lnTo>
                    <a:cubicBezTo>
                      <a:pt x="372" y="51"/>
                      <a:pt x="305" y="40"/>
                      <a:pt x="239" y="28"/>
                    </a:cubicBezTo>
                    <a:lnTo>
                      <a:pt x="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499725" y="3563750"/>
                <a:ext cx="235700" cy="235675"/>
              </a:xfrm>
              <a:custGeom>
                <a:rect b="b" l="l" r="r" t="t"/>
                <a:pathLst>
                  <a:path extrusionOk="0" h="9427" w="9428">
                    <a:moveTo>
                      <a:pt x="4714" y="585"/>
                    </a:moveTo>
                    <a:cubicBezTo>
                      <a:pt x="6990" y="585"/>
                      <a:pt x="8844" y="2437"/>
                      <a:pt x="8844" y="4713"/>
                    </a:cubicBezTo>
                    <a:cubicBezTo>
                      <a:pt x="8844" y="6990"/>
                      <a:pt x="6990" y="8842"/>
                      <a:pt x="4714" y="8842"/>
                    </a:cubicBezTo>
                    <a:cubicBezTo>
                      <a:pt x="2437" y="8842"/>
                      <a:pt x="585" y="6990"/>
                      <a:pt x="585" y="4713"/>
                    </a:cubicBezTo>
                    <a:cubicBezTo>
                      <a:pt x="585" y="2437"/>
                      <a:pt x="2437" y="585"/>
                      <a:pt x="4714" y="585"/>
                    </a:cubicBezTo>
                    <a:close/>
                    <a:moveTo>
                      <a:pt x="4714" y="0"/>
                    </a:moveTo>
                    <a:cubicBezTo>
                      <a:pt x="2115" y="0"/>
                      <a:pt x="0" y="2115"/>
                      <a:pt x="0" y="4713"/>
                    </a:cubicBezTo>
                    <a:cubicBezTo>
                      <a:pt x="0" y="7312"/>
                      <a:pt x="2115" y="9427"/>
                      <a:pt x="4714" y="9427"/>
                    </a:cubicBezTo>
                    <a:cubicBezTo>
                      <a:pt x="7312" y="9427"/>
                      <a:pt x="9427" y="7312"/>
                      <a:pt x="9427" y="4713"/>
                    </a:cubicBezTo>
                    <a:cubicBezTo>
                      <a:pt x="9427" y="2115"/>
                      <a:pt x="7312" y="0"/>
                      <a:pt x="4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353675" y="3417700"/>
                <a:ext cx="527775" cy="527775"/>
              </a:xfrm>
              <a:custGeom>
                <a:rect b="b" l="l" r="r" t="t"/>
                <a:pathLst>
                  <a:path extrusionOk="0" h="21111" w="21111">
                    <a:moveTo>
                      <a:pt x="12490" y="260"/>
                    </a:moveTo>
                    <a:cubicBezTo>
                      <a:pt x="12717" y="260"/>
                      <a:pt x="12900" y="445"/>
                      <a:pt x="12900" y="671"/>
                    </a:cubicBezTo>
                    <a:lnTo>
                      <a:pt x="12900" y="2160"/>
                    </a:lnTo>
                    <a:cubicBezTo>
                      <a:pt x="12900" y="2440"/>
                      <a:pt x="13078" y="2695"/>
                      <a:pt x="13344" y="2789"/>
                    </a:cubicBezTo>
                    <a:cubicBezTo>
                      <a:pt x="13591" y="2878"/>
                      <a:pt x="13837" y="2981"/>
                      <a:pt x="14075" y="3093"/>
                    </a:cubicBezTo>
                    <a:cubicBezTo>
                      <a:pt x="14165" y="3136"/>
                      <a:pt x="14263" y="3157"/>
                      <a:pt x="14360" y="3157"/>
                    </a:cubicBezTo>
                    <a:cubicBezTo>
                      <a:pt x="14534" y="3157"/>
                      <a:pt x="14706" y="3089"/>
                      <a:pt x="14835" y="2961"/>
                    </a:cubicBezTo>
                    <a:lnTo>
                      <a:pt x="15887" y="1908"/>
                    </a:lnTo>
                    <a:cubicBezTo>
                      <a:pt x="15965" y="1831"/>
                      <a:pt x="16069" y="1788"/>
                      <a:pt x="16178" y="1788"/>
                    </a:cubicBezTo>
                    <a:cubicBezTo>
                      <a:pt x="16288" y="1788"/>
                      <a:pt x="16391" y="1831"/>
                      <a:pt x="16468" y="1908"/>
                    </a:cubicBezTo>
                    <a:lnTo>
                      <a:pt x="19203" y="4643"/>
                    </a:lnTo>
                    <a:cubicBezTo>
                      <a:pt x="19280" y="4720"/>
                      <a:pt x="19323" y="4823"/>
                      <a:pt x="19323" y="4933"/>
                    </a:cubicBezTo>
                    <a:cubicBezTo>
                      <a:pt x="19323" y="5042"/>
                      <a:pt x="19280" y="5146"/>
                      <a:pt x="19203" y="5224"/>
                    </a:cubicBezTo>
                    <a:lnTo>
                      <a:pt x="18150" y="6277"/>
                    </a:lnTo>
                    <a:cubicBezTo>
                      <a:pt x="17950" y="6476"/>
                      <a:pt x="17897" y="6782"/>
                      <a:pt x="18018" y="7036"/>
                    </a:cubicBezTo>
                    <a:cubicBezTo>
                      <a:pt x="18130" y="7274"/>
                      <a:pt x="18233" y="7521"/>
                      <a:pt x="18322" y="7767"/>
                    </a:cubicBezTo>
                    <a:cubicBezTo>
                      <a:pt x="18418" y="8033"/>
                      <a:pt x="18671" y="8211"/>
                      <a:pt x="18953" y="8211"/>
                    </a:cubicBezTo>
                    <a:lnTo>
                      <a:pt x="20440" y="8211"/>
                    </a:lnTo>
                    <a:cubicBezTo>
                      <a:pt x="20666" y="8211"/>
                      <a:pt x="20851" y="8394"/>
                      <a:pt x="20851" y="8622"/>
                    </a:cubicBezTo>
                    <a:lnTo>
                      <a:pt x="20851" y="12488"/>
                    </a:lnTo>
                    <a:cubicBezTo>
                      <a:pt x="20851" y="12715"/>
                      <a:pt x="20666" y="12900"/>
                      <a:pt x="20440" y="12900"/>
                    </a:cubicBezTo>
                    <a:lnTo>
                      <a:pt x="18953" y="12900"/>
                    </a:lnTo>
                    <a:cubicBezTo>
                      <a:pt x="18671" y="12900"/>
                      <a:pt x="18416" y="13078"/>
                      <a:pt x="18322" y="13342"/>
                    </a:cubicBezTo>
                    <a:cubicBezTo>
                      <a:pt x="18233" y="13589"/>
                      <a:pt x="18130" y="13835"/>
                      <a:pt x="18018" y="14074"/>
                    </a:cubicBezTo>
                    <a:cubicBezTo>
                      <a:pt x="17897" y="14329"/>
                      <a:pt x="17950" y="14634"/>
                      <a:pt x="18150" y="14834"/>
                    </a:cubicBezTo>
                    <a:lnTo>
                      <a:pt x="19203" y="15887"/>
                    </a:lnTo>
                    <a:cubicBezTo>
                      <a:pt x="19280" y="15964"/>
                      <a:pt x="19323" y="16067"/>
                      <a:pt x="19323" y="16177"/>
                    </a:cubicBezTo>
                    <a:cubicBezTo>
                      <a:pt x="19323" y="16286"/>
                      <a:pt x="19280" y="16391"/>
                      <a:pt x="19203" y="16468"/>
                    </a:cubicBezTo>
                    <a:lnTo>
                      <a:pt x="16468" y="19202"/>
                    </a:lnTo>
                    <a:cubicBezTo>
                      <a:pt x="16391" y="19280"/>
                      <a:pt x="16288" y="19323"/>
                      <a:pt x="16178" y="19323"/>
                    </a:cubicBezTo>
                    <a:cubicBezTo>
                      <a:pt x="16069" y="19323"/>
                      <a:pt x="15965" y="19280"/>
                      <a:pt x="15887" y="19202"/>
                    </a:cubicBezTo>
                    <a:lnTo>
                      <a:pt x="14835" y="18150"/>
                    </a:lnTo>
                    <a:cubicBezTo>
                      <a:pt x="14706" y="18022"/>
                      <a:pt x="14534" y="17954"/>
                      <a:pt x="14360" y="17954"/>
                    </a:cubicBezTo>
                    <a:cubicBezTo>
                      <a:pt x="14263" y="17954"/>
                      <a:pt x="14165" y="17975"/>
                      <a:pt x="14075" y="18018"/>
                    </a:cubicBezTo>
                    <a:cubicBezTo>
                      <a:pt x="13837" y="18130"/>
                      <a:pt x="13591" y="18233"/>
                      <a:pt x="13344" y="18320"/>
                    </a:cubicBezTo>
                    <a:cubicBezTo>
                      <a:pt x="13078" y="18416"/>
                      <a:pt x="12900" y="18670"/>
                      <a:pt x="12900" y="18951"/>
                    </a:cubicBezTo>
                    <a:lnTo>
                      <a:pt x="12900" y="20440"/>
                    </a:lnTo>
                    <a:cubicBezTo>
                      <a:pt x="12900" y="20666"/>
                      <a:pt x="12717" y="20851"/>
                      <a:pt x="12490" y="20851"/>
                    </a:cubicBezTo>
                    <a:lnTo>
                      <a:pt x="8623" y="20851"/>
                    </a:lnTo>
                    <a:cubicBezTo>
                      <a:pt x="8396" y="20851"/>
                      <a:pt x="8211" y="20666"/>
                      <a:pt x="8211" y="20440"/>
                    </a:cubicBezTo>
                    <a:lnTo>
                      <a:pt x="8211" y="18951"/>
                    </a:lnTo>
                    <a:cubicBezTo>
                      <a:pt x="8211" y="18670"/>
                      <a:pt x="8033" y="18416"/>
                      <a:pt x="7769" y="18320"/>
                    </a:cubicBezTo>
                    <a:cubicBezTo>
                      <a:pt x="7521" y="18233"/>
                      <a:pt x="7275" y="18130"/>
                      <a:pt x="7038" y="18018"/>
                    </a:cubicBezTo>
                    <a:cubicBezTo>
                      <a:pt x="6946" y="17975"/>
                      <a:pt x="6848" y="17953"/>
                      <a:pt x="6753" y="17953"/>
                    </a:cubicBezTo>
                    <a:cubicBezTo>
                      <a:pt x="6577" y="17953"/>
                      <a:pt x="6406" y="18021"/>
                      <a:pt x="6278" y="18150"/>
                    </a:cubicBezTo>
                    <a:lnTo>
                      <a:pt x="5224" y="19202"/>
                    </a:lnTo>
                    <a:cubicBezTo>
                      <a:pt x="5147" y="19280"/>
                      <a:pt x="5044" y="19323"/>
                      <a:pt x="4934" y="19323"/>
                    </a:cubicBezTo>
                    <a:cubicBezTo>
                      <a:pt x="4825" y="19323"/>
                      <a:pt x="4721" y="19280"/>
                      <a:pt x="4643" y="19202"/>
                    </a:cubicBezTo>
                    <a:lnTo>
                      <a:pt x="1909" y="16468"/>
                    </a:lnTo>
                    <a:cubicBezTo>
                      <a:pt x="1831" y="16391"/>
                      <a:pt x="1788" y="16286"/>
                      <a:pt x="1788" y="16177"/>
                    </a:cubicBezTo>
                    <a:cubicBezTo>
                      <a:pt x="1788" y="16067"/>
                      <a:pt x="1831" y="15964"/>
                      <a:pt x="1909" y="15887"/>
                    </a:cubicBezTo>
                    <a:lnTo>
                      <a:pt x="2961" y="14834"/>
                    </a:lnTo>
                    <a:cubicBezTo>
                      <a:pt x="3161" y="14634"/>
                      <a:pt x="3214" y="14329"/>
                      <a:pt x="3093" y="14073"/>
                    </a:cubicBezTo>
                    <a:cubicBezTo>
                      <a:pt x="2981" y="13835"/>
                      <a:pt x="2878" y="13589"/>
                      <a:pt x="2791" y="13342"/>
                    </a:cubicBezTo>
                    <a:cubicBezTo>
                      <a:pt x="2695" y="13078"/>
                      <a:pt x="2442" y="12900"/>
                      <a:pt x="2160" y="12900"/>
                    </a:cubicBezTo>
                    <a:lnTo>
                      <a:pt x="671" y="12900"/>
                    </a:lnTo>
                    <a:cubicBezTo>
                      <a:pt x="445" y="12900"/>
                      <a:pt x="262" y="12715"/>
                      <a:pt x="262" y="12488"/>
                    </a:cubicBezTo>
                    <a:lnTo>
                      <a:pt x="262" y="8621"/>
                    </a:lnTo>
                    <a:cubicBezTo>
                      <a:pt x="262" y="8394"/>
                      <a:pt x="445" y="8211"/>
                      <a:pt x="671" y="8211"/>
                    </a:cubicBezTo>
                    <a:lnTo>
                      <a:pt x="2160" y="8211"/>
                    </a:lnTo>
                    <a:cubicBezTo>
                      <a:pt x="2442" y="8211"/>
                      <a:pt x="2695" y="8033"/>
                      <a:pt x="2791" y="7767"/>
                    </a:cubicBezTo>
                    <a:cubicBezTo>
                      <a:pt x="2878" y="7521"/>
                      <a:pt x="2981" y="7274"/>
                      <a:pt x="3093" y="7036"/>
                    </a:cubicBezTo>
                    <a:cubicBezTo>
                      <a:pt x="3214" y="6782"/>
                      <a:pt x="3161" y="6476"/>
                      <a:pt x="2961" y="6277"/>
                    </a:cubicBezTo>
                    <a:lnTo>
                      <a:pt x="1909" y="5224"/>
                    </a:lnTo>
                    <a:cubicBezTo>
                      <a:pt x="1831" y="5146"/>
                      <a:pt x="1788" y="5042"/>
                      <a:pt x="1788" y="4933"/>
                    </a:cubicBezTo>
                    <a:cubicBezTo>
                      <a:pt x="1788" y="4823"/>
                      <a:pt x="1831" y="4720"/>
                      <a:pt x="1909" y="4643"/>
                    </a:cubicBezTo>
                    <a:lnTo>
                      <a:pt x="4643" y="1908"/>
                    </a:lnTo>
                    <a:cubicBezTo>
                      <a:pt x="4721" y="1831"/>
                      <a:pt x="4825" y="1788"/>
                      <a:pt x="4934" y="1788"/>
                    </a:cubicBezTo>
                    <a:cubicBezTo>
                      <a:pt x="5044" y="1788"/>
                      <a:pt x="5147" y="1831"/>
                      <a:pt x="5224" y="1908"/>
                    </a:cubicBezTo>
                    <a:lnTo>
                      <a:pt x="6277" y="2961"/>
                    </a:lnTo>
                    <a:cubicBezTo>
                      <a:pt x="6405" y="3089"/>
                      <a:pt x="6577" y="3157"/>
                      <a:pt x="6752" y="3157"/>
                    </a:cubicBezTo>
                    <a:cubicBezTo>
                      <a:pt x="6849" y="3157"/>
                      <a:pt x="6947" y="3136"/>
                      <a:pt x="7038" y="3093"/>
                    </a:cubicBezTo>
                    <a:cubicBezTo>
                      <a:pt x="7275" y="2981"/>
                      <a:pt x="7521" y="2878"/>
                      <a:pt x="7769" y="2789"/>
                    </a:cubicBezTo>
                    <a:cubicBezTo>
                      <a:pt x="8033" y="2695"/>
                      <a:pt x="8211" y="2440"/>
                      <a:pt x="8211" y="2160"/>
                    </a:cubicBezTo>
                    <a:lnTo>
                      <a:pt x="8211" y="671"/>
                    </a:lnTo>
                    <a:cubicBezTo>
                      <a:pt x="8211" y="445"/>
                      <a:pt x="8396" y="260"/>
                      <a:pt x="8623" y="260"/>
                    </a:cubicBezTo>
                    <a:close/>
                    <a:moveTo>
                      <a:pt x="8623" y="0"/>
                    </a:moveTo>
                    <a:cubicBezTo>
                      <a:pt x="8253" y="0"/>
                      <a:pt x="7952" y="301"/>
                      <a:pt x="7952" y="671"/>
                    </a:cubicBezTo>
                    <a:lnTo>
                      <a:pt x="7952" y="2160"/>
                    </a:lnTo>
                    <a:cubicBezTo>
                      <a:pt x="7952" y="2331"/>
                      <a:pt x="7843" y="2487"/>
                      <a:pt x="7681" y="2546"/>
                    </a:cubicBezTo>
                    <a:cubicBezTo>
                      <a:pt x="7425" y="2637"/>
                      <a:pt x="7172" y="2743"/>
                      <a:pt x="6926" y="2858"/>
                    </a:cubicBezTo>
                    <a:cubicBezTo>
                      <a:pt x="6871" y="2885"/>
                      <a:pt x="6811" y="2898"/>
                      <a:pt x="6752" y="2898"/>
                    </a:cubicBezTo>
                    <a:cubicBezTo>
                      <a:pt x="6646" y="2898"/>
                      <a:pt x="6540" y="2856"/>
                      <a:pt x="6462" y="2777"/>
                    </a:cubicBezTo>
                    <a:lnTo>
                      <a:pt x="5408" y="1725"/>
                    </a:lnTo>
                    <a:cubicBezTo>
                      <a:pt x="5282" y="1598"/>
                      <a:pt x="5114" y="1528"/>
                      <a:pt x="4934" y="1528"/>
                    </a:cubicBezTo>
                    <a:cubicBezTo>
                      <a:pt x="4755" y="1528"/>
                      <a:pt x="4587" y="1598"/>
                      <a:pt x="4459" y="1725"/>
                    </a:cubicBezTo>
                    <a:lnTo>
                      <a:pt x="1725" y="4459"/>
                    </a:lnTo>
                    <a:cubicBezTo>
                      <a:pt x="1598" y="4586"/>
                      <a:pt x="1529" y="4755"/>
                      <a:pt x="1529" y="4933"/>
                    </a:cubicBezTo>
                    <a:cubicBezTo>
                      <a:pt x="1529" y="5113"/>
                      <a:pt x="1598" y="5280"/>
                      <a:pt x="1725" y="5408"/>
                    </a:cubicBezTo>
                    <a:lnTo>
                      <a:pt x="2778" y="6460"/>
                    </a:lnTo>
                    <a:cubicBezTo>
                      <a:pt x="2900" y="6582"/>
                      <a:pt x="2933" y="6770"/>
                      <a:pt x="2859" y="6926"/>
                    </a:cubicBezTo>
                    <a:cubicBezTo>
                      <a:pt x="2743" y="7172"/>
                      <a:pt x="2637" y="7426"/>
                      <a:pt x="2546" y="7679"/>
                    </a:cubicBezTo>
                    <a:cubicBezTo>
                      <a:pt x="2489" y="7843"/>
                      <a:pt x="2333" y="7952"/>
                      <a:pt x="2160" y="7952"/>
                    </a:cubicBezTo>
                    <a:lnTo>
                      <a:pt x="671" y="7952"/>
                    </a:lnTo>
                    <a:cubicBezTo>
                      <a:pt x="303" y="7952"/>
                      <a:pt x="1" y="8252"/>
                      <a:pt x="1" y="8622"/>
                    </a:cubicBezTo>
                    <a:lnTo>
                      <a:pt x="1" y="12488"/>
                    </a:lnTo>
                    <a:cubicBezTo>
                      <a:pt x="1" y="12858"/>
                      <a:pt x="303" y="13159"/>
                      <a:pt x="671" y="13159"/>
                    </a:cubicBezTo>
                    <a:lnTo>
                      <a:pt x="2160" y="13159"/>
                    </a:lnTo>
                    <a:cubicBezTo>
                      <a:pt x="2333" y="13159"/>
                      <a:pt x="2489" y="13268"/>
                      <a:pt x="2546" y="13430"/>
                    </a:cubicBezTo>
                    <a:cubicBezTo>
                      <a:pt x="2637" y="13684"/>
                      <a:pt x="2743" y="13939"/>
                      <a:pt x="2859" y="14185"/>
                    </a:cubicBezTo>
                    <a:cubicBezTo>
                      <a:pt x="2933" y="14340"/>
                      <a:pt x="2900" y="14529"/>
                      <a:pt x="2778" y="14651"/>
                    </a:cubicBezTo>
                    <a:lnTo>
                      <a:pt x="1725" y="15703"/>
                    </a:lnTo>
                    <a:cubicBezTo>
                      <a:pt x="1598" y="15829"/>
                      <a:pt x="1529" y="15997"/>
                      <a:pt x="1529" y="16177"/>
                    </a:cubicBezTo>
                    <a:cubicBezTo>
                      <a:pt x="1529" y="16356"/>
                      <a:pt x="1598" y="16524"/>
                      <a:pt x="1725" y="16652"/>
                    </a:cubicBezTo>
                    <a:lnTo>
                      <a:pt x="4459" y="19386"/>
                    </a:lnTo>
                    <a:cubicBezTo>
                      <a:pt x="4587" y="19513"/>
                      <a:pt x="4755" y="19582"/>
                      <a:pt x="4934" y="19582"/>
                    </a:cubicBezTo>
                    <a:cubicBezTo>
                      <a:pt x="5114" y="19582"/>
                      <a:pt x="5282" y="19513"/>
                      <a:pt x="5408" y="19386"/>
                    </a:cubicBezTo>
                    <a:lnTo>
                      <a:pt x="6462" y="18333"/>
                    </a:lnTo>
                    <a:cubicBezTo>
                      <a:pt x="6540" y="18255"/>
                      <a:pt x="6646" y="18213"/>
                      <a:pt x="6752" y="18213"/>
                    </a:cubicBezTo>
                    <a:cubicBezTo>
                      <a:pt x="6811" y="18213"/>
                      <a:pt x="6871" y="18226"/>
                      <a:pt x="6926" y="18252"/>
                    </a:cubicBezTo>
                    <a:cubicBezTo>
                      <a:pt x="7172" y="18368"/>
                      <a:pt x="7425" y="18474"/>
                      <a:pt x="7681" y="18565"/>
                    </a:cubicBezTo>
                    <a:cubicBezTo>
                      <a:pt x="7843" y="18624"/>
                      <a:pt x="7952" y="18779"/>
                      <a:pt x="7952" y="18951"/>
                    </a:cubicBezTo>
                    <a:lnTo>
                      <a:pt x="7952" y="20440"/>
                    </a:lnTo>
                    <a:cubicBezTo>
                      <a:pt x="7952" y="20810"/>
                      <a:pt x="8253" y="21111"/>
                      <a:pt x="8623" y="21111"/>
                    </a:cubicBezTo>
                    <a:lnTo>
                      <a:pt x="12490" y="21111"/>
                    </a:lnTo>
                    <a:cubicBezTo>
                      <a:pt x="12859" y="21111"/>
                      <a:pt x="13161" y="20810"/>
                      <a:pt x="13161" y="20440"/>
                    </a:cubicBezTo>
                    <a:lnTo>
                      <a:pt x="13161" y="18951"/>
                    </a:lnTo>
                    <a:cubicBezTo>
                      <a:pt x="13161" y="18779"/>
                      <a:pt x="13270" y="18624"/>
                      <a:pt x="13432" y="18565"/>
                    </a:cubicBezTo>
                    <a:cubicBezTo>
                      <a:pt x="13686" y="18474"/>
                      <a:pt x="13941" y="18368"/>
                      <a:pt x="14185" y="18252"/>
                    </a:cubicBezTo>
                    <a:cubicBezTo>
                      <a:pt x="14241" y="18226"/>
                      <a:pt x="14301" y="18213"/>
                      <a:pt x="14360" y="18213"/>
                    </a:cubicBezTo>
                    <a:cubicBezTo>
                      <a:pt x="14467" y="18213"/>
                      <a:pt x="14573" y="18255"/>
                      <a:pt x="14651" y="18333"/>
                    </a:cubicBezTo>
                    <a:lnTo>
                      <a:pt x="15704" y="19386"/>
                    </a:lnTo>
                    <a:cubicBezTo>
                      <a:pt x="15831" y="19513"/>
                      <a:pt x="15999" y="19582"/>
                      <a:pt x="16178" y="19582"/>
                    </a:cubicBezTo>
                    <a:cubicBezTo>
                      <a:pt x="16358" y="19582"/>
                      <a:pt x="16526" y="19513"/>
                      <a:pt x="16652" y="19386"/>
                    </a:cubicBezTo>
                    <a:lnTo>
                      <a:pt x="19386" y="16652"/>
                    </a:lnTo>
                    <a:cubicBezTo>
                      <a:pt x="19513" y="16524"/>
                      <a:pt x="19583" y="16356"/>
                      <a:pt x="19583" y="16177"/>
                    </a:cubicBezTo>
                    <a:cubicBezTo>
                      <a:pt x="19583" y="15997"/>
                      <a:pt x="19513" y="15829"/>
                      <a:pt x="19386" y="15703"/>
                    </a:cubicBezTo>
                    <a:lnTo>
                      <a:pt x="18334" y="14651"/>
                    </a:lnTo>
                    <a:cubicBezTo>
                      <a:pt x="18211" y="14529"/>
                      <a:pt x="18180" y="14340"/>
                      <a:pt x="18253" y="14185"/>
                    </a:cubicBezTo>
                    <a:cubicBezTo>
                      <a:pt x="18370" y="13939"/>
                      <a:pt x="18474" y="13684"/>
                      <a:pt x="18567" y="13432"/>
                    </a:cubicBezTo>
                    <a:cubicBezTo>
                      <a:pt x="18624" y="13268"/>
                      <a:pt x="18780" y="13159"/>
                      <a:pt x="18953" y="13159"/>
                    </a:cubicBezTo>
                    <a:lnTo>
                      <a:pt x="20440" y="13159"/>
                    </a:lnTo>
                    <a:cubicBezTo>
                      <a:pt x="20810" y="13159"/>
                      <a:pt x="21111" y="12858"/>
                      <a:pt x="21111" y="12488"/>
                    </a:cubicBezTo>
                    <a:lnTo>
                      <a:pt x="21111" y="8622"/>
                    </a:lnTo>
                    <a:cubicBezTo>
                      <a:pt x="21111" y="8252"/>
                      <a:pt x="20810" y="7952"/>
                      <a:pt x="20440" y="7952"/>
                    </a:cubicBezTo>
                    <a:lnTo>
                      <a:pt x="18953" y="7952"/>
                    </a:lnTo>
                    <a:cubicBezTo>
                      <a:pt x="18780" y="7952"/>
                      <a:pt x="18624" y="7843"/>
                      <a:pt x="18567" y="7681"/>
                    </a:cubicBezTo>
                    <a:cubicBezTo>
                      <a:pt x="18474" y="7426"/>
                      <a:pt x="18370" y="7172"/>
                      <a:pt x="18253" y="6926"/>
                    </a:cubicBezTo>
                    <a:cubicBezTo>
                      <a:pt x="18180" y="6770"/>
                      <a:pt x="18211" y="6582"/>
                      <a:pt x="18334" y="6460"/>
                    </a:cubicBezTo>
                    <a:lnTo>
                      <a:pt x="19386" y="5408"/>
                    </a:lnTo>
                    <a:cubicBezTo>
                      <a:pt x="19513" y="5282"/>
                      <a:pt x="19583" y="5113"/>
                      <a:pt x="19583" y="4933"/>
                    </a:cubicBezTo>
                    <a:cubicBezTo>
                      <a:pt x="19583" y="4755"/>
                      <a:pt x="19513" y="4586"/>
                      <a:pt x="19386" y="4459"/>
                    </a:cubicBezTo>
                    <a:lnTo>
                      <a:pt x="16652" y="1725"/>
                    </a:lnTo>
                    <a:cubicBezTo>
                      <a:pt x="16526" y="1598"/>
                      <a:pt x="16358" y="1528"/>
                      <a:pt x="16178" y="1528"/>
                    </a:cubicBezTo>
                    <a:cubicBezTo>
                      <a:pt x="15999" y="1528"/>
                      <a:pt x="15831" y="1598"/>
                      <a:pt x="15704" y="1725"/>
                    </a:cubicBezTo>
                    <a:lnTo>
                      <a:pt x="14651" y="2777"/>
                    </a:lnTo>
                    <a:cubicBezTo>
                      <a:pt x="14573" y="2856"/>
                      <a:pt x="14467" y="2898"/>
                      <a:pt x="14360" y="2898"/>
                    </a:cubicBezTo>
                    <a:cubicBezTo>
                      <a:pt x="14301" y="2898"/>
                      <a:pt x="14241" y="2885"/>
                      <a:pt x="14185" y="2858"/>
                    </a:cubicBezTo>
                    <a:cubicBezTo>
                      <a:pt x="13941" y="2743"/>
                      <a:pt x="13686" y="2637"/>
                      <a:pt x="13432" y="2546"/>
                    </a:cubicBezTo>
                    <a:cubicBezTo>
                      <a:pt x="13270" y="2487"/>
                      <a:pt x="13161" y="2331"/>
                      <a:pt x="13161" y="2160"/>
                    </a:cubicBezTo>
                    <a:lnTo>
                      <a:pt x="13161" y="671"/>
                    </a:lnTo>
                    <a:cubicBezTo>
                      <a:pt x="13161" y="301"/>
                      <a:pt x="12859" y="0"/>
                      <a:pt x="12490"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29"/>
            <p:cNvSpPr/>
            <p:nvPr/>
          </p:nvSpPr>
          <p:spPr>
            <a:xfrm>
              <a:off x="8855269" y="739802"/>
              <a:ext cx="136200" cy="136200"/>
            </a:xfrm>
            <a:prstGeom prst="ellipse">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7398500" y="69603"/>
              <a:ext cx="84900" cy="84600"/>
            </a:xfrm>
            <a:prstGeom prst="ellipse">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 name="Google Shape;402;p29"/>
            <p:cNvGrpSpPr/>
            <p:nvPr/>
          </p:nvGrpSpPr>
          <p:grpSpPr>
            <a:xfrm>
              <a:off x="6684971" y="-644076"/>
              <a:ext cx="1511958" cy="1511958"/>
              <a:chOff x="4529425" y="1609825"/>
              <a:chExt cx="913625" cy="913625"/>
            </a:xfrm>
          </p:grpSpPr>
          <p:sp>
            <p:nvSpPr>
              <p:cNvPr id="403" name="Google Shape;403;p29"/>
              <p:cNvSpPr/>
              <p:nvPr/>
            </p:nvSpPr>
            <p:spPr>
              <a:xfrm>
                <a:off x="4529425" y="1609825"/>
                <a:ext cx="913625" cy="913625"/>
              </a:xfrm>
              <a:custGeom>
                <a:rect b="b" l="l" r="r" t="t"/>
                <a:pathLst>
                  <a:path extrusionOk="0" h="36545" w="36545">
                    <a:moveTo>
                      <a:pt x="18246" y="1"/>
                    </a:moveTo>
                    <a:lnTo>
                      <a:pt x="18246" y="377"/>
                    </a:lnTo>
                    <a:lnTo>
                      <a:pt x="18273" y="377"/>
                    </a:lnTo>
                    <a:cubicBezTo>
                      <a:pt x="18451" y="377"/>
                      <a:pt x="18629" y="381"/>
                      <a:pt x="18808" y="386"/>
                    </a:cubicBezTo>
                    <a:lnTo>
                      <a:pt x="18819" y="7"/>
                    </a:lnTo>
                    <a:cubicBezTo>
                      <a:pt x="18638" y="2"/>
                      <a:pt x="18456" y="1"/>
                      <a:pt x="18273" y="1"/>
                    </a:cubicBezTo>
                    <a:close/>
                    <a:moveTo>
                      <a:pt x="15956" y="146"/>
                    </a:moveTo>
                    <a:cubicBezTo>
                      <a:pt x="15766" y="169"/>
                      <a:pt x="15576" y="197"/>
                      <a:pt x="15388" y="227"/>
                    </a:cubicBezTo>
                    <a:lnTo>
                      <a:pt x="15447" y="600"/>
                    </a:lnTo>
                    <a:lnTo>
                      <a:pt x="15447" y="599"/>
                    </a:lnTo>
                    <a:cubicBezTo>
                      <a:pt x="15633" y="571"/>
                      <a:pt x="15818" y="544"/>
                      <a:pt x="16004" y="519"/>
                    </a:cubicBezTo>
                    <a:lnTo>
                      <a:pt x="15956" y="146"/>
                    </a:lnTo>
                    <a:close/>
                    <a:moveTo>
                      <a:pt x="21103" y="219"/>
                    </a:moveTo>
                    <a:lnTo>
                      <a:pt x="21045" y="592"/>
                    </a:lnTo>
                    <a:cubicBezTo>
                      <a:pt x="21231" y="620"/>
                      <a:pt x="21414" y="651"/>
                      <a:pt x="21598" y="686"/>
                    </a:cubicBezTo>
                    <a:lnTo>
                      <a:pt x="21598" y="686"/>
                    </a:lnTo>
                    <a:lnTo>
                      <a:pt x="21669" y="316"/>
                    </a:lnTo>
                    <a:cubicBezTo>
                      <a:pt x="21481" y="280"/>
                      <a:pt x="21293" y="248"/>
                      <a:pt x="21103" y="219"/>
                    </a:cubicBezTo>
                    <a:close/>
                    <a:moveTo>
                      <a:pt x="21598" y="686"/>
                    </a:moveTo>
                    <a:lnTo>
                      <a:pt x="21598" y="686"/>
                    </a:lnTo>
                    <a:lnTo>
                      <a:pt x="21600" y="686"/>
                    </a:lnTo>
                    <a:cubicBezTo>
                      <a:pt x="21599" y="686"/>
                      <a:pt x="21599" y="686"/>
                      <a:pt x="21598" y="686"/>
                    </a:cubicBezTo>
                    <a:close/>
                    <a:moveTo>
                      <a:pt x="13149" y="727"/>
                    </a:moveTo>
                    <a:cubicBezTo>
                      <a:pt x="12966" y="782"/>
                      <a:pt x="12783" y="838"/>
                      <a:pt x="12601" y="898"/>
                    </a:cubicBezTo>
                    <a:lnTo>
                      <a:pt x="12718" y="1256"/>
                    </a:lnTo>
                    <a:cubicBezTo>
                      <a:pt x="12897" y="1198"/>
                      <a:pt x="13075" y="1144"/>
                      <a:pt x="13255" y="1091"/>
                    </a:cubicBezTo>
                    <a:lnTo>
                      <a:pt x="13149" y="727"/>
                    </a:lnTo>
                    <a:close/>
                    <a:moveTo>
                      <a:pt x="23893" y="881"/>
                    </a:moveTo>
                    <a:lnTo>
                      <a:pt x="23776" y="1240"/>
                    </a:lnTo>
                    <a:cubicBezTo>
                      <a:pt x="23956" y="1297"/>
                      <a:pt x="24132" y="1359"/>
                      <a:pt x="24309" y="1421"/>
                    </a:cubicBezTo>
                    <a:lnTo>
                      <a:pt x="24309" y="1423"/>
                    </a:lnTo>
                    <a:lnTo>
                      <a:pt x="24438" y="1066"/>
                    </a:lnTo>
                    <a:cubicBezTo>
                      <a:pt x="24256" y="1002"/>
                      <a:pt x="24075" y="941"/>
                      <a:pt x="23893" y="881"/>
                    </a:cubicBezTo>
                    <a:close/>
                    <a:moveTo>
                      <a:pt x="10470" y="1745"/>
                    </a:moveTo>
                    <a:cubicBezTo>
                      <a:pt x="10296" y="1828"/>
                      <a:pt x="10124" y="1912"/>
                      <a:pt x="9956" y="1998"/>
                    </a:cubicBezTo>
                    <a:lnTo>
                      <a:pt x="10128" y="2335"/>
                    </a:lnTo>
                    <a:cubicBezTo>
                      <a:pt x="10295" y="2249"/>
                      <a:pt x="10462" y="2166"/>
                      <a:pt x="10632" y="2087"/>
                    </a:cubicBezTo>
                    <a:lnTo>
                      <a:pt x="10470" y="1745"/>
                    </a:lnTo>
                    <a:close/>
                    <a:moveTo>
                      <a:pt x="26544" y="1976"/>
                    </a:moveTo>
                    <a:lnTo>
                      <a:pt x="26373" y="2312"/>
                    </a:lnTo>
                    <a:cubicBezTo>
                      <a:pt x="26541" y="2398"/>
                      <a:pt x="26706" y="2485"/>
                      <a:pt x="26872" y="2576"/>
                    </a:cubicBezTo>
                    <a:lnTo>
                      <a:pt x="27053" y="2244"/>
                    </a:lnTo>
                    <a:cubicBezTo>
                      <a:pt x="26885" y="2153"/>
                      <a:pt x="26716" y="2062"/>
                      <a:pt x="26544" y="1976"/>
                    </a:cubicBezTo>
                    <a:close/>
                    <a:moveTo>
                      <a:pt x="7985" y="3169"/>
                    </a:moveTo>
                    <a:cubicBezTo>
                      <a:pt x="7826" y="3278"/>
                      <a:pt x="7669" y="3387"/>
                      <a:pt x="7516" y="3500"/>
                    </a:cubicBezTo>
                    <a:lnTo>
                      <a:pt x="7739" y="3805"/>
                    </a:lnTo>
                    <a:cubicBezTo>
                      <a:pt x="7889" y="3695"/>
                      <a:pt x="8043" y="3587"/>
                      <a:pt x="8197" y="3481"/>
                    </a:cubicBezTo>
                    <a:lnTo>
                      <a:pt x="7985" y="3169"/>
                    </a:lnTo>
                    <a:close/>
                    <a:moveTo>
                      <a:pt x="28991" y="3473"/>
                    </a:moveTo>
                    <a:lnTo>
                      <a:pt x="28770" y="3779"/>
                    </a:lnTo>
                    <a:cubicBezTo>
                      <a:pt x="28922" y="3890"/>
                      <a:pt x="29072" y="4002"/>
                      <a:pt x="29219" y="4116"/>
                    </a:cubicBezTo>
                    <a:lnTo>
                      <a:pt x="29450" y="3819"/>
                    </a:lnTo>
                    <a:cubicBezTo>
                      <a:pt x="29300" y="3701"/>
                      <a:pt x="29147" y="3586"/>
                      <a:pt x="28991" y="3473"/>
                    </a:cubicBezTo>
                    <a:close/>
                    <a:moveTo>
                      <a:pt x="5751" y="4965"/>
                    </a:moveTo>
                    <a:cubicBezTo>
                      <a:pt x="5611" y="5096"/>
                      <a:pt x="5474" y="5229"/>
                      <a:pt x="5340" y="5365"/>
                    </a:cubicBezTo>
                    <a:lnTo>
                      <a:pt x="5607" y="5632"/>
                    </a:lnTo>
                    <a:lnTo>
                      <a:pt x="5607" y="5632"/>
                    </a:lnTo>
                    <a:cubicBezTo>
                      <a:pt x="5740" y="5498"/>
                      <a:pt x="5874" y="5368"/>
                      <a:pt x="6009" y="5239"/>
                    </a:cubicBezTo>
                    <a:lnTo>
                      <a:pt x="5751" y="4965"/>
                    </a:lnTo>
                    <a:close/>
                    <a:moveTo>
                      <a:pt x="5607" y="5632"/>
                    </a:moveTo>
                    <a:lnTo>
                      <a:pt x="5607" y="5632"/>
                    </a:lnTo>
                    <a:cubicBezTo>
                      <a:pt x="5607" y="5632"/>
                      <a:pt x="5606" y="5632"/>
                      <a:pt x="5606" y="5633"/>
                    </a:cubicBezTo>
                    <a:lnTo>
                      <a:pt x="5608" y="5633"/>
                    </a:lnTo>
                    <a:lnTo>
                      <a:pt x="5607" y="5632"/>
                    </a:lnTo>
                    <a:close/>
                    <a:moveTo>
                      <a:pt x="31174" y="5333"/>
                    </a:moveTo>
                    <a:lnTo>
                      <a:pt x="30908" y="5601"/>
                    </a:lnTo>
                    <a:cubicBezTo>
                      <a:pt x="31040" y="5733"/>
                      <a:pt x="31170" y="5867"/>
                      <a:pt x="31299" y="6003"/>
                    </a:cubicBezTo>
                    <a:lnTo>
                      <a:pt x="31573" y="5745"/>
                    </a:lnTo>
                    <a:cubicBezTo>
                      <a:pt x="31443" y="5604"/>
                      <a:pt x="31309" y="5467"/>
                      <a:pt x="31174" y="5333"/>
                    </a:cubicBezTo>
                    <a:close/>
                    <a:moveTo>
                      <a:pt x="3823" y="7086"/>
                    </a:moveTo>
                    <a:cubicBezTo>
                      <a:pt x="3706" y="7238"/>
                      <a:pt x="3591" y="7390"/>
                      <a:pt x="3478" y="7546"/>
                    </a:cubicBezTo>
                    <a:lnTo>
                      <a:pt x="3784" y="7769"/>
                    </a:lnTo>
                    <a:cubicBezTo>
                      <a:pt x="3895" y="7617"/>
                      <a:pt x="4007" y="7466"/>
                      <a:pt x="4122" y="7318"/>
                    </a:cubicBezTo>
                    <a:lnTo>
                      <a:pt x="3823" y="7086"/>
                    </a:lnTo>
                    <a:close/>
                    <a:moveTo>
                      <a:pt x="33039" y="7509"/>
                    </a:moveTo>
                    <a:lnTo>
                      <a:pt x="32735" y="7732"/>
                    </a:lnTo>
                    <a:cubicBezTo>
                      <a:pt x="32844" y="7883"/>
                      <a:pt x="32953" y="8035"/>
                      <a:pt x="33059" y="8190"/>
                    </a:cubicBezTo>
                    <a:lnTo>
                      <a:pt x="33369" y="7977"/>
                    </a:lnTo>
                    <a:cubicBezTo>
                      <a:pt x="33262" y="7820"/>
                      <a:pt x="33153" y="7663"/>
                      <a:pt x="33039" y="7509"/>
                    </a:cubicBezTo>
                    <a:close/>
                    <a:moveTo>
                      <a:pt x="2249" y="9483"/>
                    </a:moveTo>
                    <a:cubicBezTo>
                      <a:pt x="2157" y="9652"/>
                      <a:pt x="2067" y="9821"/>
                      <a:pt x="1980" y="9992"/>
                    </a:cubicBezTo>
                    <a:lnTo>
                      <a:pt x="2317" y="10162"/>
                    </a:lnTo>
                    <a:cubicBezTo>
                      <a:pt x="2403" y="9996"/>
                      <a:pt x="2490" y="9830"/>
                      <a:pt x="2581" y="9665"/>
                    </a:cubicBezTo>
                    <a:lnTo>
                      <a:pt x="2249" y="9483"/>
                    </a:lnTo>
                    <a:close/>
                    <a:moveTo>
                      <a:pt x="34542" y="9948"/>
                    </a:moveTo>
                    <a:lnTo>
                      <a:pt x="34205" y="10120"/>
                    </a:lnTo>
                    <a:cubicBezTo>
                      <a:pt x="34291" y="10286"/>
                      <a:pt x="34374" y="10453"/>
                      <a:pt x="34453" y="10623"/>
                    </a:cubicBezTo>
                    <a:lnTo>
                      <a:pt x="34795" y="10462"/>
                    </a:lnTo>
                    <a:cubicBezTo>
                      <a:pt x="34714" y="10288"/>
                      <a:pt x="34630" y="10118"/>
                      <a:pt x="34542" y="9948"/>
                    </a:cubicBezTo>
                    <a:close/>
                    <a:moveTo>
                      <a:pt x="1069" y="12099"/>
                    </a:moveTo>
                    <a:cubicBezTo>
                      <a:pt x="1005" y="12279"/>
                      <a:pt x="942" y="12461"/>
                      <a:pt x="884" y="12644"/>
                    </a:cubicBezTo>
                    <a:lnTo>
                      <a:pt x="1243" y="12760"/>
                    </a:lnTo>
                    <a:cubicBezTo>
                      <a:pt x="1301" y="12581"/>
                      <a:pt x="1362" y="12403"/>
                      <a:pt x="1425" y="12226"/>
                    </a:cubicBezTo>
                    <a:lnTo>
                      <a:pt x="1069" y="12099"/>
                    </a:lnTo>
                    <a:close/>
                    <a:moveTo>
                      <a:pt x="35644" y="12593"/>
                    </a:moveTo>
                    <a:lnTo>
                      <a:pt x="35286" y="12710"/>
                    </a:lnTo>
                    <a:cubicBezTo>
                      <a:pt x="35343" y="12887"/>
                      <a:pt x="35398" y="13067"/>
                      <a:pt x="35451" y="13247"/>
                    </a:cubicBezTo>
                    <a:lnTo>
                      <a:pt x="35814" y="13141"/>
                    </a:lnTo>
                    <a:cubicBezTo>
                      <a:pt x="35760" y="12956"/>
                      <a:pt x="35704" y="12774"/>
                      <a:pt x="35644" y="12593"/>
                    </a:cubicBezTo>
                    <a:close/>
                    <a:moveTo>
                      <a:pt x="318" y="14868"/>
                    </a:moveTo>
                    <a:cubicBezTo>
                      <a:pt x="281" y="15054"/>
                      <a:pt x="248" y="15243"/>
                      <a:pt x="220" y="15433"/>
                    </a:cubicBezTo>
                    <a:lnTo>
                      <a:pt x="594" y="15490"/>
                    </a:lnTo>
                    <a:cubicBezTo>
                      <a:pt x="622" y="15305"/>
                      <a:pt x="653" y="15120"/>
                      <a:pt x="688" y="14937"/>
                    </a:cubicBezTo>
                    <a:lnTo>
                      <a:pt x="318" y="14868"/>
                    </a:lnTo>
                    <a:close/>
                    <a:moveTo>
                      <a:pt x="36317" y="15380"/>
                    </a:moveTo>
                    <a:lnTo>
                      <a:pt x="35943" y="15439"/>
                    </a:lnTo>
                    <a:cubicBezTo>
                      <a:pt x="35973" y="15623"/>
                      <a:pt x="35999" y="15809"/>
                      <a:pt x="36022" y="15994"/>
                    </a:cubicBezTo>
                    <a:lnTo>
                      <a:pt x="36397" y="15946"/>
                    </a:lnTo>
                    <a:cubicBezTo>
                      <a:pt x="36374" y="15756"/>
                      <a:pt x="36346" y="15568"/>
                      <a:pt x="36317" y="15380"/>
                    </a:cubicBezTo>
                    <a:close/>
                    <a:moveTo>
                      <a:pt x="9" y="17716"/>
                    </a:moveTo>
                    <a:cubicBezTo>
                      <a:pt x="2" y="17901"/>
                      <a:pt x="1" y="18086"/>
                      <a:pt x="1" y="18273"/>
                    </a:cubicBezTo>
                    <a:lnTo>
                      <a:pt x="1" y="18291"/>
                    </a:lnTo>
                    <a:lnTo>
                      <a:pt x="379" y="18273"/>
                    </a:lnTo>
                    <a:cubicBezTo>
                      <a:pt x="379" y="18091"/>
                      <a:pt x="381" y="17909"/>
                      <a:pt x="385" y="17727"/>
                    </a:cubicBezTo>
                    <a:lnTo>
                      <a:pt x="9" y="17716"/>
                    </a:lnTo>
                    <a:close/>
                    <a:moveTo>
                      <a:pt x="36166" y="18236"/>
                    </a:moveTo>
                    <a:lnTo>
                      <a:pt x="36166" y="18273"/>
                    </a:lnTo>
                    <a:cubicBezTo>
                      <a:pt x="36166" y="18461"/>
                      <a:pt x="36163" y="18648"/>
                      <a:pt x="36158" y="18834"/>
                    </a:cubicBezTo>
                    <a:lnTo>
                      <a:pt x="36536" y="18846"/>
                    </a:lnTo>
                    <a:cubicBezTo>
                      <a:pt x="36541" y="18656"/>
                      <a:pt x="36545" y="18464"/>
                      <a:pt x="36545" y="18271"/>
                    </a:cubicBezTo>
                    <a:lnTo>
                      <a:pt x="36545" y="18236"/>
                    </a:lnTo>
                    <a:close/>
                    <a:moveTo>
                      <a:pt x="519" y="20533"/>
                    </a:moveTo>
                    <a:lnTo>
                      <a:pt x="144" y="20579"/>
                    </a:lnTo>
                    <a:cubicBezTo>
                      <a:pt x="169" y="20770"/>
                      <a:pt x="195" y="20959"/>
                      <a:pt x="225" y="21147"/>
                    </a:cubicBezTo>
                    <a:lnTo>
                      <a:pt x="599" y="21089"/>
                    </a:lnTo>
                    <a:cubicBezTo>
                      <a:pt x="569" y="20904"/>
                      <a:pt x="542" y="20718"/>
                      <a:pt x="519" y="20533"/>
                    </a:cubicBezTo>
                    <a:close/>
                    <a:moveTo>
                      <a:pt x="35950" y="21071"/>
                    </a:moveTo>
                    <a:cubicBezTo>
                      <a:pt x="35920" y="21256"/>
                      <a:pt x="35889" y="21441"/>
                      <a:pt x="35852" y="21625"/>
                    </a:cubicBezTo>
                    <a:lnTo>
                      <a:pt x="36224" y="21696"/>
                    </a:lnTo>
                    <a:cubicBezTo>
                      <a:pt x="36260" y="21507"/>
                      <a:pt x="36292" y="21319"/>
                      <a:pt x="36321" y="21129"/>
                    </a:cubicBezTo>
                    <a:lnTo>
                      <a:pt x="35950" y="21071"/>
                    </a:lnTo>
                    <a:close/>
                    <a:moveTo>
                      <a:pt x="1089" y="23282"/>
                    </a:moveTo>
                    <a:lnTo>
                      <a:pt x="726" y="23386"/>
                    </a:lnTo>
                    <a:cubicBezTo>
                      <a:pt x="779" y="23571"/>
                      <a:pt x="837" y="23754"/>
                      <a:pt x="894" y="23934"/>
                    </a:cubicBezTo>
                    <a:lnTo>
                      <a:pt x="1254" y="23819"/>
                    </a:lnTo>
                    <a:cubicBezTo>
                      <a:pt x="1197" y="23640"/>
                      <a:pt x="1140" y="23462"/>
                      <a:pt x="1089" y="23282"/>
                    </a:cubicBezTo>
                    <a:close/>
                    <a:moveTo>
                      <a:pt x="35296" y="23800"/>
                    </a:moveTo>
                    <a:cubicBezTo>
                      <a:pt x="35238" y="23980"/>
                      <a:pt x="35177" y="24159"/>
                      <a:pt x="35114" y="24336"/>
                    </a:cubicBezTo>
                    <a:lnTo>
                      <a:pt x="35469" y="24463"/>
                    </a:lnTo>
                    <a:cubicBezTo>
                      <a:pt x="35533" y="24283"/>
                      <a:pt x="35596" y="24101"/>
                      <a:pt x="35656" y="23918"/>
                    </a:cubicBezTo>
                    <a:lnTo>
                      <a:pt x="35296" y="23800"/>
                    </a:lnTo>
                    <a:close/>
                    <a:moveTo>
                      <a:pt x="2084" y="25905"/>
                    </a:moveTo>
                    <a:lnTo>
                      <a:pt x="1742" y="26067"/>
                    </a:lnTo>
                    <a:cubicBezTo>
                      <a:pt x="1823" y="26241"/>
                      <a:pt x="1907" y="26411"/>
                      <a:pt x="1995" y="26581"/>
                    </a:cubicBezTo>
                    <a:lnTo>
                      <a:pt x="2332" y="26409"/>
                    </a:lnTo>
                    <a:cubicBezTo>
                      <a:pt x="2246" y="26242"/>
                      <a:pt x="2163" y="26075"/>
                      <a:pt x="2084" y="25905"/>
                    </a:cubicBezTo>
                    <a:close/>
                    <a:moveTo>
                      <a:pt x="34220" y="26397"/>
                    </a:moveTo>
                    <a:cubicBezTo>
                      <a:pt x="34134" y="26564"/>
                      <a:pt x="34047" y="26730"/>
                      <a:pt x="33956" y="26895"/>
                    </a:cubicBezTo>
                    <a:lnTo>
                      <a:pt x="34288" y="27076"/>
                    </a:lnTo>
                    <a:cubicBezTo>
                      <a:pt x="34380" y="26910"/>
                      <a:pt x="34470" y="26739"/>
                      <a:pt x="34557" y="26569"/>
                    </a:cubicBezTo>
                    <a:lnTo>
                      <a:pt x="34220" y="26397"/>
                    </a:lnTo>
                    <a:close/>
                    <a:moveTo>
                      <a:pt x="3477" y="28340"/>
                    </a:moveTo>
                    <a:lnTo>
                      <a:pt x="3164" y="28553"/>
                    </a:lnTo>
                    <a:cubicBezTo>
                      <a:pt x="3272" y="28710"/>
                      <a:pt x="3382" y="28867"/>
                      <a:pt x="3495" y="29021"/>
                    </a:cubicBezTo>
                    <a:lnTo>
                      <a:pt x="3800" y="28800"/>
                    </a:lnTo>
                    <a:cubicBezTo>
                      <a:pt x="3690" y="28648"/>
                      <a:pt x="3582" y="28494"/>
                      <a:pt x="3477" y="28340"/>
                    </a:cubicBezTo>
                    <a:close/>
                    <a:moveTo>
                      <a:pt x="32750" y="28791"/>
                    </a:moveTo>
                    <a:cubicBezTo>
                      <a:pt x="32639" y="28943"/>
                      <a:pt x="32527" y="29092"/>
                      <a:pt x="32413" y="29241"/>
                    </a:cubicBezTo>
                    <a:lnTo>
                      <a:pt x="32710" y="29472"/>
                    </a:lnTo>
                    <a:cubicBezTo>
                      <a:pt x="32827" y="29322"/>
                      <a:pt x="32943" y="29168"/>
                      <a:pt x="33055" y="29013"/>
                    </a:cubicBezTo>
                    <a:lnTo>
                      <a:pt x="32750" y="28791"/>
                    </a:lnTo>
                    <a:close/>
                    <a:moveTo>
                      <a:pt x="5234" y="30528"/>
                    </a:moveTo>
                    <a:lnTo>
                      <a:pt x="4958" y="30787"/>
                    </a:lnTo>
                    <a:cubicBezTo>
                      <a:pt x="5091" y="30926"/>
                      <a:pt x="5223" y="31065"/>
                      <a:pt x="5358" y="31198"/>
                    </a:cubicBezTo>
                    <a:lnTo>
                      <a:pt x="5626" y="30931"/>
                    </a:lnTo>
                    <a:cubicBezTo>
                      <a:pt x="5494" y="30799"/>
                      <a:pt x="5363" y="30665"/>
                      <a:pt x="5234" y="30528"/>
                    </a:cubicBezTo>
                    <a:close/>
                    <a:moveTo>
                      <a:pt x="30926" y="30926"/>
                    </a:moveTo>
                    <a:cubicBezTo>
                      <a:pt x="30794" y="31058"/>
                      <a:pt x="30658" y="31188"/>
                      <a:pt x="30523" y="31316"/>
                    </a:cubicBezTo>
                    <a:lnTo>
                      <a:pt x="30780" y="31592"/>
                    </a:lnTo>
                    <a:cubicBezTo>
                      <a:pt x="30921" y="31461"/>
                      <a:pt x="31058" y="31327"/>
                      <a:pt x="31193" y="31192"/>
                    </a:cubicBezTo>
                    <a:lnTo>
                      <a:pt x="30926" y="30926"/>
                    </a:lnTo>
                    <a:close/>
                    <a:moveTo>
                      <a:pt x="7311" y="32418"/>
                    </a:moveTo>
                    <a:lnTo>
                      <a:pt x="7080" y="32715"/>
                    </a:lnTo>
                    <a:cubicBezTo>
                      <a:pt x="7230" y="32834"/>
                      <a:pt x="7384" y="32948"/>
                      <a:pt x="7539" y="33060"/>
                    </a:cubicBezTo>
                    <a:lnTo>
                      <a:pt x="7760" y="32755"/>
                    </a:lnTo>
                    <a:cubicBezTo>
                      <a:pt x="7608" y="32644"/>
                      <a:pt x="7460" y="32532"/>
                      <a:pt x="7311" y="32418"/>
                    </a:cubicBezTo>
                    <a:close/>
                    <a:moveTo>
                      <a:pt x="28791" y="32750"/>
                    </a:moveTo>
                    <a:cubicBezTo>
                      <a:pt x="28641" y="32859"/>
                      <a:pt x="28487" y="32968"/>
                      <a:pt x="28332" y="33073"/>
                    </a:cubicBezTo>
                    <a:lnTo>
                      <a:pt x="28545" y="33384"/>
                    </a:lnTo>
                    <a:cubicBezTo>
                      <a:pt x="28704" y="33277"/>
                      <a:pt x="28861" y="33168"/>
                      <a:pt x="29014" y="33055"/>
                    </a:cubicBezTo>
                    <a:lnTo>
                      <a:pt x="28791" y="32750"/>
                    </a:lnTo>
                    <a:close/>
                    <a:moveTo>
                      <a:pt x="9659" y="33961"/>
                    </a:moveTo>
                    <a:lnTo>
                      <a:pt x="9475" y="34291"/>
                    </a:lnTo>
                    <a:cubicBezTo>
                      <a:pt x="9644" y="34384"/>
                      <a:pt x="9812" y="34473"/>
                      <a:pt x="9984" y="34560"/>
                    </a:cubicBezTo>
                    <a:lnTo>
                      <a:pt x="10156" y="34223"/>
                    </a:lnTo>
                    <a:cubicBezTo>
                      <a:pt x="9987" y="34139"/>
                      <a:pt x="9822" y="34052"/>
                      <a:pt x="9659" y="33961"/>
                    </a:cubicBezTo>
                    <a:close/>
                    <a:moveTo>
                      <a:pt x="26401" y="34218"/>
                    </a:moveTo>
                    <a:cubicBezTo>
                      <a:pt x="26236" y="34303"/>
                      <a:pt x="26067" y="34385"/>
                      <a:pt x="25899" y="34465"/>
                    </a:cubicBezTo>
                    <a:lnTo>
                      <a:pt x="26059" y="34807"/>
                    </a:lnTo>
                    <a:cubicBezTo>
                      <a:pt x="26232" y="34726"/>
                      <a:pt x="26404" y="34641"/>
                      <a:pt x="26573" y="34554"/>
                    </a:cubicBezTo>
                    <a:lnTo>
                      <a:pt x="26401" y="34218"/>
                    </a:lnTo>
                    <a:close/>
                    <a:moveTo>
                      <a:pt x="12219" y="35117"/>
                    </a:moveTo>
                    <a:lnTo>
                      <a:pt x="12090" y="35472"/>
                    </a:lnTo>
                    <a:cubicBezTo>
                      <a:pt x="12271" y="35537"/>
                      <a:pt x="12452" y="35600"/>
                      <a:pt x="12636" y="35659"/>
                    </a:cubicBezTo>
                    <a:lnTo>
                      <a:pt x="12753" y="35299"/>
                    </a:lnTo>
                    <a:cubicBezTo>
                      <a:pt x="12573" y="35241"/>
                      <a:pt x="12396" y="35180"/>
                      <a:pt x="12219" y="35117"/>
                    </a:cubicBezTo>
                    <a:close/>
                    <a:moveTo>
                      <a:pt x="23810" y="35294"/>
                    </a:moveTo>
                    <a:cubicBezTo>
                      <a:pt x="23632" y="35352"/>
                      <a:pt x="23453" y="35406"/>
                      <a:pt x="23273" y="35459"/>
                    </a:cubicBezTo>
                    <a:lnTo>
                      <a:pt x="23377" y="35823"/>
                    </a:lnTo>
                    <a:lnTo>
                      <a:pt x="23377" y="35821"/>
                    </a:lnTo>
                    <a:cubicBezTo>
                      <a:pt x="23562" y="35768"/>
                      <a:pt x="23744" y="35712"/>
                      <a:pt x="23926" y="35652"/>
                    </a:cubicBezTo>
                    <a:lnTo>
                      <a:pt x="23810" y="35294"/>
                    </a:lnTo>
                    <a:close/>
                    <a:moveTo>
                      <a:pt x="14929" y="35854"/>
                    </a:moveTo>
                    <a:lnTo>
                      <a:pt x="14859" y="36226"/>
                    </a:lnTo>
                    <a:cubicBezTo>
                      <a:pt x="15046" y="36262"/>
                      <a:pt x="15234" y="36293"/>
                      <a:pt x="15424" y="36323"/>
                    </a:cubicBezTo>
                    <a:lnTo>
                      <a:pt x="15482" y="35950"/>
                    </a:lnTo>
                    <a:cubicBezTo>
                      <a:pt x="15297" y="35922"/>
                      <a:pt x="15112" y="35889"/>
                      <a:pt x="14929" y="35854"/>
                    </a:cubicBezTo>
                    <a:close/>
                    <a:moveTo>
                      <a:pt x="21079" y="35948"/>
                    </a:moveTo>
                    <a:cubicBezTo>
                      <a:pt x="20896" y="35976"/>
                      <a:pt x="20709" y="36003"/>
                      <a:pt x="20523" y="36026"/>
                    </a:cubicBezTo>
                    <a:lnTo>
                      <a:pt x="20571" y="36401"/>
                    </a:lnTo>
                    <a:lnTo>
                      <a:pt x="20571" y="36402"/>
                    </a:lnTo>
                    <a:cubicBezTo>
                      <a:pt x="20761" y="36378"/>
                      <a:pt x="20951" y="36351"/>
                      <a:pt x="21139" y="36321"/>
                    </a:cubicBezTo>
                    <a:lnTo>
                      <a:pt x="21079" y="35948"/>
                    </a:lnTo>
                    <a:close/>
                    <a:moveTo>
                      <a:pt x="17719" y="36158"/>
                    </a:moveTo>
                    <a:lnTo>
                      <a:pt x="17708" y="36536"/>
                    </a:lnTo>
                    <a:cubicBezTo>
                      <a:pt x="17889" y="36541"/>
                      <a:pt x="18073" y="36545"/>
                      <a:pt x="18261" y="36545"/>
                    </a:cubicBezTo>
                    <a:lnTo>
                      <a:pt x="18279" y="36545"/>
                    </a:lnTo>
                    <a:lnTo>
                      <a:pt x="18281" y="36493"/>
                    </a:lnTo>
                    <a:lnTo>
                      <a:pt x="18273" y="36166"/>
                    </a:lnTo>
                    <a:cubicBezTo>
                      <a:pt x="18088" y="36166"/>
                      <a:pt x="17902" y="36165"/>
                      <a:pt x="17719" y="3615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a:off x="4685875" y="1766275"/>
                <a:ext cx="600725" cy="600725"/>
              </a:xfrm>
              <a:custGeom>
                <a:rect b="b" l="l" r="r" t="t"/>
                <a:pathLst>
                  <a:path extrusionOk="0" h="24029" w="24029">
                    <a:moveTo>
                      <a:pt x="11985" y="1"/>
                    </a:moveTo>
                    <a:lnTo>
                      <a:pt x="11985" y="377"/>
                    </a:lnTo>
                    <a:lnTo>
                      <a:pt x="12015" y="377"/>
                    </a:lnTo>
                    <a:cubicBezTo>
                      <a:pt x="12492" y="377"/>
                      <a:pt x="12973" y="407"/>
                      <a:pt x="13444" y="465"/>
                    </a:cubicBezTo>
                    <a:lnTo>
                      <a:pt x="13488" y="90"/>
                    </a:lnTo>
                    <a:cubicBezTo>
                      <a:pt x="13004" y="30"/>
                      <a:pt x="12509" y="1"/>
                      <a:pt x="12013" y="1"/>
                    </a:cubicBezTo>
                    <a:close/>
                    <a:moveTo>
                      <a:pt x="9735" y="217"/>
                    </a:moveTo>
                    <a:cubicBezTo>
                      <a:pt x="9242" y="311"/>
                      <a:pt x="8750" y="438"/>
                      <a:pt x="8274" y="594"/>
                    </a:cubicBezTo>
                    <a:lnTo>
                      <a:pt x="8392" y="954"/>
                    </a:lnTo>
                    <a:cubicBezTo>
                      <a:pt x="8852" y="802"/>
                      <a:pt x="9328" y="680"/>
                      <a:pt x="9806" y="587"/>
                    </a:cubicBezTo>
                    <a:lnTo>
                      <a:pt x="9735" y="217"/>
                    </a:lnTo>
                    <a:close/>
                    <a:moveTo>
                      <a:pt x="15697" y="576"/>
                    </a:moveTo>
                    <a:lnTo>
                      <a:pt x="15581" y="934"/>
                    </a:lnTo>
                    <a:cubicBezTo>
                      <a:pt x="16042" y="1083"/>
                      <a:pt x="16500" y="1263"/>
                      <a:pt x="16941" y="1469"/>
                    </a:cubicBezTo>
                    <a:lnTo>
                      <a:pt x="17101" y="1127"/>
                    </a:lnTo>
                    <a:cubicBezTo>
                      <a:pt x="16647" y="914"/>
                      <a:pt x="16174" y="729"/>
                      <a:pt x="15697" y="576"/>
                    </a:cubicBezTo>
                    <a:close/>
                    <a:moveTo>
                      <a:pt x="6203" y="1497"/>
                    </a:moveTo>
                    <a:cubicBezTo>
                      <a:pt x="5763" y="1740"/>
                      <a:pt x="5337" y="2013"/>
                      <a:pt x="4932" y="2309"/>
                    </a:cubicBezTo>
                    <a:lnTo>
                      <a:pt x="5155" y="2614"/>
                    </a:lnTo>
                    <a:cubicBezTo>
                      <a:pt x="5547" y="2328"/>
                      <a:pt x="5960" y="2064"/>
                      <a:pt x="6384" y="1828"/>
                    </a:cubicBezTo>
                    <a:lnTo>
                      <a:pt x="6203" y="1497"/>
                    </a:lnTo>
                    <a:close/>
                    <a:moveTo>
                      <a:pt x="19049" y="2274"/>
                    </a:moveTo>
                    <a:lnTo>
                      <a:pt x="18828" y="2580"/>
                    </a:lnTo>
                    <a:cubicBezTo>
                      <a:pt x="19221" y="2864"/>
                      <a:pt x="19599" y="3178"/>
                      <a:pt x="19954" y="3508"/>
                    </a:cubicBezTo>
                    <a:lnTo>
                      <a:pt x="20212" y="3232"/>
                    </a:lnTo>
                    <a:cubicBezTo>
                      <a:pt x="19847" y="2890"/>
                      <a:pt x="19454" y="2568"/>
                      <a:pt x="19049" y="2274"/>
                    </a:cubicBezTo>
                    <a:close/>
                    <a:moveTo>
                      <a:pt x="3240" y="3809"/>
                    </a:moveTo>
                    <a:cubicBezTo>
                      <a:pt x="2897" y="4174"/>
                      <a:pt x="2575" y="4565"/>
                      <a:pt x="2280" y="4972"/>
                    </a:cubicBezTo>
                    <a:lnTo>
                      <a:pt x="2586" y="5193"/>
                    </a:lnTo>
                    <a:cubicBezTo>
                      <a:pt x="2872" y="4800"/>
                      <a:pt x="3184" y="4422"/>
                      <a:pt x="3516" y="4066"/>
                    </a:cubicBezTo>
                    <a:lnTo>
                      <a:pt x="3240" y="3809"/>
                    </a:lnTo>
                    <a:close/>
                    <a:moveTo>
                      <a:pt x="21714" y="4924"/>
                    </a:moveTo>
                    <a:lnTo>
                      <a:pt x="21408" y="5147"/>
                    </a:lnTo>
                    <a:cubicBezTo>
                      <a:pt x="21696" y="5538"/>
                      <a:pt x="21960" y="5951"/>
                      <a:pt x="22196" y="6376"/>
                    </a:cubicBezTo>
                    <a:lnTo>
                      <a:pt x="22527" y="6193"/>
                    </a:lnTo>
                    <a:cubicBezTo>
                      <a:pt x="22282" y="5755"/>
                      <a:pt x="22010" y="5327"/>
                      <a:pt x="21714" y="4924"/>
                    </a:cubicBezTo>
                    <a:close/>
                    <a:moveTo>
                      <a:pt x="1131" y="6918"/>
                    </a:moveTo>
                    <a:cubicBezTo>
                      <a:pt x="918" y="7374"/>
                      <a:pt x="732" y="7846"/>
                      <a:pt x="579" y="8322"/>
                    </a:cubicBezTo>
                    <a:lnTo>
                      <a:pt x="937" y="8438"/>
                    </a:lnTo>
                    <a:lnTo>
                      <a:pt x="937" y="8439"/>
                    </a:lnTo>
                    <a:cubicBezTo>
                      <a:pt x="1086" y="7977"/>
                      <a:pt x="1268" y="7519"/>
                      <a:pt x="1474" y="7078"/>
                    </a:cubicBezTo>
                    <a:lnTo>
                      <a:pt x="1131" y="6918"/>
                    </a:lnTo>
                    <a:close/>
                    <a:moveTo>
                      <a:pt x="23430" y="8264"/>
                    </a:moveTo>
                    <a:lnTo>
                      <a:pt x="23072" y="8382"/>
                    </a:lnTo>
                    <a:cubicBezTo>
                      <a:pt x="23224" y="8843"/>
                      <a:pt x="23348" y="9318"/>
                      <a:pt x="23439" y="9796"/>
                    </a:cubicBezTo>
                    <a:lnTo>
                      <a:pt x="23810" y="9723"/>
                    </a:lnTo>
                    <a:cubicBezTo>
                      <a:pt x="23715" y="9231"/>
                      <a:pt x="23587" y="8740"/>
                      <a:pt x="23430" y="8264"/>
                    </a:cubicBezTo>
                    <a:close/>
                    <a:moveTo>
                      <a:pt x="91" y="10529"/>
                    </a:moveTo>
                    <a:cubicBezTo>
                      <a:pt x="30" y="11018"/>
                      <a:pt x="1" y="11517"/>
                      <a:pt x="1" y="12015"/>
                    </a:cubicBezTo>
                    <a:lnTo>
                      <a:pt x="1" y="12034"/>
                    </a:lnTo>
                    <a:lnTo>
                      <a:pt x="379" y="12034"/>
                    </a:lnTo>
                    <a:lnTo>
                      <a:pt x="379" y="12015"/>
                    </a:lnTo>
                    <a:cubicBezTo>
                      <a:pt x="379" y="11534"/>
                      <a:pt x="407" y="11050"/>
                      <a:pt x="467" y="10576"/>
                    </a:cubicBezTo>
                    <a:lnTo>
                      <a:pt x="91" y="10529"/>
                    </a:lnTo>
                    <a:close/>
                    <a:moveTo>
                      <a:pt x="23650" y="11973"/>
                    </a:moveTo>
                    <a:lnTo>
                      <a:pt x="23650" y="12015"/>
                    </a:lnTo>
                    <a:cubicBezTo>
                      <a:pt x="23650" y="12502"/>
                      <a:pt x="23620" y="12991"/>
                      <a:pt x="23559" y="13472"/>
                    </a:cubicBezTo>
                    <a:lnTo>
                      <a:pt x="23934" y="13520"/>
                    </a:lnTo>
                    <a:cubicBezTo>
                      <a:pt x="23997" y="13022"/>
                      <a:pt x="24028" y="12517"/>
                      <a:pt x="24028" y="12015"/>
                    </a:cubicBezTo>
                    <a:lnTo>
                      <a:pt x="24028" y="11973"/>
                    </a:lnTo>
                    <a:close/>
                    <a:moveTo>
                      <a:pt x="585" y="14213"/>
                    </a:moveTo>
                    <a:lnTo>
                      <a:pt x="215" y="14284"/>
                    </a:lnTo>
                    <a:cubicBezTo>
                      <a:pt x="310" y="14777"/>
                      <a:pt x="435" y="15267"/>
                      <a:pt x="590" y="15745"/>
                    </a:cubicBezTo>
                    <a:lnTo>
                      <a:pt x="951" y="15628"/>
                    </a:lnTo>
                    <a:cubicBezTo>
                      <a:pt x="800" y="15167"/>
                      <a:pt x="676" y="14691"/>
                      <a:pt x="585" y="14213"/>
                    </a:cubicBezTo>
                    <a:close/>
                    <a:moveTo>
                      <a:pt x="23083" y="15608"/>
                    </a:moveTo>
                    <a:cubicBezTo>
                      <a:pt x="22935" y="16070"/>
                      <a:pt x="22753" y="16528"/>
                      <a:pt x="22547" y="16967"/>
                    </a:cubicBezTo>
                    <a:lnTo>
                      <a:pt x="22889" y="17128"/>
                    </a:lnTo>
                    <a:cubicBezTo>
                      <a:pt x="23102" y="16675"/>
                      <a:pt x="23288" y="16203"/>
                      <a:pt x="23444" y="15725"/>
                    </a:cubicBezTo>
                    <a:lnTo>
                      <a:pt x="23083" y="15608"/>
                    </a:lnTo>
                    <a:close/>
                    <a:moveTo>
                      <a:pt x="1823" y="17635"/>
                    </a:moveTo>
                    <a:lnTo>
                      <a:pt x="1492" y="17818"/>
                    </a:lnTo>
                    <a:cubicBezTo>
                      <a:pt x="1735" y="18256"/>
                      <a:pt x="2008" y="18684"/>
                      <a:pt x="2304" y="19089"/>
                    </a:cubicBezTo>
                    <a:lnTo>
                      <a:pt x="2609" y="18866"/>
                    </a:lnTo>
                    <a:cubicBezTo>
                      <a:pt x="2322" y="18474"/>
                      <a:pt x="2057" y="18059"/>
                      <a:pt x="1823" y="17635"/>
                    </a:cubicBezTo>
                    <a:close/>
                    <a:moveTo>
                      <a:pt x="21431" y="18851"/>
                    </a:moveTo>
                    <a:cubicBezTo>
                      <a:pt x="21146" y="19244"/>
                      <a:pt x="20832" y="19622"/>
                      <a:pt x="20500" y="19976"/>
                    </a:cubicBezTo>
                    <a:lnTo>
                      <a:pt x="20774" y="20235"/>
                    </a:lnTo>
                    <a:cubicBezTo>
                      <a:pt x="21117" y="19870"/>
                      <a:pt x="21441" y="19479"/>
                      <a:pt x="21737" y="19074"/>
                    </a:cubicBezTo>
                    <a:lnTo>
                      <a:pt x="21431" y="18851"/>
                    </a:lnTo>
                    <a:close/>
                    <a:moveTo>
                      <a:pt x="4060" y="20506"/>
                    </a:moveTo>
                    <a:lnTo>
                      <a:pt x="3800" y="20782"/>
                    </a:lnTo>
                    <a:cubicBezTo>
                      <a:pt x="4166" y="21124"/>
                      <a:pt x="4557" y="21448"/>
                      <a:pt x="4963" y="21742"/>
                    </a:cubicBezTo>
                    <a:lnTo>
                      <a:pt x="5185" y="21436"/>
                    </a:lnTo>
                    <a:cubicBezTo>
                      <a:pt x="4792" y="21151"/>
                      <a:pt x="4413" y="20838"/>
                      <a:pt x="4060" y="20506"/>
                    </a:cubicBezTo>
                    <a:close/>
                    <a:moveTo>
                      <a:pt x="18857" y="21426"/>
                    </a:moveTo>
                    <a:cubicBezTo>
                      <a:pt x="18464" y="21712"/>
                      <a:pt x="18051" y="21977"/>
                      <a:pt x="17627" y="22210"/>
                    </a:cubicBezTo>
                    <a:lnTo>
                      <a:pt x="17808" y="22542"/>
                    </a:lnTo>
                    <a:cubicBezTo>
                      <a:pt x="18246" y="22299"/>
                      <a:pt x="18674" y="22028"/>
                      <a:pt x="19080" y="21732"/>
                    </a:cubicBezTo>
                    <a:lnTo>
                      <a:pt x="18857" y="21426"/>
                    </a:lnTo>
                    <a:close/>
                    <a:moveTo>
                      <a:pt x="7070" y="22550"/>
                    </a:moveTo>
                    <a:lnTo>
                      <a:pt x="6910" y="22892"/>
                    </a:lnTo>
                    <a:cubicBezTo>
                      <a:pt x="7364" y="23107"/>
                      <a:pt x="7836" y="23293"/>
                      <a:pt x="8312" y="23447"/>
                    </a:cubicBezTo>
                    <a:lnTo>
                      <a:pt x="8430" y="23088"/>
                    </a:lnTo>
                    <a:cubicBezTo>
                      <a:pt x="7967" y="22938"/>
                      <a:pt x="7511" y="22758"/>
                      <a:pt x="7070" y="22550"/>
                    </a:cubicBezTo>
                    <a:close/>
                    <a:moveTo>
                      <a:pt x="15618" y="23082"/>
                    </a:moveTo>
                    <a:cubicBezTo>
                      <a:pt x="15157" y="23232"/>
                      <a:pt x="14681" y="23354"/>
                      <a:pt x="14204" y="23445"/>
                    </a:cubicBezTo>
                    <a:lnTo>
                      <a:pt x="14275" y="23815"/>
                    </a:lnTo>
                    <a:cubicBezTo>
                      <a:pt x="14767" y="23721"/>
                      <a:pt x="15258" y="23596"/>
                      <a:pt x="15735" y="23440"/>
                    </a:cubicBezTo>
                    <a:lnTo>
                      <a:pt x="15618" y="23082"/>
                    </a:lnTo>
                    <a:close/>
                    <a:moveTo>
                      <a:pt x="10566" y="23561"/>
                    </a:moveTo>
                    <a:lnTo>
                      <a:pt x="10519" y="23936"/>
                    </a:lnTo>
                    <a:cubicBezTo>
                      <a:pt x="11012" y="23997"/>
                      <a:pt x="11516" y="24028"/>
                      <a:pt x="12015" y="24028"/>
                    </a:cubicBezTo>
                    <a:lnTo>
                      <a:pt x="12024" y="24028"/>
                    </a:lnTo>
                    <a:lnTo>
                      <a:pt x="12015" y="23650"/>
                    </a:lnTo>
                    <a:cubicBezTo>
                      <a:pt x="11530" y="23650"/>
                      <a:pt x="11043" y="23620"/>
                      <a:pt x="10566" y="2356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4796700" y="1877050"/>
                <a:ext cx="379075" cy="379175"/>
              </a:xfrm>
              <a:custGeom>
                <a:rect b="b" l="l" r="r" t="t"/>
                <a:pathLst>
                  <a:path extrusionOk="0" h="15167" w="15163">
                    <a:moveTo>
                      <a:pt x="7582" y="567"/>
                    </a:moveTo>
                    <a:cubicBezTo>
                      <a:pt x="8495" y="567"/>
                      <a:pt x="9381" y="739"/>
                      <a:pt x="10218" y="1079"/>
                    </a:cubicBezTo>
                    <a:lnTo>
                      <a:pt x="9807" y="1985"/>
                    </a:lnTo>
                    <a:lnTo>
                      <a:pt x="10066" y="2102"/>
                    </a:lnTo>
                    <a:cubicBezTo>
                      <a:pt x="10512" y="2304"/>
                      <a:pt x="10934" y="2561"/>
                      <a:pt x="11319" y="2869"/>
                    </a:cubicBezTo>
                    <a:lnTo>
                      <a:pt x="11540" y="3044"/>
                    </a:lnTo>
                    <a:lnTo>
                      <a:pt x="12158" y="2266"/>
                    </a:lnTo>
                    <a:cubicBezTo>
                      <a:pt x="13174" y="3143"/>
                      <a:pt x="13927" y="4307"/>
                      <a:pt x="14307" y="5586"/>
                    </a:cubicBezTo>
                    <a:lnTo>
                      <a:pt x="13346" y="5829"/>
                    </a:lnTo>
                    <a:lnTo>
                      <a:pt x="13415" y="6105"/>
                    </a:lnTo>
                    <a:cubicBezTo>
                      <a:pt x="13534" y="6579"/>
                      <a:pt x="13597" y="7070"/>
                      <a:pt x="13598" y="7564"/>
                    </a:cubicBezTo>
                    <a:lnTo>
                      <a:pt x="13598" y="7846"/>
                    </a:lnTo>
                    <a:lnTo>
                      <a:pt x="14591" y="7846"/>
                    </a:lnTo>
                    <a:cubicBezTo>
                      <a:pt x="14540" y="9208"/>
                      <a:pt x="14106" y="10501"/>
                      <a:pt x="13323" y="11613"/>
                    </a:cubicBezTo>
                    <a:lnTo>
                      <a:pt x="12534" y="11008"/>
                    </a:lnTo>
                    <a:lnTo>
                      <a:pt x="12361" y="11235"/>
                    </a:lnTo>
                    <a:cubicBezTo>
                      <a:pt x="12064" y="11623"/>
                      <a:pt x="11718" y="11975"/>
                      <a:pt x="11333" y="12282"/>
                    </a:cubicBezTo>
                    <a:lnTo>
                      <a:pt x="11114" y="12460"/>
                    </a:lnTo>
                    <a:lnTo>
                      <a:pt x="11733" y="13235"/>
                    </a:lnTo>
                    <a:cubicBezTo>
                      <a:pt x="10643" y="14038"/>
                      <a:pt x="9366" y="14501"/>
                      <a:pt x="8013" y="14582"/>
                    </a:cubicBezTo>
                    <a:lnTo>
                      <a:pt x="7993" y="13587"/>
                    </a:lnTo>
                    <a:lnTo>
                      <a:pt x="7656" y="13597"/>
                    </a:lnTo>
                    <a:cubicBezTo>
                      <a:pt x="7631" y="13597"/>
                      <a:pt x="7606" y="13599"/>
                      <a:pt x="7582" y="13599"/>
                    </a:cubicBezTo>
                    <a:cubicBezTo>
                      <a:pt x="7137" y="13599"/>
                      <a:pt x="6689" y="13548"/>
                      <a:pt x="6250" y="13448"/>
                    </a:cubicBezTo>
                    <a:lnTo>
                      <a:pt x="5972" y="13386"/>
                    </a:lnTo>
                    <a:lnTo>
                      <a:pt x="5753" y="14354"/>
                    </a:lnTo>
                    <a:cubicBezTo>
                      <a:pt x="4464" y="14005"/>
                      <a:pt x="3281" y="13280"/>
                      <a:pt x="2381" y="12287"/>
                    </a:cubicBezTo>
                    <a:lnTo>
                      <a:pt x="3142" y="11651"/>
                    </a:lnTo>
                    <a:lnTo>
                      <a:pt x="2961" y="11433"/>
                    </a:lnTo>
                    <a:cubicBezTo>
                      <a:pt x="2645" y="11055"/>
                      <a:pt x="2376" y="10640"/>
                      <a:pt x="2163" y="10200"/>
                    </a:cubicBezTo>
                    <a:lnTo>
                      <a:pt x="2040" y="9946"/>
                    </a:lnTo>
                    <a:lnTo>
                      <a:pt x="1147" y="10377"/>
                    </a:lnTo>
                    <a:cubicBezTo>
                      <a:pt x="762" y="9495"/>
                      <a:pt x="567" y="8555"/>
                      <a:pt x="567" y="7582"/>
                    </a:cubicBezTo>
                    <a:cubicBezTo>
                      <a:pt x="567" y="7204"/>
                      <a:pt x="598" y="6825"/>
                      <a:pt x="658" y="6454"/>
                    </a:cubicBezTo>
                    <a:lnTo>
                      <a:pt x="1629" y="6652"/>
                    </a:lnTo>
                    <a:lnTo>
                      <a:pt x="1685" y="6374"/>
                    </a:lnTo>
                    <a:cubicBezTo>
                      <a:pt x="1784" y="5892"/>
                      <a:pt x="1941" y="5424"/>
                      <a:pt x="2154" y="4980"/>
                    </a:cubicBezTo>
                    <a:lnTo>
                      <a:pt x="2277" y="4725"/>
                    </a:lnTo>
                    <a:lnTo>
                      <a:pt x="1383" y="4296"/>
                    </a:lnTo>
                    <a:cubicBezTo>
                      <a:pt x="2011" y="3115"/>
                      <a:pt x="2979" y="2123"/>
                      <a:pt x="4144" y="1466"/>
                    </a:cubicBezTo>
                    <a:lnTo>
                      <a:pt x="4596" y="2350"/>
                    </a:lnTo>
                    <a:lnTo>
                      <a:pt x="4849" y="2221"/>
                    </a:lnTo>
                    <a:cubicBezTo>
                      <a:pt x="5287" y="1998"/>
                      <a:pt x="5751" y="1829"/>
                      <a:pt x="6228" y="1719"/>
                    </a:cubicBezTo>
                    <a:lnTo>
                      <a:pt x="6504" y="1656"/>
                    </a:lnTo>
                    <a:lnTo>
                      <a:pt x="6283" y="688"/>
                    </a:lnTo>
                    <a:cubicBezTo>
                      <a:pt x="6709" y="607"/>
                      <a:pt x="7145" y="567"/>
                      <a:pt x="7582" y="567"/>
                    </a:cubicBezTo>
                    <a:close/>
                    <a:moveTo>
                      <a:pt x="7582" y="1"/>
                    </a:moveTo>
                    <a:cubicBezTo>
                      <a:pt x="7007" y="1"/>
                      <a:pt x="6433" y="65"/>
                      <a:pt x="5877" y="192"/>
                    </a:cubicBezTo>
                    <a:lnTo>
                      <a:pt x="5602" y="257"/>
                    </a:lnTo>
                    <a:lnTo>
                      <a:pt x="5827" y="1236"/>
                    </a:lnTo>
                    <a:cubicBezTo>
                      <a:pt x="5492" y="1329"/>
                      <a:pt x="5163" y="1448"/>
                      <a:pt x="4846" y="1593"/>
                    </a:cubicBezTo>
                    <a:lnTo>
                      <a:pt x="4388" y="698"/>
                    </a:lnTo>
                    <a:lnTo>
                      <a:pt x="4135" y="827"/>
                    </a:lnTo>
                    <a:cubicBezTo>
                      <a:pt x="2663" y="1578"/>
                      <a:pt x="1459" y="2814"/>
                      <a:pt x="744" y="4304"/>
                    </a:cubicBezTo>
                    <a:lnTo>
                      <a:pt x="621" y="4559"/>
                    </a:lnTo>
                    <a:lnTo>
                      <a:pt x="1527" y="4993"/>
                    </a:lnTo>
                    <a:cubicBezTo>
                      <a:pt x="1390" y="5314"/>
                      <a:pt x="1277" y="5646"/>
                      <a:pt x="1193" y="5984"/>
                    </a:cubicBezTo>
                    <a:lnTo>
                      <a:pt x="210" y="5783"/>
                    </a:lnTo>
                    <a:lnTo>
                      <a:pt x="152" y="6060"/>
                    </a:lnTo>
                    <a:cubicBezTo>
                      <a:pt x="51" y="6559"/>
                      <a:pt x="0" y="7070"/>
                      <a:pt x="0" y="7580"/>
                    </a:cubicBezTo>
                    <a:cubicBezTo>
                      <a:pt x="0" y="8737"/>
                      <a:pt x="255" y="9849"/>
                      <a:pt x="755" y="10883"/>
                    </a:cubicBezTo>
                    <a:lnTo>
                      <a:pt x="879" y="11137"/>
                    </a:lnTo>
                    <a:lnTo>
                      <a:pt x="1783" y="10701"/>
                    </a:lnTo>
                    <a:cubicBezTo>
                      <a:pt x="1946" y="11005"/>
                      <a:pt x="2136" y="11299"/>
                      <a:pt x="2348" y="11575"/>
                    </a:cubicBezTo>
                    <a:lnTo>
                      <a:pt x="1576" y="12219"/>
                    </a:lnTo>
                    <a:lnTo>
                      <a:pt x="1758" y="12437"/>
                    </a:lnTo>
                    <a:cubicBezTo>
                      <a:pt x="2822" y="13709"/>
                      <a:pt x="4294" y="14611"/>
                      <a:pt x="5903" y="14977"/>
                    </a:cubicBezTo>
                    <a:lnTo>
                      <a:pt x="6181" y="15038"/>
                    </a:lnTo>
                    <a:lnTo>
                      <a:pt x="6402" y="14058"/>
                    </a:lnTo>
                    <a:cubicBezTo>
                      <a:pt x="6746" y="14121"/>
                      <a:pt x="7093" y="14156"/>
                      <a:pt x="7438" y="14164"/>
                    </a:cubicBezTo>
                    <a:lnTo>
                      <a:pt x="7458" y="15167"/>
                    </a:lnTo>
                    <a:lnTo>
                      <a:pt x="7742" y="15162"/>
                    </a:lnTo>
                    <a:cubicBezTo>
                      <a:pt x="9420" y="15125"/>
                      <a:pt x="11001" y="14554"/>
                      <a:pt x="12311" y="13506"/>
                    </a:cubicBezTo>
                    <a:lnTo>
                      <a:pt x="12533" y="13329"/>
                    </a:lnTo>
                    <a:lnTo>
                      <a:pt x="11907" y="12543"/>
                    </a:lnTo>
                    <a:cubicBezTo>
                      <a:pt x="12168" y="12315"/>
                      <a:pt x="12412" y="12066"/>
                      <a:pt x="12635" y="11800"/>
                    </a:cubicBezTo>
                    <a:lnTo>
                      <a:pt x="13433" y="12411"/>
                    </a:lnTo>
                    <a:lnTo>
                      <a:pt x="13605" y="12185"/>
                    </a:lnTo>
                    <a:cubicBezTo>
                      <a:pt x="14624" y="10853"/>
                      <a:pt x="15163" y="9260"/>
                      <a:pt x="15163" y="7582"/>
                    </a:cubicBezTo>
                    <a:lnTo>
                      <a:pt x="15163" y="7280"/>
                    </a:lnTo>
                    <a:lnTo>
                      <a:pt x="14158" y="7280"/>
                    </a:lnTo>
                    <a:cubicBezTo>
                      <a:pt x="14142" y="6931"/>
                      <a:pt x="14099" y="6582"/>
                      <a:pt x="14028" y="6242"/>
                    </a:cubicBezTo>
                    <a:lnTo>
                      <a:pt x="15001" y="5996"/>
                    </a:lnTo>
                    <a:lnTo>
                      <a:pt x="14932" y="5722"/>
                    </a:lnTo>
                    <a:cubicBezTo>
                      <a:pt x="14529" y="4121"/>
                      <a:pt x="13590" y="2672"/>
                      <a:pt x="12292" y="1641"/>
                    </a:cubicBezTo>
                    <a:lnTo>
                      <a:pt x="12070" y="1466"/>
                    </a:lnTo>
                    <a:lnTo>
                      <a:pt x="11446" y="2252"/>
                    </a:lnTo>
                    <a:cubicBezTo>
                      <a:pt x="11163" y="2047"/>
                      <a:pt x="10866" y="1866"/>
                      <a:pt x="10555" y="1709"/>
                    </a:cubicBezTo>
                    <a:lnTo>
                      <a:pt x="10972" y="794"/>
                    </a:lnTo>
                    <a:lnTo>
                      <a:pt x="10712" y="676"/>
                    </a:lnTo>
                    <a:cubicBezTo>
                      <a:pt x="9726" y="227"/>
                      <a:pt x="8672" y="1"/>
                      <a:pt x="75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6" name="Google Shape;406;p29"/>
            <p:cNvCxnSpPr>
              <a:stCxn id="401" idx="6"/>
              <a:endCxn id="400" idx="2"/>
            </p:cNvCxnSpPr>
            <p:nvPr/>
          </p:nvCxnSpPr>
          <p:spPr>
            <a:xfrm>
              <a:off x="7483400" y="111903"/>
              <a:ext cx="1371900" cy="696000"/>
            </a:xfrm>
            <a:prstGeom prst="straightConnector1">
              <a:avLst/>
            </a:prstGeom>
            <a:noFill/>
            <a:ln cap="flat" cmpd="sng" w="19050">
              <a:solidFill>
                <a:schemeClr val="dk2"/>
              </a:solidFill>
              <a:prstDash val="solid"/>
              <a:round/>
              <a:headEnd len="med" w="med" type="none"/>
              <a:tailEnd len="med" w="med" type="none"/>
            </a:ln>
          </p:spPr>
        </p:cxnSp>
        <p:cxnSp>
          <p:nvCxnSpPr>
            <p:cNvPr id="407" name="Google Shape;407;p29"/>
            <p:cNvCxnSpPr>
              <a:stCxn id="400" idx="0"/>
            </p:cNvCxnSpPr>
            <p:nvPr/>
          </p:nvCxnSpPr>
          <p:spPr>
            <a:xfrm rot="10800000">
              <a:off x="8344669" y="-340498"/>
              <a:ext cx="578700" cy="10803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47"/>
          <p:cNvSpPr txBox="1"/>
          <p:nvPr>
            <p:ph type="title"/>
          </p:nvPr>
        </p:nvSpPr>
        <p:spPr>
          <a:xfrm>
            <a:off x="715100" y="535000"/>
            <a:ext cx="7713900" cy="6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or ConvNets</a:t>
            </a:r>
            <a:endParaRPr/>
          </a:p>
        </p:txBody>
      </p:sp>
      <p:sp>
        <p:nvSpPr>
          <p:cNvPr id="977" name="Google Shape;977;p47"/>
          <p:cNvSpPr txBox="1"/>
          <p:nvPr>
            <p:ph idx="1" type="subTitle"/>
          </p:nvPr>
        </p:nvSpPr>
        <p:spPr>
          <a:xfrm>
            <a:off x="715050" y="1184200"/>
            <a:ext cx="7713900" cy="172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Kantumruy Pro"/>
                <a:ea typeface="Kantumruy Pro"/>
                <a:cs typeface="Kantumruy Pro"/>
                <a:sym typeface="Kantumruy Pro"/>
              </a:rPr>
              <a:t>It’s all about -</a:t>
            </a:r>
            <a:endParaRPr b="1">
              <a:latin typeface="Kantumruy Pro"/>
              <a:ea typeface="Kantumruy Pro"/>
              <a:cs typeface="Kantumruy Pro"/>
              <a:sym typeface="Kantumruy Pro"/>
            </a:endParaRPr>
          </a:p>
          <a:p>
            <a:pPr indent="-317500" lvl="0" marL="457200" rtl="0" algn="l">
              <a:spcBef>
                <a:spcPts val="0"/>
              </a:spcBef>
              <a:spcAft>
                <a:spcPts val="0"/>
              </a:spcAft>
              <a:buSzPts val="1400"/>
              <a:buChar char="-"/>
            </a:pPr>
            <a:r>
              <a:rPr lang="en"/>
              <a:t>sparse interactions,</a:t>
            </a:r>
            <a:endParaRPr/>
          </a:p>
          <a:p>
            <a:pPr indent="-317500" lvl="0" marL="457200" rtl="0" algn="l">
              <a:spcBef>
                <a:spcPts val="0"/>
              </a:spcBef>
              <a:spcAft>
                <a:spcPts val="0"/>
              </a:spcAft>
              <a:buSzPts val="1400"/>
              <a:buChar char="-"/>
            </a:pPr>
            <a:r>
              <a:rPr lang="en"/>
              <a:t>parameter shar</a:t>
            </a:r>
            <a:r>
              <a:rPr lang="en"/>
              <a:t>ing, and</a:t>
            </a:r>
            <a:endParaRPr/>
          </a:p>
          <a:p>
            <a:pPr indent="-317500" lvl="0" marL="457200" rtl="0" algn="l">
              <a:spcBef>
                <a:spcPts val="0"/>
              </a:spcBef>
              <a:spcAft>
                <a:spcPts val="0"/>
              </a:spcAft>
              <a:buSzPts val="1400"/>
              <a:buChar char="-"/>
            </a:pPr>
            <a:r>
              <a:rPr lang="en"/>
              <a:t>equivariant representations.</a:t>
            </a:r>
            <a:endParaRPr/>
          </a:p>
        </p:txBody>
      </p:sp>
      <p:pic>
        <p:nvPicPr>
          <p:cNvPr id="978" name="Google Shape;978;p47"/>
          <p:cNvPicPr preferRelativeResize="0"/>
          <p:nvPr/>
        </p:nvPicPr>
        <p:blipFill>
          <a:blip r:embed="rId3">
            <a:alphaModFix/>
          </a:blip>
          <a:stretch>
            <a:fillRect/>
          </a:stretch>
        </p:blipFill>
        <p:spPr>
          <a:xfrm>
            <a:off x="1218563" y="2485950"/>
            <a:ext cx="6706876" cy="21244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48"/>
          <p:cNvSpPr txBox="1"/>
          <p:nvPr>
            <p:ph type="title"/>
          </p:nvPr>
        </p:nvSpPr>
        <p:spPr>
          <a:xfrm>
            <a:off x="715100" y="535000"/>
            <a:ext cx="7713900" cy="6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Principle followed-</a:t>
            </a:r>
            <a:endParaRPr/>
          </a:p>
        </p:txBody>
      </p:sp>
      <p:sp>
        <p:nvSpPr>
          <p:cNvPr id="984" name="Google Shape;984;p48"/>
          <p:cNvSpPr txBox="1"/>
          <p:nvPr/>
        </p:nvSpPr>
        <p:spPr>
          <a:xfrm>
            <a:off x="833800" y="1276750"/>
            <a:ext cx="7595100" cy="35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Kantumruy Pro Medium"/>
                <a:ea typeface="Kantumruy Pro Medium"/>
                <a:cs typeface="Kantumruy Pro Medium"/>
                <a:sym typeface="Kantumruy Pro Medium"/>
              </a:rPr>
              <a:t>“Keep the feature space wide and shallow in the initial stages of the network, and the make it narrower and deeper towards the end.”</a:t>
            </a:r>
            <a:endParaRPr sz="1900">
              <a:solidFill>
                <a:schemeClr val="dk1"/>
              </a:solidFill>
              <a:latin typeface="Kantumruy Pro Medium"/>
              <a:ea typeface="Kantumruy Pro Medium"/>
              <a:cs typeface="Kantumruy Pro Medium"/>
              <a:sym typeface="Kantumruy Pro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49"/>
          <p:cNvSpPr txBox="1"/>
          <p:nvPr>
            <p:ph type="title"/>
          </p:nvPr>
        </p:nvSpPr>
        <p:spPr>
          <a:xfrm>
            <a:off x="715100" y="535000"/>
            <a:ext cx="7713900" cy="6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a:t>
            </a:r>
            <a:endParaRPr/>
          </a:p>
        </p:txBody>
      </p:sp>
      <p:sp>
        <p:nvSpPr>
          <p:cNvPr id="990" name="Google Shape;990;p49"/>
          <p:cNvSpPr txBox="1"/>
          <p:nvPr/>
        </p:nvSpPr>
        <p:spPr>
          <a:xfrm>
            <a:off x="583650" y="1386200"/>
            <a:ext cx="7713900" cy="12975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Kantumruy Pro Medium"/>
              <a:buChar char="-"/>
            </a:pPr>
            <a:r>
              <a:rPr lang="en" sz="1900">
                <a:solidFill>
                  <a:schemeClr val="dk1"/>
                </a:solidFill>
                <a:latin typeface="Kantumruy Pro Medium"/>
                <a:ea typeface="Kantumruy Pro Medium"/>
                <a:cs typeface="Kantumruy Pro Medium"/>
                <a:sym typeface="Kantumruy Pro Medium"/>
              </a:rPr>
              <a:t>Python and Tensorflow are industry standards</a:t>
            </a:r>
            <a:endParaRPr sz="1900">
              <a:solidFill>
                <a:schemeClr val="dk1"/>
              </a:solidFill>
              <a:latin typeface="Kantumruy Pro Medium"/>
              <a:ea typeface="Kantumruy Pro Medium"/>
              <a:cs typeface="Kantumruy Pro Medium"/>
              <a:sym typeface="Kantumruy Pro Medium"/>
            </a:endParaRPr>
          </a:p>
          <a:p>
            <a:pPr indent="-349250" lvl="0" marL="457200" rtl="0" algn="l">
              <a:spcBef>
                <a:spcPts val="0"/>
              </a:spcBef>
              <a:spcAft>
                <a:spcPts val="0"/>
              </a:spcAft>
              <a:buClr>
                <a:schemeClr val="dk1"/>
              </a:buClr>
              <a:buSzPts val="1900"/>
              <a:buFont typeface="Kantumruy Pro Medium"/>
              <a:buChar char="-"/>
            </a:pPr>
            <a:r>
              <a:rPr lang="en" sz="1900">
                <a:solidFill>
                  <a:schemeClr val="dk1"/>
                </a:solidFill>
                <a:latin typeface="Kantumruy Pro Medium"/>
                <a:ea typeface="Kantumruy Pro Medium"/>
                <a:cs typeface="Kantumruy Pro Medium"/>
                <a:sym typeface="Kantumruy Pro Medium"/>
              </a:rPr>
              <a:t>TensorFlow uses Keras as a simple interface</a:t>
            </a:r>
            <a:endParaRPr sz="1900">
              <a:solidFill>
                <a:schemeClr val="dk1"/>
              </a:solidFill>
              <a:latin typeface="Kantumruy Pro Medium"/>
              <a:ea typeface="Kantumruy Pro Medium"/>
              <a:cs typeface="Kantumruy Pro Medium"/>
              <a:sym typeface="Kantumruy Pro Medium"/>
            </a:endParaRPr>
          </a:p>
          <a:p>
            <a:pPr indent="-349250" lvl="0" marL="457200" rtl="0" algn="l">
              <a:spcBef>
                <a:spcPts val="0"/>
              </a:spcBef>
              <a:spcAft>
                <a:spcPts val="0"/>
              </a:spcAft>
              <a:buClr>
                <a:schemeClr val="dk1"/>
              </a:buClr>
              <a:buSzPts val="1900"/>
              <a:buFont typeface="Kantumruy Pro Medium"/>
              <a:buChar char="-"/>
            </a:pPr>
            <a:r>
              <a:rPr lang="en" sz="1900">
                <a:solidFill>
                  <a:schemeClr val="dk1"/>
                </a:solidFill>
                <a:latin typeface="Kantumruy Pro Medium"/>
                <a:ea typeface="Kantumruy Pro Medium"/>
                <a:cs typeface="Kantumruy Pro Medium"/>
                <a:sym typeface="Kantumruy Pro Medium"/>
              </a:rPr>
              <a:t>TensorFlow is open source.</a:t>
            </a:r>
            <a:endParaRPr sz="1900">
              <a:solidFill>
                <a:schemeClr val="dk1"/>
              </a:solidFill>
              <a:latin typeface="Kantumruy Pro Medium"/>
              <a:ea typeface="Kantumruy Pro Medium"/>
              <a:cs typeface="Kantumruy Pro Medium"/>
              <a:sym typeface="Kantumruy Pro Medium"/>
            </a:endParaRPr>
          </a:p>
        </p:txBody>
      </p:sp>
      <p:pic>
        <p:nvPicPr>
          <p:cNvPr id="991" name="Google Shape;991;p49"/>
          <p:cNvPicPr preferRelativeResize="0"/>
          <p:nvPr/>
        </p:nvPicPr>
        <p:blipFill>
          <a:blip r:embed="rId3">
            <a:alphaModFix/>
          </a:blip>
          <a:stretch>
            <a:fillRect/>
          </a:stretch>
        </p:blipFill>
        <p:spPr>
          <a:xfrm>
            <a:off x="3482950" y="2836100"/>
            <a:ext cx="5508654" cy="1847874"/>
          </a:xfrm>
          <a:prstGeom prst="rect">
            <a:avLst/>
          </a:prstGeom>
          <a:noFill/>
          <a:ln>
            <a:noFill/>
          </a:ln>
        </p:spPr>
      </p:pic>
      <p:pic>
        <p:nvPicPr>
          <p:cNvPr id="992" name="Google Shape;992;p49"/>
          <p:cNvPicPr preferRelativeResize="0"/>
          <p:nvPr/>
        </p:nvPicPr>
        <p:blipFill>
          <a:blip r:embed="rId4">
            <a:alphaModFix/>
          </a:blip>
          <a:stretch>
            <a:fillRect/>
          </a:stretch>
        </p:blipFill>
        <p:spPr>
          <a:xfrm>
            <a:off x="1030925" y="2682525"/>
            <a:ext cx="2155000" cy="2155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50"/>
          <p:cNvSpPr txBox="1"/>
          <p:nvPr>
            <p:ph type="title"/>
          </p:nvPr>
        </p:nvSpPr>
        <p:spPr>
          <a:xfrm>
            <a:off x="715100" y="747100"/>
            <a:ext cx="7137600" cy="20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analysis and </a:t>
            </a:r>
            <a:r>
              <a:rPr lang="en">
                <a:latin typeface="Kantumruy Pro SemiBold"/>
                <a:ea typeface="Kantumruy Pro SemiBold"/>
                <a:cs typeface="Kantumruy Pro SemiBold"/>
                <a:sym typeface="Kantumruy Pro SemiBold"/>
              </a:rPr>
              <a:t>optimization</a:t>
            </a:r>
            <a:endParaRPr>
              <a:latin typeface="Kantumruy Pro SemiBold"/>
              <a:ea typeface="Kantumruy Pro SemiBold"/>
              <a:cs typeface="Kantumruy Pro SemiBold"/>
              <a:sym typeface="Kantumruy Pro SemiBold"/>
            </a:endParaRPr>
          </a:p>
        </p:txBody>
      </p:sp>
      <p:grpSp>
        <p:nvGrpSpPr>
          <p:cNvPr id="998" name="Google Shape;998;p50"/>
          <p:cNvGrpSpPr/>
          <p:nvPr/>
        </p:nvGrpSpPr>
        <p:grpSpPr>
          <a:xfrm>
            <a:off x="6379826" y="3092593"/>
            <a:ext cx="2811799" cy="2126931"/>
            <a:chOff x="6379826" y="3092593"/>
            <a:chExt cx="2811799" cy="2126931"/>
          </a:xfrm>
        </p:grpSpPr>
        <p:sp>
          <p:nvSpPr>
            <p:cNvPr id="999" name="Google Shape;999;p50"/>
            <p:cNvSpPr/>
            <p:nvPr/>
          </p:nvSpPr>
          <p:spPr>
            <a:xfrm>
              <a:off x="8364900" y="3092593"/>
              <a:ext cx="432798" cy="432798"/>
            </a:xfrm>
            <a:custGeom>
              <a:rect b="b" l="l" r="r" t="t"/>
              <a:pathLst>
                <a:path extrusionOk="0" h="17371" w="17371">
                  <a:moveTo>
                    <a:pt x="8685" y="5061"/>
                  </a:moveTo>
                  <a:cubicBezTo>
                    <a:pt x="10683" y="5061"/>
                    <a:pt x="12308" y="6687"/>
                    <a:pt x="12308" y="8686"/>
                  </a:cubicBezTo>
                  <a:cubicBezTo>
                    <a:pt x="12308" y="10683"/>
                    <a:pt x="10683" y="12309"/>
                    <a:pt x="8685" y="12309"/>
                  </a:cubicBezTo>
                  <a:cubicBezTo>
                    <a:pt x="6686" y="12309"/>
                    <a:pt x="5061" y="10683"/>
                    <a:pt x="5061" y="8686"/>
                  </a:cubicBezTo>
                  <a:cubicBezTo>
                    <a:pt x="5061" y="6687"/>
                    <a:pt x="6686" y="5061"/>
                    <a:pt x="8685" y="5061"/>
                  </a:cubicBezTo>
                  <a:close/>
                  <a:moveTo>
                    <a:pt x="8670" y="1"/>
                  </a:moveTo>
                  <a:lnTo>
                    <a:pt x="8669" y="1813"/>
                  </a:lnTo>
                  <a:lnTo>
                    <a:pt x="8669" y="3415"/>
                  </a:lnTo>
                  <a:cubicBezTo>
                    <a:pt x="8345" y="3415"/>
                    <a:pt x="8028" y="3447"/>
                    <a:pt x="7721" y="3505"/>
                  </a:cubicBezTo>
                  <a:lnTo>
                    <a:pt x="7101" y="144"/>
                  </a:lnTo>
                  <a:cubicBezTo>
                    <a:pt x="5365" y="465"/>
                    <a:pt x="3784" y="1299"/>
                    <a:pt x="2531" y="2556"/>
                  </a:cubicBezTo>
                  <a:lnTo>
                    <a:pt x="4952" y="4968"/>
                  </a:lnTo>
                  <a:cubicBezTo>
                    <a:pt x="4727" y="5193"/>
                    <a:pt x="4524" y="5439"/>
                    <a:pt x="4342" y="5702"/>
                  </a:cubicBezTo>
                  <a:lnTo>
                    <a:pt x="1529" y="3764"/>
                  </a:lnTo>
                  <a:cubicBezTo>
                    <a:pt x="529" y="5216"/>
                    <a:pt x="0" y="6918"/>
                    <a:pt x="0" y="8686"/>
                  </a:cubicBezTo>
                  <a:lnTo>
                    <a:pt x="0" y="8710"/>
                  </a:lnTo>
                  <a:lnTo>
                    <a:pt x="1552" y="8697"/>
                  </a:lnTo>
                  <a:lnTo>
                    <a:pt x="3415" y="8697"/>
                  </a:lnTo>
                  <a:cubicBezTo>
                    <a:pt x="3415" y="9021"/>
                    <a:pt x="3447" y="9336"/>
                    <a:pt x="3503" y="9645"/>
                  </a:cubicBezTo>
                  <a:lnTo>
                    <a:pt x="144" y="10262"/>
                  </a:lnTo>
                  <a:cubicBezTo>
                    <a:pt x="463" y="12000"/>
                    <a:pt x="1296" y="13581"/>
                    <a:pt x="2551" y="14833"/>
                  </a:cubicBezTo>
                  <a:lnTo>
                    <a:pt x="4965" y="12414"/>
                  </a:lnTo>
                  <a:cubicBezTo>
                    <a:pt x="5190" y="12639"/>
                    <a:pt x="5436" y="12844"/>
                    <a:pt x="5698" y="13026"/>
                  </a:cubicBezTo>
                  <a:lnTo>
                    <a:pt x="3759" y="15837"/>
                  </a:lnTo>
                  <a:cubicBezTo>
                    <a:pt x="5211" y="16840"/>
                    <a:pt x="6914" y="17371"/>
                    <a:pt x="8685" y="17371"/>
                  </a:cubicBezTo>
                  <a:lnTo>
                    <a:pt x="8690" y="17371"/>
                  </a:lnTo>
                  <a:lnTo>
                    <a:pt x="8685" y="13956"/>
                  </a:lnTo>
                  <a:cubicBezTo>
                    <a:pt x="9011" y="13956"/>
                    <a:pt x="9330" y="13924"/>
                    <a:pt x="9640" y="13868"/>
                  </a:cubicBezTo>
                  <a:lnTo>
                    <a:pt x="10255" y="17228"/>
                  </a:lnTo>
                  <a:cubicBezTo>
                    <a:pt x="11993" y="16910"/>
                    <a:pt x="13574" y="16079"/>
                    <a:pt x="14828" y="14823"/>
                  </a:cubicBezTo>
                  <a:lnTo>
                    <a:pt x="12412" y="12409"/>
                  </a:lnTo>
                  <a:cubicBezTo>
                    <a:pt x="12637" y="12183"/>
                    <a:pt x="12840" y="11938"/>
                    <a:pt x="13022" y="11676"/>
                  </a:cubicBezTo>
                  <a:lnTo>
                    <a:pt x="15834" y="13617"/>
                  </a:lnTo>
                  <a:lnTo>
                    <a:pt x="15834" y="13619"/>
                  </a:lnTo>
                  <a:cubicBezTo>
                    <a:pt x="16838" y="12163"/>
                    <a:pt x="17370" y="10458"/>
                    <a:pt x="17370" y="8686"/>
                  </a:cubicBezTo>
                  <a:lnTo>
                    <a:pt x="17370" y="8662"/>
                  </a:lnTo>
                  <a:lnTo>
                    <a:pt x="13955" y="8662"/>
                  </a:lnTo>
                  <a:cubicBezTo>
                    <a:pt x="13954" y="8340"/>
                    <a:pt x="13922" y="8023"/>
                    <a:pt x="13866" y="7717"/>
                  </a:cubicBezTo>
                  <a:lnTo>
                    <a:pt x="17225" y="7095"/>
                  </a:lnTo>
                  <a:cubicBezTo>
                    <a:pt x="16903" y="5357"/>
                    <a:pt x="16067" y="3777"/>
                    <a:pt x="14810" y="2527"/>
                  </a:cubicBezTo>
                  <a:lnTo>
                    <a:pt x="12399" y="4950"/>
                  </a:lnTo>
                  <a:cubicBezTo>
                    <a:pt x="12175" y="4726"/>
                    <a:pt x="11928" y="4521"/>
                    <a:pt x="11664" y="4341"/>
                  </a:cubicBezTo>
                  <a:lnTo>
                    <a:pt x="13600" y="1524"/>
                  </a:lnTo>
                  <a:cubicBezTo>
                    <a:pt x="12150" y="528"/>
                    <a:pt x="10450" y="1"/>
                    <a:pt x="86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0"/>
            <p:cNvSpPr/>
            <p:nvPr/>
          </p:nvSpPr>
          <p:spPr>
            <a:xfrm>
              <a:off x="8554957" y="3282724"/>
              <a:ext cx="52800" cy="525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0"/>
            <p:cNvSpPr/>
            <p:nvPr/>
          </p:nvSpPr>
          <p:spPr>
            <a:xfrm>
              <a:off x="7093325" y="4176703"/>
              <a:ext cx="84900" cy="846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2" name="Google Shape;1002;p50"/>
            <p:cNvGrpSpPr/>
            <p:nvPr/>
          </p:nvGrpSpPr>
          <p:grpSpPr>
            <a:xfrm>
              <a:off x="6379826" y="3462865"/>
              <a:ext cx="1511958" cy="1511958"/>
              <a:chOff x="4529425" y="1609825"/>
              <a:chExt cx="913625" cy="913625"/>
            </a:xfrm>
          </p:grpSpPr>
          <p:sp>
            <p:nvSpPr>
              <p:cNvPr id="1003" name="Google Shape;1003;p50"/>
              <p:cNvSpPr/>
              <p:nvPr/>
            </p:nvSpPr>
            <p:spPr>
              <a:xfrm>
                <a:off x="4529425" y="1609825"/>
                <a:ext cx="913625" cy="913625"/>
              </a:xfrm>
              <a:custGeom>
                <a:rect b="b" l="l" r="r" t="t"/>
                <a:pathLst>
                  <a:path extrusionOk="0" h="36545" w="36545">
                    <a:moveTo>
                      <a:pt x="18246" y="1"/>
                    </a:moveTo>
                    <a:lnTo>
                      <a:pt x="18246" y="377"/>
                    </a:lnTo>
                    <a:lnTo>
                      <a:pt x="18273" y="377"/>
                    </a:lnTo>
                    <a:cubicBezTo>
                      <a:pt x="18451" y="377"/>
                      <a:pt x="18629" y="381"/>
                      <a:pt x="18808" y="386"/>
                    </a:cubicBezTo>
                    <a:lnTo>
                      <a:pt x="18819" y="7"/>
                    </a:lnTo>
                    <a:cubicBezTo>
                      <a:pt x="18638" y="2"/>
                      <a:pt x="18456" y="1"/>
                      <a:pt x="18273" y="1"/>
                    </a:cubicBezTo>
                    <a:close/>
                    <a:moveTo>
                      <a:pt x="15956" y="146"/>
                    </a:moveTo>
                    <a:cubicBezTo>
                      <a:pt x="15766" y="169"/>
                      <a:pt x="15576" y="197"/>
                      <a:pt x="15388" y="227"/>
                    </a:cubicBezTo>
                    <a:lnTo>
                      <a:pt x="15447" y="600"/>
                    </a:lnTo>
                    <a:lnTo>
                      <a:pt x="15447" y="599"/>
                    </a:lnTo>
                    <a:cubicBezTo>
                      <a:pt x="15633" y="571"/>
                      <a:pt x="15818" y="544"/>
                      <a:pt x="16004" y="519"/>
                    </a:cubicBezTo>
                    <a:lnTo>
                      <a:pt x="15956" y="146"/>
                    </a:lnTo>
                    <a:close/>
                    <a:moveTo>
                      <a:pt x="21103" y="219"/>
                    </a:moveTo>
                    <a:lnTo>
                      <a:pt x="21045" y="592"/>
                    </a:lnTo>
                    <a:cubicBezTo>
                      <a:pt x="21231" y="620"/>
                      <a:pt x="21414" y="651"/>
                      <a:pt x="21598" y="686"/>
                    </a:cubicBezTo>
                    <a:lnTo>
                      <a:pt x="21598" y="686"/>
                    </a:lnTo>
                    <a:lnTo>
                      <a:pt x="21669" y="316"/>
                    </a:lnTo>
                    <a:cubicBezTo>
                      <a:pt x="21481" y="280"/>
                      <a:pt x="21293" y="248"/>
                      <a:pt x="21103" y="219"/>
                    </a:cubicBezTo>
                    <a:close/>
                    <a:moveTo>
                      <a:pt x="21598" y="686"/>
                    </a:moveTo>
                    <a:lnTo>
                      <a:pt x="21598" y="686"/>
                    </a:lnTo>
                    <a:lnTo>
                      <a:pt x="21600" y="686"/>
                    </a:lnTo>
                    <a:cubicBezTo>
                      <a:pt x="21599" y="686"/>
                      <a:pt x="21599" y="686"/>
                      <a:pt x="21598" y="686"/>
                    </a:cubicBezTo>
                    <a:close/>
                    <a:moveTo>
                      <a:pt x="13149" y="727"/>
                    </a:moveTo>
                    <a:cubicBezTo>
                      <a:pt x="12966" y="782"/>
                      <a:pt x="12783" y="838"/>
                      <a:pt x="12601" y="898"/>
                    </a:cubicBezTo>
                    <a:lnTo>
                      <a:pt x="12718" y="1256"/>
                    </a:lnTo>
                    <a:cubicBezTo>
                      <a:pt x="12897" y="1198"/>
                      <a:pt x="13075" y="1144"/>
                      <a:pt x="13255" y="1091"/>
                    </a:cubicBezTo>
                    <a:lnTo>
                      <a:pt x="13149" y="727"/>
                    </a:lnTo>
                    <a:close/>
                    <a:moveTo>
                      <a:pt x="23893" y="881"/>
                    </a:moveTo>
                    <a:lnTo>
                      <a:pt x="23776" y="1240"/>
                    </a:lnTo>
                    <a:cubicBezTo>
                      <a:pt x="23956" y="1297"/>
                      <a:pt x="24132" y="1359"/>
                      <a:pt x="24309" y="1421"/>
                    </a:cubicBezTo>
                    <a:lnTo>
                      <a:pt x="24309" y="1423"/>
                    </a:lnTo>
                    <a:lnTo>
                      <a:pt x="24438" y="1066"/>
                    </a:lnTo>
                    <a:cubicBezTo>
                      <a:pt x="24256" y="1002"/>
                      <a:pt x="24075" y="941"/>
                      <a:pt x="23893" y="881"/>
                    </a:cubicBezTo>
                    <a:close/>
                    <a:moveTo>
                      <a:pt x="10470" y="1745"/>
                    </a:moveTo>
                    <a:cubicBezTo>
                      <a:pt x="10296" y="1828"/>
                      <a:pt x="10124" y="1912"/>
                      <a:pt x="9956" y="1998"/>
                    </a:cubicBezTo>
                    <a:lnTo>
                      <a:pt x="10128" y="2335"/>
                    </a:lnTo>
                    <a:cubicBezTo>
                      <a:pt x="10295" y="2249"/>
                      <a:pt x="10462" y="2166"/>
                      <a:pt x="10632" y="2087"/>
                    </a:cubicBezTo>
                    <a:lnTo>
                      <a:pt x="10470" y="1745"/>
                    </a:lnTo>
                    <a:close/>
                    <a:moveTo>
                      <a:pt x="26544" y="1976"/>
                    </a:moveTo>
                    <a:lnTo>
                      <a:pt x="26373" y="2312"/>
                    </a:lnTo>
                    <a:cubicBezTo>
                      <a:pt x="26541" y="2398"/>
                      <a:pt x="26706" y="2485"/>
                      <a:pt x="26872" y="2576"/>
                    </a:cubicBezTo>
                    <a:lnTo>
                      <a:pt x="27053" y="2244"/>
                    </a:lnTo>
                    <a:cubicBezTo>
                      <a:pt x="26885" y="2153"/>
                      <a:pt x="26716" y="2062"/>
                      <a:pt x="26544" y="1976"/>
                    </a:cubicBezTo>
                    <a:close/>
                    <a:moveTo>
                      <a:pt x="7985" y="3169"/>
                    </a:moveTo>
                    <a:cubicBezTo>
                      <a:pt x="7826" y="3278"/>
                      <a:pt x="7669" y="3387"/>
                      <a:pt x="7516" y="3500"/>
                    </a:cubicBezTo>
                    <a:lnTo>
                      <a:pt x="7739" y="3805"/>
                    </a:lnTo>
                    <a:cubicBezTo>
                      <a:pt x="7889" y="3695"/>
                      <a:pt x="8043" y="3587"/>
                      <a:pt x="8197" y="3481"/>
                    </a:cubicBezTo>
                    <a:lnTo>
                      <a:pt x="7985" y="3169"/>
                    </a:lnTo>
                    <a:close/>
                    <a:moveTo>
                      <a:pt x="28991" y="3473"/>
                    </a:moveTo>
                    <a:lnTo>
                      <a:pt x="28770" y="3779"/>
                    </a:lnTo>
                    <a:cubicBezTo>
                      <a:pt x="28922" y="3890"/>
                      <a:pt x="29072" y="4002"/>
                      <a:pt x="29219" y="4116"/>
                    </a:cubicBezTo>
                    <a:lnTo>
                      <a:pt x="29450" y="3819"/>
                    </a:lnTo>
                    <a:cubicBezTo>
                      <a:pt x="29300" y="3701"/>
                      <a:pt x="29147" y="3586"/>
                      <a:pt x="28991" y="3473"/>
                    </a:cubicBezTo>
                    <a:close/>
                    <a:moveTo>
                      <a:pt x="5751" y="4965"/>
                    </a:moveTo>
                    <a:cubicBezTo>
                      <a:pt x="5611" y="5096"/>
                      <a:pt x="5474" y="5229"/>
                      <a:pt x="5340" y="5365"/>
                    </a:cubicBezTo>
                    <a:lnTo>
                      <a:pt x="5607" y="5632"/>
                    </a:lnTo>
                    <a:lnTo>
                      <a:pt x="5607" y="5632"/>
                    </a:lnTo>
                    <a:cubicBezTo>
                      <a:pt x="5740" y="5498"/>
                      <a:pt x="5874" y="5368"/>
                      <a:pt x="6009" y="5239"/>
                    </a:cubicBezTo>
                    <a:lnTo>
                      <a:pt x="5751" y="4965"/>
                    </a:lnTo>
                    <a:close/>
                    <a:moveTo>
                      <a:pt x="5607" y="5632"/>
                    </a:moveTo>
                    <a:lnTo>
                      <a:pt x="5607" y="5632"/>
                    </a:lnTo>
                    <a:cubicBezTo>
                      <a:pt x="5607" y="5632"/>
                      <a:pt x="5606" y="5632"/>
                      <a:pt x="5606" y="5633"/>
                    </a:cubicBezTo>
                    <a:lnTo>
                      <a:pt x="5608" y="5633"/>
                    </a:lnTo>
                    <a:lnTo>
                      <a:pt x="5607" y="5632"/>
                    </a:lnTo>
                    <a:close/>
                    <a:moveTo>
                      <a:pt x="31174" y="5333"/>
                    </a:moveTo>
                    <a:lnTo>
                      <a:pt x="30908" y="5601"/>
                    </a:lnTo>
                    <a:cubicBezTo>
                      <a:pt x="31040" y="5733"/>
                      <a:pt x="31170" y="5867"/>
                      <a:pt x="31299" y="6003"/>
                    </a:cubicBezTo>
                    <a:lnTo>
                      <a:pt x="31573" y="5745"/>
                    </a:lnTo>
                    <a:cubicBezTo>
                      <a:pt x="31443" y="5604"/>
                      <a:pt x="31309" y="5467"/>
                      <a:pt x="31174" y="5333"/>
                    </a:cubicBezTo>
                    <a:close/>
                    <a:moveTo>
                      <a:pt x="3823" y="7086"/>
                    </a:moveTo>
                    <a:cubicBezTo>
                      <a:pt x="3706" y="7238"/>
                      <a:pt x="3591" y="7390"/>
                      <a:pt x="3478" y="7546"/>
                    </a:cubicBezTo>
                    <a:lnTo>
                      <a:pt x="3784" y="7769"/>
                    </a:lnTo>
                    <a:cubicBezTo>
                      <a:pt x="3895" y="7617"/>
                      <a:pt x="4007" y="7466"/>
                      <a:pt x="4122" y="7318"/>
                    </a:cubicBezTo>
                    <a:lnTo>
                      <a:pt x="3823" y="7086"/>
                    </a:lnTo>
                    <a:close/>
                    <a:moveTo>
                      <a:pt x="33039" y="7509"/>
                    </a:moveTo>
                    <a:lnTo>
                      <a:pt x="32735" y="7732"/>
                    </a:lnTo>
                    <a:cubicBezTo>
                      <a:pt x="32844" y="7883"/>
                      <a:pt x="32953" y="8035"/>
                      <a:pt x="33059" y="8190"/>
                    </a:cubicBezTo>
                    <a:lnTo>
                      <a:pt x="33369" y="7977"/>
                    </a:lnTo>
                    <a:cubicBezTo>
                      <a:pt x="33262" y="7820"/>
                      <a:pt x="33153" y="7663"/>
                      <a:pt x="33039" y="7509"/>
                    </a:cubicBezTo>
                    <a:close/>
                    <a:moveTo>
                      <a:pt x="2249" y="9483"/>
                    </a:moveTo>
                    <a:cubicBezTo>
                      <a:pt x="2157" y="9652"/>
                      <a:pt x="2067" y="9821"/>
                      <a:pt x="1980" y="9992"/>
                    </a:cubicBezTo>
                    <a:lnTo>
                      <a:pt x="2317" y="10162"/>
                    </a:lnTo>
                    <a:cubicBezTo>
                      <a:pt x="2403" y="9996"/>
                      <a:pt x="2490" y="9830"/>
                      <a:pt x="2581" y="9665"/>
                    </a:cubicBezTo>
                    <a:lnTo>
                      <a:pt x="2249" y="9483"/>
                    </a:lnTo>
                    <a:close/>
                    <a:moveTo>
                      <a:pt x="34542" y="9948"/>
                    </a:moveTo>
                    <a:lnTo>
                      <a:pt x="34205" y="10120"/>
                    </a:lnTo>
                    <a:cubicBezTo>
                      <a:pt x="34291" y="10286"/>
                      <a:pt x="34374" y="10453"/>
                      <a:pt x="34453" y="10623"/>
                    </a:cubicBezTo>
                    <a:lnTo>
                      <a:pt x="34795" y="10462"/>
                    </a:lnTo>
                    <a:cubicBezTo>
                      <a:pt x="34714" y="10288"/>
                      <a:pt x="34630" y="10118"/>
                      <a:pt x="34542" y="9948"/>
                    </a:cubicBezTo>
                    <a:close/>
                    <a:moveTo>
                      <a:pt x="1069" y="12099"/>
                    </a:moveTo>
                    <a:cubicBezTo>
                      <a:pt x="1005" y="12279"/>
                      <a:pt x="942" y="12461"/>
                      <a:pt x="884" y="12644"/>
                    </a:cubicBezTo>
                    <a:lnTo>
                      <a:pt x="1243" y="12760"/>
                    </a:lnTo>
                    <a:cubicBezTo>
                      <a:pt x="1301" y="12581"/>
                      <a:pt x="1362" y="12403"/>
                      <a:pt x="1425" y="12226"/>
                    </a:cubicBezTo>
                    <a:lnTo>
                      <a:pt x="1069" y="12099"/>
                    </a:lnTo>
                    <a:close/>
                    <a:moveTo>
                      <a:pt x="35644" y="12593"/>
                    </a:moveTo>
                    <a:lnTo>
                      <a:pt x="35286" y="12710"/>
                    </a:lnTo>
                    <a:cubicBezTo>
                      <a:pt x="35343" y="12887"/>
                      <a:pt x="35398" y="13067"/>
                      <a:pt x="35451" y="13247"/>
                    </a:cubicBezTo>
                    <a:lnTo>
                      <a:pt x="35814" y="13141"/>
                    </a:lnTo>
                    <a:cubicBezTo>
                      <a:pt x="35760" y="12956"/>
                      <a:pt x="35704" y="12774"/>
                      <a:pt x="35644" y="12593"/>
                    </a:cubicBezTo>
                    <a:close/>
                    <a:moveTo>
                      <a:pt x="318" y="14868"/>
                    </a:moveTo>
                    <a:cubicBezTo>
                      <a:pt x="281" y="15054"/>
                      <a:pt x="248" y="15243"/>
                      <a:pt x="220" y="15433"/>
                    </a:cubicBezTo>
                    <a:lnTo>
                      <a:pt x="594" y="15490"/>
                    </a:lnTo>
                    <a:cubicBezTo>
                      <a:pt x="622" y="15305"/>
                      <a:pt x="653" y="15120"/>
                      <a:pt x="688" y="14937"/>
                    </a:cubicBezTo>
                    <a:lnTo>
                      <a:pt x="318" y="14868"/>
                    </a:lnTo>
                    <a:close/>
                    <a:moveTo>
                      <a:pt x="36317" y="15380"/>
                    </a:moveTo>
                    <a:lnTo>
                      <a:pt x="35943" y="15439"/>
                    </a:lnTo>
                    <a:cubicBezTo>
                      <a:pt x="35973" y="15623"/>
                      <a:pt x="35999" y="15809"/>
                      <a:pt x="36022" y="15994"/>
                    </a:cubicBezTo>
                    <a:lnTo>
                      <a:pt x="36397" y="15946"/>
                    </a:lnTo>
                    <a:cubicBezTo>
                      <a:pt x="36374" y="15756"/>
                      <a:pt x="36346" y="15568"/>
                      <a:pt x="36317" y="15380"/>
                    </a:cubicBezTo>
                    <a:close/>
                    <a:moveTo>
                      <a:pt x="9" y="17716"/>
                    </a:moveTo>
                    <a:cubicBezTo>
                      <a:pt x="2" y="17901"/>
                      <a:pt x="1" y="18086"/>
                      <a:pt x="1" y="18273"/>
                    </a:cubicBezTo>
                    <a:lnTo>
                      <a:pt x="1" y="18291"/>
                    </a:lnTo>
                    <a:lnTo>
                      <a:pt x="379" y="18273"/>
                    </a:lnTo>
                    <a:cubicBezTo>
                      <a:pt x="379" y="18091"/>
                      <a:pt x="381" y="17909"/>
                      <a:pt x="385" y="17727"/>
                    </a:cubicBezTo>
                    <a:lnTo>
                      <a:pt x="9" y="17716"/>
                    </a:lnTo>
                    <a:close/>
                    <a:moveTo>
                      <a:pt x="36166" y="18236"/>
                    </a:moveTo>
                    <a:lnTo>
                      <a:pt x="36166" y="18273"/>
                    </a:lnTo>
                    <a:cubicBezTo>
                      <a:pt x="36166" y="18461"/>
                      <a:pt x="36163" y="18648"/>
                      <a:pt x="36158" y="18834"/>
                    </a:cubicBezTo>
                    <a:lnTo>
                      <a:pt x="36536" y="18846"/>
                    </a:lnTo>
                    <a:cubicBezTo>
                      <a:pt x="36541" y="18656"/>
                      <a:pt x="36545" y="18464"/>
                      <a:pt x="36545" y="18271"/>
                    </a:cubicBezTo>
                    <a:lnTo>
                      <a:pt x="36545" y="18236"/>
                    </a:lnTo>
                    <a:close/>
                    <a:moveTo>
                      <a:pt x="519" y="20533"/>
                    </a:moveTo>
                    <a:lnTo>
                      <a:pt x="144" y="20579"/>
                    </a:lnTo>
                    <a:cubicBezTo>
                      <a:pt x="169" y="20770"/>
                      <a:pt x="195" y="20959"/>
                      <a:pt x="225" y="21147"/>
                    </a:cubicBezTo>
                    <a:lnTo>
                      <a:pt x="599" y="21089"/>
                    </a:lnTo>
                    <a:cubicBezTo>
                      <a:pt x="569" y="20904"/>
                      <a:pt x="542" y="20718"/>
                      <a:pt x="519" y="20533"/>
                    </a:cubicBezTo>
                    <a:close/>
                    <a:moveTo>
                      <a:pt x="35950" y="21071"/>
                    </a:moveTo>
                    <a:cubicBezTo>
                      <a:pt x="35920" y="21256"/>
                      <a:pt x="35889" y="21441"/>
                      <a:pt x="35852" y="21625"/>
                    </a:cubicBezTo>
                    <a:lnTo>
                      <a:pt x="36224" y="21696"/>
                    </a:lnTo>
                    <a:cubicBezTo>
                      <a:pt x="36260" y="21507"/>
                      <a:pt x="36292" y="21319"/>
                      <a:pt x="36321" y="21129"/>
                    </a:cubicBezTo>
                    <a:lnTo>
                      <a:pt x="35950" y="21071"/>
                    </a:lnTo>
                    <a:close/>
                    <a:moveTo>
                      <a:pt x="1089" y="23282"/>
                    </a:moveTo>
                    <a:lnTo>
                      <a:pt x="726" y="23386"/>
                    </a:lnTo>
                    <a:cubicBezTo>
                      <a:pt x="779" y="23571"/>
                      <a:pt x="837" y="23754"/>
                      <a:pt x="894" y="23934"/>
                    </a:cubicBezTo>
                    <a:lnTo>
                      <a:pt x="1254" y="23819"/>
                    </a:lnTo>
                    <a:cubicBezTo>
                      <a:pt x="1197" y="23640"/>
                      <a:pt x="1140" y="23462"/>
                      <a:pt x="1089" y="23282"/>
                    </a:cubicBezTo>
                    <a:close/>
                    <a:moveTo>
                      <a:pt x="35296" y="23800"/>
                    </a:moveTo>
                    <a:cubicBezTo>
                      <a:pt x="35238" y="23980"/>
                      <a:pt x="35177" y="24159"/>
                      <a:pt x="35114" y="24336"/>
                    </a:cubicBezTo>
                    <a:lnTo>
                      <a:pt x="35469" y="24463"/>
                    </a:lnTo>
                    <a:cubicBezTo>
                      <a:pt x="35533" y="24283"/>
                      <a:pt x="35596" y="24101"/>
                      <a:pt x="35656" y="23918"/>
                    </a:cubicBezTo>
                    <a:lnTo>
                      <a:pt x="35296" y="23800"/>
                    </a:lnTo>
                    <a:close/>
                    <a:moveTo>
                      <a:pt x="2084" y="25905"/>
                    </a:moveTo>
                    <a:lnTo>
                      <a:pt x="1742" y="26067"/>
                    </a:lnTo>
                    <a:cubicBezTo>
                      <a:pt x="1823" y="26241"/>
                      <a:pt x="1907" y="26411"/>
                      <a:pt x="1995" y="26581"/>
                    </a:cubicBezTo>
                    <a:lnTo>
                      <a:pt x="2332" y="26409"/>
                    </a:lnTo>
                    <a:cubicBezTo>
                      <a:pt x="2246" y="26242"/>
                      <a:pt x="2163" y="26075"/>
                      <a:pt x="2084" y="25905"/>
                    </a:cubicBezTo>
                    <a:close/>
                    <a:moveTo>
                      <a:pt x="34220" y="26397"/>
                    </a:moveTo>
                    <a:cubicBezTo>
                      <a:pt x="34134" y="26564"/>
                      <a:pt x="34047" y="26730"/>
                      <a:pt x="33956" y="26895"/>
                    </a:cubicBezTo>
                    <a:lnTo>
                      <a:pt x="34288" y="27076"/>
                    </a:lnTo>
                    <a:cubicBezTo>
                      <a:pt x="34380" y="26910"/>
                      <a:pt x="34470" y="26739"/>
                      <a:pt x="34557" y="26569"/>
                    </a:cubicBezTo>
                    <a:lnTo>
                      <a:pt x="34220" y="26397"/>
                    </a:lnTo>
                    <a:close/>
                    <a:moveTo>
                      <a:pt x="3477" y="28340"/>
                    </a:moveTo>
                    <a:lnTo>
                      <a:pt x="3164" y="28553"/>
                    </a:lnTo>
                    <a:cubicBezTo>
                      <a:pt x="3272" y="28710"/>
                      <a:pt x="3382" y="28867"/>
                      <a:pt x="3495" y="29021"/>
                    </a:cubicBezTo>
                    <a:lnTo>
                      <a:pt x="3800" y="28800"/>
                    </a:lnTo>
                    <a:cubicBezTo>
                      <a:pt x="3690" y="28648"/>
                      <a:pt x="3582" y="28494"/>
                      <a:pt x="3477" y="28340"/>
                    </a:cubicBezTo>
                    <a:close/>
                    <a:moveTo>
                      <a:pt x="32750" y="28791"/>
                    </a:moveTo>
                    <a:cubicBezTo>
                      <a:pt x="32639" y="28943"/>
                      <a:pt x="32527" y="29092"/>
                      <a:pt x="32413" y="29241"/>
                    </a:cubicBezTo>
                    <a:lnTo>
                      <a:pt x="32710" y="29472"/>
                    </a:lnTo>
                    <a:cubicBezTo>
                      <a:pt x="32827" y="29322"/>
                      <a:pt x="32943" y="29168"/>
                      <a:pt x="33055" y="29013"/>
                    </a:cubicBezTo>
                    <a:lnTo>
                      <a:pt x="32750" y="28791"/>
                    </a:lnTo>
                    <a:close/>
                    <a:moveTo>
                      <a:pt x="5234" y="30528"/>
                    </a:moveTo>
                    <a:lnTo>
                      <a:pt x="4958" y="30787"/>
                    </a:lnTo>
                    <a:cubicBezTo>
                      <a:pt x="5091" y="30926"/>
                      <a:pt x="5223" y="31065"/>
                      <a:pt x="5358" y="31198"/>
                    </a:cubicBezTo>
                    <a:lnTo>
                      <a:pt x="5626" y="30931"/>
                    </a:lnTo>
                    <a:cubicBezTo>
                      <a:pt x="5494" y="30799"/>
                      <a:pt x="5363" y="30665"/>
                      <a:pt x="5234" y="30528"/>
                    </a:cubicBezTo>
                    <a:close/>
                    <a:moveTo>
                      <a:pt x="30926" y="30926"/>
                    </a:moveTo>
                    <a:cubicBezTo>
                      <a:pt x="30794" y="31058"/>
                      <a:pt x="30658" y="31188"/>
                      <a:pt x="30523" y="31316"/>
                    </a:cubicBezTo>
                    <a:lnTo>
                      <a:pt x="30780" y="31592"/>
                    </a:lnTo>
                    <a:cubicBezTo>
                      <a:pt x="30921" y="31461"/>
                      <a:pt x="31058" y="31327"/>
                      <a:pt x="31193" y="31192"/>
                    </a:cubicBezTo>
                    <a:lnTo>
                      <a:pt x="30926" y="30926"/>
                    </a:lnTo>
                    <a:close/>
                    <a:moveTo>
                      <a:pt x="7311" y="32418"/>
                    </a:moveTo>
                    <a:lnTo>
                      <a:pt x="7080" y="32715"/>
                    </a:lnTo>
                    <a:cubicBezTo>
                      <a:pt x="7230" y="32834"/>
                      <a:pt x="7384" y="32948"/>
                      <a:pt x="7539" y="33060"/>
                    </a:cubicBezTo>
                    <a:lnTo>
                      <a:pt x="7760" y="32755"/>
                    </a:lnTo>
                    <a:cubicBezTo>
                      <a:pt x="7608" y="32644"/>
                      <a:pt x="7460" y="32532"/>
                      <a:pt x="7311" y="32418"/>
                    </a:cubicBezTo>
                    <a:close/>
                    <a:moveTo>
                      <a:pt x="28791" y="32750"/>
                    </a:moveTo>
                    <a:cubicBezTo>
                      <a:pt x="28641" y="32859"/>
                      <a:pt x="28487" y="32968"/>
                      <a:pt x="28332" y="33073"/>
                    </a:cubicBezTo>
                    <a:lnTo>
                      <a:pt x="28545" y="33384"/>
                    </a:lnTo>
                    <a:cubicBezTo>
                      <a:pt x="28704" y="33277"/>
                      <a:pt x="28861" y="33168"/>
                      <a:pt x="29014" y="33055"/>
                    </a:cubicBezTo>
                    <a:lnTo>
                      <a:pt x="28791" y="32750"/>
                    </a:lnTo>
                    <a:close/>
                    <a:moveTo>
                      <a:pt x="9659" y="33961"/>
                    </a:moveTo>
                    <a:lnTo>
                      <a:pt x="9475" y="34291"/>
                    </a:lnTo>
                    <a:cubicBezTo>
                      <a:pt x="9644" y="34384"/>
                      <a:pt x="9812" y="34473"/>
                      <a:pt x="9984" y="34560"/>
                    </a:cubicBezTo>
                    <a:lnTo>
                      <a:pt x="10156" y="34223"/>
                    </a:lnTo>
                    <a:cubicBezTo>
                      <a:pt x="9987" y="34139"/>
                      <a:pt x="9822" y="34052"/>
                      <a:pt x="9659" y="33961"/>
                    </a:cubicBezTo>
                    <a:close/>
                    <a:moveTo>
                      <a:pt x="26401" y="34218"/>
                    </a:moveTo>
                    <a:cubicBezTo>
                      <a:pt x="26236" y="34303"/>
                      <a:pt x="26067" y="34385"/>
                      <a:pt x="25899" y="34465"/>
                    </a:cubicBezTo>
                    <a:lnTo>
                      <a:pt x="26059" y="34807"/>
                    </a:lnTo>
                    <a:cubicBezTo>
                      <a:pt x="26232" y="34726"/>
                      <a:pt x="26404" y="34641"/>
                      <a:pt x="26573" y="34554"/>
                    </a:cubicBezTo>
                    <a:lnTo>
                      <a:pt x="26401" y="34218"/>
                    </a:lnTo>
                    <a:close/>
                    <a:moveTo>
                      <a:pt x="12219" y="35117"/>
                    </a:moveTo>
                    <a:lnTo>
                      <a:pt x="12090" y="35472"/>
                    </a:lnTo>
                    <a:cubicBezTo>
                      <a:pt x="12271" y="35537"/>
                      <a:pt x="12452" y="35600"/>
                      <a:pt x="12636" y="35659"/>
                    </a:cubicBezTo>
                    <a:lnTo>
                      <a:pt x="12753" y="35299"/>
                    </a:lnTo>
                    <a:cubicBezTo>
                      <a:pt x="12573" y="35241"/>
                      <a:pt x="12396" y="35180"/>
                      <a:pt x="12219" y="35117"/>
                    </a:cubicBezTo>
                    <a:close/>
                    <a:moveTo>
                      <a:pt x="23810" y="35294"/>
                    </a:moveTo>
                    <a:cubicBezTo>
                      <a:pt x="23632" y="35352"/>
                      <a:pt x="23453" y="35406"/>
                      <a:pt x="23273" y="35459"/>
                    </a:cubicBezTo>
                    <a:lnTo>
                      <a:pt x="23377" y="35823"/>
                    </a:lnTo>
                    <a:lnTo>
                      <a:pt x="23377" y="35821"/>
                    </a:lnTo>
                    <a:cubicBezTo>
                      <a:pt x="23562" y="35768"/>
                      <a:pt x="23744" y="35712"/>
                      <a:pt x="23926" y="35652"/>
                    </a:cubicBezTo>
                    <a:lnTo>
                      <a:pt x="23810" y="35294"/>
                    </a:lnTo>
                    <a:close/>
                    <a:moveTo>
                      <a:pt x="14929" y="35854"/>
                    </a:moveTo>
                    <a:lnTo>
                      <a:pt x="14859" y="36226"/>
                    </a:lnTo>
                    <a:cubicBezTo>
                      <a:pt x="15046" y="36262"/>
                      <a:pt x="15234" y="36293"/>
                      <a:pt x="15424" y="36323"/>
                    </a:cubicBezTo>
                    <a:lnTo>
                      <a:pt x="15482" y="35950"/>
                    </a:lnTo>
                    <a:cubicBezTo>
                      <a:pt x="15297" y="35922"/>
                      <a:pt x="15112" y="35889"/>
                      <a:pt x="14929" y="35854"/>
                    </a:cubicBezTo>
                    <a:close/>
                    <a:moveTo>
                      <a:pt x="21079" y="35948"/>
                    </a:moveTo>
                    <a:cubicBezTo>
                      <a:pt x="20896" y="35976"/>
                      <a:pt x="20709" y="36003"/>
                      <a:pt x="20523" y="36026"/>
                    </a:cubicBezTo>
                    <a:lnTo>
                      <a:pt x="20571" y="36401"/>
                    </a:lnTo>
                    <a:lnTo>
                      <a:pt x="20571" y="36402"/>
                    </a:lnTo>
                    <a:cubicBezTo>
                      <a:pt x="20761" y="36378"/>
                      <a:pt x="20951" y="36351"/>
                      <a:pt x="21139" y="36321"/>
                    </a:cubicBezTo>
                    <a:lnTo>
                      <a:pt x="21079" y="35948"/>
                    </a:lnTo>
                    <a:close/>
                    <a:moveTo>
                      <a:pt x="17719" y="36158"/>
                    </a:moveTo>
                    <a:lnTo>
                      <a:pt x="17708" y="36536"/>
                    </a:lnTo>
                    <a:cubicBezTo>
                      <a:pt x="17889" y="36541"/>
                      <a:pt x="18073" y="36545"/>
                      <a:pt x="18261" y="36545"/>
                    </a:cubicBezTo>
                    <a:lnTo>
                      <a:pt x="18279" y="36545"/>
                    </a:lnTo>
                    <a:lnTo>
                      <a:pt x="18281" y="36493"/>
                    </a:lnTo>
                    <a:lnTo>
                      <a:pt x="18273" y="36166"/>
                    </a:lnTo>
                    <a:cubicBezTo>
                      <a:pt x="18088" y="36166"/>
                      <a:pt x="17902" y="36165"/>
                      <a:pt x="17719" y="361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0"/>
              <p:cNvSpPr/>
              <p:nvPr/>
            </p:nvSpPr>
            <p:spPr>
              <a:xfrm>
                <a:off x="4685875" y="1766275"/>
                <a:ext cx="600725" cy="600725"/>
              </a:xfrm>
              <a:custGeom>
                <a:rect b="b" l="l" r="r" t="t"/>
                <a:pathLst>
                  <a:path extrusionOk="0" h="24029" w="24029">
                    <a:moveTo>
                      <a:pt x="11985" y="1"/>
                    </a:moveTo>
                    <a:lnTo>
                      <a:pt x="11985" y="377"/>
                    </a:lnTo>
                    <a:lnTo>
                      <a:pt x="12015" y="377"/>
                    </a:lnTo>
                    <a:cubicBezTo>
                      <a:pt x="12492" y="377"/>
                      <a:pt x="12973" y="407"/>
                      <a:pt x="13444" y="465"/>
                    </a:cubicBezTo>
                    <a:lnTo>
                      <a:pt x="13488" y="90"/>
                    </a:lnTo>
                    <a:cubicBezTo>
                      <a:pt x="13004" y="30"/>
                      <a:pt x="12509" y="1"/>
                      <a:pt x="12013" y="1"/>
                    </a:cubicBezTo>
                    <a:close/>
                    <a:moveTo>
                      <a:pt x="9735" y="217"/>
                    </a:moveTo>
                    <a:cubicBezTo>
                      <a:pt x="9242" y="311"/>
                      <a:pt x="8750" y="438"/>
                      <a:pt x="8274" y="594"/>
                    </a:cubicBezTo>
                    <a:lnTo>
                      <a:pt x="8392" y="954"/>
                    </a:lnTo>
                    <a:cubicBezTo>
                      <a:pt x="8852" y="802"/>
                      <a:pt x="9328" y="680"/>
                      <a:pt x="9806" y="587"/>
                    </a:cubicBezTo>
                    <a:lnTo>
                      <a:pt x="9735" y="217"/>
                    </a:lnTo>
                    <a:close/>
                    <a:moveTo>
                      <a:pt x="15697" y="576"/>
                    </a:moveTo>
                    <a:lnTo>
                      <a:pt x="15581" y="934"/>
                    </a:lnTo>
                    <a:cubicBezTo>
                      <a:pt x="16042" y="1083"/>
                      <a:pt x="16500" y="1263"/>
                      <a:pt x="16941" y="1469"/>
                    </a:cubicBezTo>
                    <a:lnTo>
                      <a:pt x="17101" y="1127"/>
                    </a:lnTo>
                    <a:cubicBezTo>
                      <a:pt x="16647" y="914"/>
                      <a:pt x="16174" y="729"/>
                      <a:pt x="15697" y="576"/>
                    </a:cubicBezTo>
                    <a:close/>
                    <a:moveTo>
                      <a:pt x="6203" y="1497"/>
                    </a:moveTo>
                    <a:cubicBezTo>
                      <a:pt x="5763" y="1740"/>
                      <a:pt x="5337" y="2013"/>
                      <a:pt x="4932" y="2309"/>
                    </a:cubicBezTo>
                    <a:lnTo>
                      <a:pt x="5155" y="2614"/>
                    </a:lnTo>
                    <a:cubicBezTo>
                      <a:pt x="5547" y="2328"/>
                      <a:pt x="5960" y="2064"/>
                      <a:pt x="6384" y="1828"/>
                    </a:cubicBezTo>
                    <a:lnTo>
                      <a:pt x="6203" y="1497"/>
                    </a:lnTo>
                    <a:close/>
                    <a:moveTo>
                      <a:pt x="19049" y="2274"/>
                    </a:moveTo>
                    <a:lnTo>
                      <a:pt x="18828" y="2580"/>
                    </a:lnTo>
                    <a:cubicBezTo>
                      <a:pt x="19221" y="2864"/>
                      <a:pt x="19599" y="3178"/>
                      <a:pt x="19954" y="3508"/>
                    </a:cubicBezTo>
                    <a:lnTo>
                      <a:pt x="20212" y="3232"/>
                    </a:lnTo>
                    <a:cubicBezTo>
                      <a:pt x="19847" y="2890"/>
                      <a:pt x="19454" y="2568"/>
                      <a:pt x="19049" y="2274"/>
                    </a:cubicBezTo>
                    <a:close/>
                    <a:moveTo>
                      <a:pt x="3240" y="3809"/>
                    </a:moveTo>
                    <a:cubicBezTo>
                      <a:pt x="2897" y="4174"/>
                      <a:pt x="2575" y="4565"/>
                      <a:pt x="2280" y="4972"/>
                    </a:cubicBezTo>
                    <a:lnTo>
                      <a:pt x="2586" y="5193"/>
                    </a:lnTo>
                    <a:cubicBezTo>
                      <a:pt x="2872" y="4800"/>
                      <a:pt x="3184" y="4422"/>
                      <a:pt x="3516" y="4066"/>
                    </a:cubicBezTo>
                    <a:lnTo>
                      <a:pt x="3240" y="3809"/>
                    </a:lnTo>
                    <a:close/>
                    <a:moveTo>
                      <a:pt x="21714" y="4924"/>
                    </a:moveTo>
                    <a:lnTo>
                      <a:pt x="21408" y="5147"/>
                    </a:lnTo>
                    <a:cubicBezTo>
                      <a:pt x="21696" y="5538"/>
                      <a:pt x="21960" y="5951"/>
                      <a:pt x="22196" y="6376"/>
                    </a:cubicBezTo>
                    <a:lnTo>
                      <a:pt x="22527" y="6193"/>
                    </a:lnTo>
                    <a:cubicBezTo>
                      <a:pt x="22282" y="5755"/>
                      <a:pt x="22010" y="5327"/>
                      <a:pt x="21714" y="4924"/>
                    </a:cubicBezTo>
                    <a:close/>
                    <a:moveTo>
                      <a:pt x="1131" y="6918"/>
                    </a:moveTo>
                    <a:cubicBezTo>
                      <a:pt x="918" y="7374"/>
                      <a:pt x="732" y="7846"/>
                      <a:pt x="579" y="8322"/>
                    </a:cubicBezTo>
                    <a:lnTo>
                      <a:pt x="937" y="8438"/>
                    </a:lnTo>
                    <a:lnTo>
                      <a:pt x="937" y="8439"/>
                    </a:lnTo>
                    <a:cubicBezTo>
                      <a:pt x="1086" y="7977"/>
                      <a:pt x="1268" y="7519"/>
                      <a:pt x="1474" y="7078"/>
                    </a:cubicBezTo>
                    <a:lnTo>
                      <a:pt x="1131" y="6918"/>
                    </a:lnTo>
                    <a:close/>
                    <a:moveTo>
                      <a:pt x="23430" y="8264"/>
                    </a:moveTo>
                    <a:lnTo>
                      <a:pt x="23072" y="8382"/>
                    </a:lnTo>
                    <a:cubicBezTo>
                      <a:pt x="23224" y="8843"/>
                      <a:pt x="23348" y="9318"/>
                      <a:pt x="23439" y="9796"/>
                    </a:cubicBezTo>
                    <a:lnTo>
                      <a:pt x="23810" y="9723"/>
                    </a:lnTo>
                    <a:cubicBezTo>
                      <a:pt x="23715" y="9231"/>
                      <a:pt x="23587" y="8740"/>
                      <a:pt x="23430" y="8264"/>
                    </a:cubicBezTo>
                    <a:close/>
                    <a:moveTo>
                      <a:pt x="91" y="10529"/>
                    </a:moveTo>
                    <a:cubicBezTo>
                      <a:pt x="30" y="11018"/>
                      <a:pt x="1" y="11517"/>
                      <a:pt x="1" y="12015"/>
                    </a:cubicBezTo>
                    <a:lnTo>
                      <a:pt x="1" y="12034"/>
                    </a:lnTo>
                    <a:lnTo>
                      <a:pt x="379" y="12034"/>
                    </a:lnTo>
                    <a:lnTo>
                      <a:pt x="379" y="12015"/>
                    </a:lnTo>
                    <a:cubicBezTo>
                      <a:pt x="379" y="11534"/>
                      <a:pt x="407" y="11050"/>
                      <a:pt x="467" y="10576"/>
                    </a:cubicBezTo>
                    <a:lnTo>
                      <a:pt x="91" y="10529"/>
                    </a:lnTo>
                    <a:close/>
                    <a:moveTo>
                      <a:pt x="23650" y="11973"/>
                    </a:moveTo>
                    <a:lnTo>
                      <a:pt x="23650" y="12015"/>
                    </a:lnTo>
                    <a:cubicBezTo>
                      <a:pt x="23650" y="12502"/>
                      <a:pt x="23620" y="12991"/>
                      <a:pt x="23559" y="13472"/>
                    </a:cubicBezTo>
                    <a:lnTo>
                      <a:pt x="23934" y="13520"/>
                    </a:lnTo>
                    <a:cubicBezTo>
                      <a:pt x="23997" y="13022"/>
                      <a:pt x="24028" y="12517"/>
                      <a:pt x="24028" y="12015"/>
                    </a:cubicBezTo>
                    <a:lnTo>
                      <a:pt x="24028" y="11973"/>
                    </a:lnTo>
                    <a:close/>
                    <a:moveTo>
                      <a:pt x="585" y="14213"/>
                    </a:moveTo>
                    <a:lnTo>
                      <a:pt x="215" y="14284"/>
                    </a:lnTo>
                    <a:cubicBezTo>
                      <a:pt x="310" y="14777"/>
                      <a:pt x="435" y="15267"/>
                      <a:pt x="590" y="15745"/>
                    </a:cubicBezTo>
                    <a:lnTo>
                      <a:pt x="951" y="15628"/>
                    </a:lnTo>
                    <a:cubicBezTo>
                      <a:pt x="800" y="15167"/>
                      <a:pt x="676" y="14691"/>
                      <a:pt x="585" y="14213"/>
                    </a:cubicBezTo>
                    <a:close/>
                    <a:moveTo>
                      <a:pt x="23083" y="15608"/>
                    </a:moveTo>
                    <a:cubicBezTo>
                      <a:pt x="22935" y="16070"/>
                      <a:pt x="22753" y="16528"/>
                      <a:pt x="22547" y="16967"/>
                    </a:cubicBezTo>
                    <a:lnTo>
                      <a:pt x="22889" y="17128"/>
                    </a:lnTo>
                    <a:cubicBezTo>
                      <a:pt x="23102" y="16675"/>
                      <a:pt x="23288" y="16203"/>
                      <a:pt x="23444" y="15725"/>
                    </a:cubicBezTo>
                    <a:lnTo>
                      <a:pt x="23083" y="15608"/>
                    </a:lnTo>
                    <a:close/>
                    <a:moveTo>
                      <a:pt x="1823" y="17635"/>
                    </a:moveTo>
                    <a:lnTo>
                      <a:pt x="1492" y="17818"/>
                    </a:lnTo>
                    <a:cubicBezTo>
                      <a:pt x="1735" y="18256"/>
                      <a:pt x="2008" y="18684"/>
                      <a:pt x="2304" y="19089"/>
                    </a:cubicBezTo>
                    <a:lnTo>
                      <a:pt x="2609" y="18866"/>
                    </a:lnTo>
                    <a:cubicBezTo>
                      <a:pt x="2322" y="18474"/>
                      <a:pt x="2057" y="18059"/>
                      <a:pt x="1823" y="17635"/>
                    </a:cubicBezTo>
                    <a:close/>
                    <a:moveTo>
                      <a:pt x="21431" y="18851"/>
                    </a:moveTo>
                    <a:cubicBezTo>
                      <a:pt x="21146" y="19244"/>
                      <a:pt x="20832" y="19622"/>
                      <a:pt x="20500" y="19976"/>
                    </a:cubicBezTo>
                    <a:lnTo>
                      <a:pt x="20774" y="20235"/>
                    </a:lnTo>
                    <a:cubicBezTo>
                      <a:pt x="21117" y="19870"/>
                      <a:pt x="21441" y="19479"/>
                      <a:pt x="21737" y="19074"/>
                    </a:cubicBezTo>
                    <a:lnTo>
                      <a:pt x="21431" y="18851"/>
                    </a:lnTo>
                    <a:close/>
                    <a:moveTo>
                      <a:pt x="4060" y="20506"/>
                    </a:moveTo>
                    <a:lnTo>
                      <a:pt x="3800" y="20782"/>
                    </a:lnTo>
                    <a:cubicBezTo>
                      <a:pt x="4166" y="21124"/>
                      <a:pt x="4557" y="21448"/>
                      <a:pt x="4963" y="21742"/>
                    </a:cubicBezTo>
                    <a:lnTo>
                      <a:pt x="5185" y="21436"/>
                    </a:lnTo>
                    <a:cubicBezTo>
                      <a:pt x="4792" y="21151"/>
                      <a:pt x="4413" y="20838"/>
                      <a:pt x="4060" y="20506"/>
                    </a:cubicBezTo>
                    <a:close/>
                    <a:moveTo>
                      <a:pt x="18857" y="21426"/>
                    </a:moveTo>
                    <a:cubicBezTo>
                      <a:pt x="18464" y="21712"/>
                      <a:pt x="18051" y="21977"/>
                      <a:pt x="17627" y="22210"/>
                    </a:cubicBezTo>
                    <a:lnTo>
                      <a:pt x="17808" y="22542"/>
                    </a:lnTo>
                    <a:cubicBezTo>
                      <a:pt x="18246" y="22299"/>
                      <a:pt x="18674" y="22028"/>
                      <a:pt x="19080" y="21732"/>
                    </a:cubicBezTo>
                    <a:lnTo>
                      <a:pt x="18857" y="21426"/>
                    </a:lnTo>
                    <a:close/>
                    <a:moveTo>
                      <a:pt x="7070" y="22550"/>
                    </a:moveTo>
                    <a:lnTo>
                      <a:pt x="6910" y="22892"/>
                    </a:lnTo>
                    <a:cubicBezTo>
                      <a:pt x="7364" y="23107"/>
                      <a:pt x="7836" y="23293"/>
                      <a:pt x="8312" y="23447"/>
                    </a:cubicBezTo>
                    <a:lnTo>
                      <a:pt x="8430" y="23088"/>
                    </a:lnTo>
                    <a:cubicBezTo>
                      <a:pt x="7967" y="22938"/>
                      <a:pt x="7511" y="22758"/>
                      <a:pt x="7070" y="22550"/>
                    </a:cubicBezTo>
                    <a:close/>
                    <a:moveTo>
                      <a:pt x="15618" y="23082"/>
                    </a:moveTo>
                    <a:cubicBezTo>
                      <a:pt x="15157" y="23232"/>
                      <a:pt x="14681" y="23354"/>
                      <a:pt x="14204" y="23445"/>
                    </a:cubicBezTo>
                    <a:lnTo>
                      <a:pt x="14275" y="23815"/>
                    </a:lnTo>
                    <a:cubicBezTo>
                      <a:pt x="14767" y="23721"/>
                      <a:pt x="15258" y="23596"/>
                      <a:pt x="15735" y="23440"/>
                    </a:cubicBezTo>
                    <a:lnTo>
                      <a:pt x="15618" y="23082"/>
                    </a:lnTo>
                    <a:close/>
                    <a:moveTo>
                      <a:pt x="10566" y="23561"/>
                    </a:moveTo>
                    <a:lnTo>
                      <a:pt x="10519" y="23936"/>
                    </a:lnTo>
                    <a:cubicBezTo>
                      <a:pt x="11012" y="23997"/>
                      <a:pt x="11516" y="24028"/>
                      <a:pt x="12015" y="24028"/>
                    </a:cubicBezTo>
                    <a:lnTo>
                      <a:pt x="12024" y="24028"/>
                    </a:lnTo>
                    <a:lnTo>
                      <a:pt x="12015" y="23650"/>
                    </a:lnTo>
                    <a:cubicBezTo>
                      <a:pt x="11530" y="23650"/>
                      <a:pt x="11043" y="23620"/>
                      <a:pt x="10566" y="2356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0"/>
              <p:cNvSpPr/>
              <p:nvPr/>
            </p:nvSpPr>
            <p:spPr>
              <a:xfrm>
                <a:off x="4796700" y="1877050"/>
                <a:ext cx="379075" cy="379175"/>
              </a:xfrm>
              <a:custGeom>
                <a:rect b="b" l="l" r="r" t="t"/>
                <a:pathLst>
                  <a:path extrusionOk="0" h="15167" w="15163">
                    <a:moveTo>
                      <a:pt x="7582" y="567"/>
                    </a:moveTo>
                    <a:cubicBezTo>
                      <a:pt x="8495" y="567"/>
                      <a:pt x="9381" y="739"/>
                      <a:pt x="10218" y="1079"/>
                    </a:cubicBezTo>
                    <a:lnTo>
                      <a:pt x="9807" y="1985"/>
                    </a:lnTo>
                    <a:lnTo>
                      <a:pt x="10066" y="2102"/>
                    </a:lnTo>
                    <a:cubicBezTo>
                      <a:pt x="10512" y="2304"/>
                      <a:pt x="10934" y="2561"/>
                      <a:pt x="11319" y="2869"/>
                    </a:cubicBezTo>
                    <a:lnTo>
                      <a:pt x="11540" y="3044"/>
                    </a:lnTo>
                    <a:lnTo>
                      <a:pt x="12158" y="2266"/>
                    </a:lnTo>
                    <a:cubicBezTo>
                      <a:pt x="13174" y="3143"/>
                      <a:pt x="13927" y="4307"/>
                      <a:pt x="14307" y="5586"/>
                    </a:cubicBezTo>
                    <a:lnTo>
                      <a:pt x="13346" y="5829"/>
                    </a:lnTo>
                    <a:lnTo>
                      <a:pt x="13415" y="6105"/>
                    </a:lnTo>
                    <a:cubicBezTo>
                      <a:pt x="13534" y="6579"/>
                      <a:pt x="13597" y="7070"/>
                      <a:pt x="13598" y="7564"/>
                    </a:cubicBezTo>
                    <a:lnTo>
                      <a:pt x="13598" y="7846"/>
                    </a:lnTo>
                    <a:lnTo>
                      <a:pt x="14591" y="7846"/>
                    </a:lnTo>
                    <a:cubicBezTo>
                      <a:pt x="14540" y="9208"/>
                      <a:pt x="14106" y="10501"/>
                      <a:pt x="13323" y="11613"/>
                    </a:cubicBezTo>
                    <a:lnTo>
                      <a:pt x="12534" y="11008"/>
                    </a:lnTo>
                    <a:lnTo>
                      <a:pt x="12361" y="11235"/>
                    </a:lnTo>
                    <a:cubicBezTo>
                      <a:pt x="12064" y="11623"/>
                      <a:pt x="11718" y="11975"/>
                      <a:pt x="11333" y="12282"/>
                    </a:cubicBezTo>
                    <a:lnTo>
                      <a:pt x="11114" y="12460"/>
                    </a:lnTo>
                    <a:lnTo>
                      <a:pt x="11733" y="13235"/>
                    </a:lnTo>
                    <a:cubicBezTo>
                      <a:pt x="10643" y="14038"/>
                      <a:pt x="9366" y="14501"/>
                      <a:pt x="8013" y="14582"/>
                    </a:cubicBezTo>
                    <a:lnTo>
                      <a:pt x="7993" y="13587"/>
                    </a:lnTo>
                    <a:lnTo>
                      <a:pt x="7656" y="13597"/>
                    </a:lnTo>
                    <a:cubicBezTo>
                      <a:pt x="7631" y="13597"/>
                      <a:pt x="7606" y="13599"/>
                      <a:pt x="7582" y="13599"/>
                    </a:cubicBezTo>
                    <a:cubicBezTo>
                      <a:pt x="7137" y="13599"/>
                      <a:pt x="6689" y="13548"/>
                      <a:pt x="6250" y="13448"/>
                    </a:cubicBezTo>
                    <a:lnTo>
                      <a:pt x="5972" y="13386"/>
                    </a:lnTo>
                    <a:lnTo>
                      <a:pt x="5753" y="14354"/>
                    </a:lnTo>
                    <a:cubicBezTo>
                      <a:pt x="4464" y="14005"/>
                      <a:pt x="3281" y="13280"/>
                      <a:pt x="2381" y="12287"/>
                    </a:cubicBezTo>
                    <a:lnTo>
                      <a:pt x="3142" y="11651"/>
                    </a:lnTo>
                    <a:lnTo>
                      <a:pt x="2961" y="11433"/>
                    </a:lnTo>
                    <a:cubicBezTo>
                      <a:pt x="2645" y="11055"/>
                      <a:pt x="2376" y="10640"/>
                      <a:pt x="2163" y="10200"/>
                    </a:cubicBezTo>
                    <a:lnTo>
                      <a:pt x="2040" y="9946"/>
                    </a:lnTo>
                    <a:lnTo>
                      <a:pt x="1147" y="10377"/>
                    </a:lnTo>
                    <a:cubicBezTo>
                      <a:pt x="762" y="9495"/>
                      <a:pt x="567" y="8555"/>
                      <a:pt x="567" y="7582"/>
                    </a:cubicBezTo>
                    <a:cubicBezTo>
                      <a:pt x="567" y="7204"/>
                      <a:pt x="598" y="6825"/>
                      <a:pt x="658" y="6454"/>
                    </a:cubicBezTo>
                    <a:lnTo>
                      <a:pt x="1629" y="6652"/>
                    </a:lnTo>
                    <a:lnTo>
                      <a:pt x="1685" y="6374"/>
                    </a:lnTo>
                    <a:cubicBezTo>
                      <a:pt x="1784" y="5892"/>
                      <a:pt x="1941" y="5424"/>
                      <a:pt x="2154" y="4980"/>
                    </a:cubicBezTo>
                    <a:lnTo>
                      <a:pt x="2277" y="4725"/>
                    </a:lnTo>
                    <a:lnTo>
                      <a:pt x="1383" y="4296"/>
                    </a:lnTo>
                    <a:cubicBezTo>
                      <a:pt x="2011" y="3115"/>
                      <a:pt x="2979" y="2123"/>
                      <a:pt x="4144" y="1466"/>
                    </a:cubicBezTo>
                    <a:lnTo>
                      <a:pt x="4596" y="2350"/>
                    </a:lnTo>
                    <a:lnTo>
                      <a:pt x="4849" y="2221"/>
                    </a:lnTo>
                    <a:cubicBezTo>
                      <a:pt x="5287" y="1998"/>
                      <a:pt x="5751" y="1829"/>
                      <a:pt x="6228" y="1719"/>
                    </a:cubicBezTo>
                    <a:lnTo>
                      <a:pt x="6504" y="1656"/>
                    </a:lnTo>
                    <a:lnTo>
                      <a:pt x="6283" y="688"/>
                    </a:lnTo>
                    <a:cubicBezTo>
                      <a:pt x="6709" y="607"/>
                      <a:pt x="7145" y="567"/>
                      <a:pt x="7582" y="567"/>
                    </a:cubicBezTo>
                    <a:close/>
                    <a:moveTo>
                      <a:pt x="7582" y="1"/>
                    </a:moveTo>
                    <a:cubicBezTo>
                      <a:pt x="7007" y="1"/>
                      <a:pt x="6433" y="65"/>
                      <a:pt x="5877" y="192"/>
                    </a:cubicBezTo>
                    <a:lnTo>
                      <a:pt x="5602" y="257"/>
                    </a:lnTo>
                    <a:lnTo>
                      <a:pt x="5827" y="1236"/>
                    </a:lnTo>
                    <a:cubicBezTo>
                      <a:pt x="5492" y="1329"/>
                      <a:pt x="5163" y="1448"/>
                      <a:pt x="4846" y="1593"/>
                    </a:cubicBezTo>
                    <a:lnTo>
                      <a:pt x="4388" y="698"/>
                    </a:lnTo>
                    <a:lnTo>
                      <a:pt x="4135" y="827"/>
                    </a:lnTo>
                    <a:cubicBezTo>
                      <a:pt x="2663" y="1578"/>
                      <a:pt x="1459" y="2814"/>
                      <a:pt x="744" y="4304"/>
                    </a:cubicBezTo>
                    <a:lnTo>
                      <a:pt x="621" y="4559"/>
                    </a:lnTo>
                    <a:lnTo>
                      <a:pt x="1527" y="4993"/>
                    </a:lnTo>
                    <a:cubicBezTo>
                      <a:pt x="1390" y="5314"/>
                      <a:pt x="1277" y="5646"/>
                      <a:pt x="1193" y="5984"/>
                    </a:cubicBezTo>
                    <a:lnTo>
                      <a:pt x="210" y="5783"/>
                    </a:lnTo>
                    <a:lnTo>
                      <a:pt x="152" y="6060"/>
                    </a:lnTo>
                    <a:cubicBezTo>
                      <a:pt x="51" y="6559"/>
                      <a:pt x="0" y="7070"/>
                      <a:pt x="0" y="7580"/>
                    </a:cubicBezTo>
                    <a:cubicBezTo>
                      <a:pt x="0" y="8737"/>
                      <a:pt x="255" y="9849"/>
                      <a:pt x="755" y="10883"/>
                    </a:cubicBezTo>
                    <a:lnTo>
                      <a:pt x="879" y="11137"/>
                    </a:lnTo>
                    <a:lnTo>
                      <a:pt x="1783" y="10701"/>
                    </a:lnTo>
                    <a:cubicBezTo>
                      <a:pt x="1946" y="11005"/>
                      <a:pt x="2136" y="11299"/>
                      <a:pt x="2348" y="11575"/>
                    </a:cubicBezTo>
                    <a:lnTo>
                      <a:pt x="1576" y="12219"/>
                    </a:lnTo>
                    <a:lnTo>
                      <a:pt x="1758" y="12437"/>
                    </a:lnTo>
                    <a:cubicBezTo>
                      <a:pt x="2822" y="13709"/>
                      <a:pt x="4294" y="14611"/>
                      <a:pt x="5903" y="14977"/>
                    </a:cubicBezTo>
                    <a:lnTo>
                      <a:pt x="6181" y="15038"/>
                    </a:lnTo>
                    <a:lnTo>
                      <a:pt x="6402" y="14058"/>
                    </a:lnTo>
                    <a:cubicBezTo>
                      <a:pt x="6746" y="14121"/>
                      <a:pt x="7093" y="14156"/>
                      <a:pt x="7438" y="14164"/>
                    </a:cubicBezTo>
                    <a:lnTo>
                      <a:pt x="7458" y="15167"/>
                    </a:lnTo>
                    <a:lnTo>
                      <a:pt x="7742" y="15162"/>
                    </a:lnTo>
                    <a:cubicBezTo>
                      <a:pt x="9420" y="15125"/>
                      <a:pt x="11001" y="14554"/>
                      <a:pt x="12311" y="13506"/>
                    </a:cubicBezTo>
                    <a:lnTo>
                      <a:pt x="12533" y="13329"/>
                    </a:lnTo>
                    <a:lnTo>
                      <a:pt x="11907" y="12543"/>
                    </a:lnTo>
                    <a:cubicBezTo>
                      <a:pt x="12168" y="12315"/>
                      <a:pt x="12412" y="12066"/>
                      <a:pt x="12635" y="11800"/>
                    </a:cubicBezTo>
                    <a:lnTo>
                      <a:pt x="13433" y="12411"/>
                    </a:lnTo>
                    <a:lnTo>
                      <a:pt x="13605" y="12185"/>
                    </a:lnTo>
                    <a:cubicBezTo>
                      <a:pt x="14624" y="10853"/>
                      <a:pt x="15163" y="9260"/>
                      <a:pt x="15163" y="7582"/>
                    </a:cubicBezTo>
                    <a:lnTo>
                      <a:pt x="15163" y="7280"/>
                    </a:lnTo>
                    <a:lnTo>
                      <a:pt x="14158" y="7280"/>
                    </a:lnTo>
                    <a:cubicBezTo>
                      <a:pt x="14142" y="6931"/>
                      <a:pt x="14099" y="6582"/>
                      <a:pt x="14028" y="6242"/>
                    </a:cubicBezTo>
                    <a:lnTo>
                      <a:pt x="15001" y="5996"/>
                    </a:lnTo>
                    <a:lnTo>
                      <a:pt x="14932" y="5722"/>
                    </a:lnTo>
                    <a:cubicBezTo>
                      <a:pt x="14529" y="4121"/>
                      <a:pt x="13590" y="2672"/>
                      <a:pt x="12292" y="1641"/>
                    </a:cubicBezTo>
                    <a:lnTo>
                      <a:pt x="12070" y="1466"/>
                    </a:lnTo>
                    <a:lnTo>
                      <a:pt x="11446" y="2252"/>
                    </a:lnTo>
                    <a:cubicBezTo>
                      <a:pt x="11163" y="2047"/>
                      <a:pt x="10866" y="1866"/>
                      <a:pt x="10555" y="1709"/>
                    </a:cubicBezTo>
                    <a:lnTo>
                      <a:pt x="10972" y="794"/>
                    </a:lnTo>
                    <a:lnTo>
                      <a:pt x="10712" y="676"/>
                    </a:lnTo>
                    <a:cubicBezTo>
                      <a:pt x="9726" y="227"/>
                      <a:pt x="8672" y="1"/>
                      <a:pt x="75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06" name="Google Shape;1006;p50"/>
            <p:cNvCxnSpPr>
              <a:stCxn id="1001" idx="7"/>
              <a:endCxn id="1000" idx="3"/>
            </p:cNvCxnSpPr>
            <p:nvPr/>
          </p:nvCxnSpPr>
          <p:spPr>
            <a:xfrm flipH="1" rot="10800000">
              <a:off x="7165792" y="3327492"/>
              <a:ext cx="1396800" cy="861600"/>
            </a:xfrm>
            <a:prstGeom prst="straightConnector1">
              <a:avLst/>
            </a:prstGeom>
            <a:noFill/>
            <a:ln cap="flat" cmpd="sng" w="19050">
              <a:solidFill>
                <a:schemeClr val="dk1"/>
              </a:solidFill>
              <a:prstDash val="solid"/>
              <a:round/>
              <a:headEnd len="med" w="med" type="none"/>
              <a:tailEnd len="med" w="med" type="none"/>
            </a:ln>
          </p:spPr>
        </p:cxnSp>
        <p:cxnSp>
          <p:nvCxnSpPr>
            <p:cNvPr id="1007" name="Google Shape;1007;p50"/>
            <p:cNvCxnSpPr>
              <a:stCxn id="1001" idx="5"/>
            </p:cNvCxnSpPr>
            <p:nvPr/>
          </p:nvCxnSpPr>
          <p:spPr>
            <a:xfrm>
              <a:off x="7165792" y="4248913"/>
              <a:ext cx="493200" cy="945300"/>
            </a:xfrm>
            <a:prstGeom prst="straightConnector1">
              <a:avLst/>
            </a:prstGeom>
            <a:noFill/>
            <a:ln cap="flat" cmpd="sng" w="19050">
              <a:solidFill>
                <a:schemeClr val="dk1"/>
              </a:solidFill>
              <a:prstDash val="solid"/>
              <a:round/>
              <a:headEnd len="med" w="med" type="none"/>
              <a:tailEnd len="med" w="med" type="none"/>
            </a:ln>
          </p:spPr>
        </p:cxnSp>
        <p:cxnSp>
          <p:nvCxnSpPr>
            <p:cNvPr id="1008" name="Google Shape;1008;p50"/>
            <p:cNvCxnSpPr>
              <a:stCxn id="1000" idx="4"/>
            </p:cNvCxnSpPr>
            <p:nvPr/>
          </p:nvCxnSpPr>
          <p:spPr>
            <a:xfrm flipH="1">
              <a:off x="8076457" y="3335224"/>
              <a:ext cx="504900" cy="1884300"/>
            </a:xfrm>
            <a:prstGeom prst="straightConnector1">
              <a:avLst/>
            </a:prstGeom>
            <a:noFill/>
            <a:ln cap="flat" cmpd="sng" w="19050">
              <a:solidFill>
                <a:schemeClr val="dk1"/>
              </a:solidFill>
              <a:prstDash val="solid"/>
              <a:round/>
              <a:headEnd len="med" w="med" type="none"/>
              <a:tailEnd len="med" w="med" type="none"/>
            </a:ln>
          </p:spPr>
        </p:cxnSp>
        <p:cxnSp>
          <p:nvCxnSpPr>
            <p:cNvPr id="1009" name="Google Shape;1009;p50"/>
            <p:cNvCxnSpPr>
              <a:stCxn id="1000" idx="5"/>
            </p:cNvCxnSpPr>
            <p:nvPr/>
          </p:nvCxnSpPr>
          <p:spPr>
            <a:xfrm>
              <a:off x="8600025" y="3327536"/>
              <a:ext cx="591600" cy="126090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51"/>
          <p:cNvSpPr txBox="1"/>
          <p:nvPr>
            <p:ph type="title"/>
          </p:nvPr>
        </p:nvSpPr>
        <p:spPr>
          <a:xfrm>
            <a:off x="715100" y="535000"/>
            <a:ext cx="7713900" cy="6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we optimize?</a:t>
            </a:r>
            <a:endParaRPr/>
          </a:p>
        </p:txBody>
      </p:sp>
      <p:sp>
        <p:nvSpPr>
          <p:cNvPr id="1015" name="Google Shape;1015;p51"/>
          <p:cNvSpPr txBox="1"/>
          <p:nvPr/>
        </p:nvSpPr>
        <p:spPr>
          <a:xfrm>
            <a:off x="842725" y="1319300"/>
            <a:ext cx="7410000" cy="20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Kantumruy Pro"/>
                <a:ea typeface="Kantumruy Pro"/>
                <a:cs typeface="Kantumruy Pro"/>
                <a:sym typeface="Kantumruy Pro"/>
              </a:rPr>
              <a:t>Model Architecture Inspiration:</a:t>
            </a:r>
            <a:r>
              <a:rPr lang="en" sz="1800">
                <a:solidFill>
                  <a:schemeClr val="dk1"/>
                </a:solidFill>
                <a:latin typeface="Kantumruy Pro Medium"/>
                <a:ea typeface="Kantumruy Pro Medium"/>
                <a:cs typeface="Kantumruy Pro Medium"/>
                <a:sym typeface="Kantumruy Pro Medium"/>
              </a:rPr>
              <a:t> Drawing inspiration from classic models, we explore trends in layer configurations such as Conv-Pool-Conv-Pool or Conv-Conv-Pool-Conv-Conv-Pool, as well as variations in channel progression (e.g., 32–64–128) and filter sizes.</a:t>
            </a:r>
            <a:endParaRPr sz="1800">
              <a:solidFill>
                <a:schemeClr val="dk1"/>
              </a:solidFill>
              <a:latin typeface="Kantumruy Pro Medium"/>
              <a:ea typeface="Kantumruy Pro Medium"/>
              <a:cs typeface="Kantumruy Pro Medium"/>
              <a:sym typeface="Kantumruy Pro Medium"/>
            </a:endParaRPr>
          </a:p>
          <a:p>
            <a:pPr indent="0" lvl="0" marL="0" rtl="0" algn="l">
              <a:spcBef>
                <a:spcPts val="0"/>
              </a:spcBef>
              <a:spcAft>
                <a:spcPts val="0"/>
              </a:spcAft>
              <a:buNone/>
            </a:pPr>
            <a:r>
              <a:t/>
            </a:r>
            <a:endParaRPr>
              <a:solidFill>
                <a:schemeClr val="dk1"/>
              </a:solidFill>
              <a:latin typeface="Kantumruy Pro Medium"/>
              <a:ea typeface="Kantumruy Pro Medium"/>
              <a:cs typeface="Kantumruy Pro Medium"/>
              <a:sym typeface="Kantumruy Pro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52"/>
          <p:cNvSpPr txBox="1"/>
          <p:nvPr>
            <p:ph type="title"/>
          </p:nvPr>
        </p:nvSpPr>
        <p:spPr>
          <a:xfrm>
            <a:off x="715100" y="535000"/>
            <a:ext cx="7713900" cy="6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021" name="Google Shape;1021;p52"/>
          <p:cNvPicPr preferRelativeResize="0"/>
          <p:nvPr/>
        </p:nvPicPr>
        <p:blipFill>
          <a:blip r:embed="rId3">
            <a:alphaModFix/>
          </a:blip>
          <a:stretch>
            <a:fillRect/>
          </a:stretch>
        </p:blipFill>
        <p:spPr>
          <a:xfrm>
            <a:off x="1965700" y="1183900"/>
            <a:ext cx="4608226" cy="3654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53"/>
          <p:cNvSpPr txBox="1"/>
          <p:nvPr>
            <p:ph type="title"/>
          </p:nvPr>
        </p:nvSpPr>
        <p:spPr>
          <a:xfrm>
            <a:off x="715100" y="535000"/>
            <a:ext cx="7713900" cy="6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100% validation accuracy - A red flag?</a:t>
            </a:r>
            <a:endParaRPr b="1"/>
          </a:p>
        </p:txBody>
      </p:sp>
      <p:sp>
        <p:nvSpPr>
          <p:cNvPr id="1027" name="Google Shape;1027;p53"/>
          <p:cNvSpPr txBox="1"/>
          <p:nvPr/>
        </p:nvSpPr>
        <p:spPr>
          <a:xfrm>
            <a:off x="877600" y="1406475"/>
            <a:ext cx="7427700" cy="31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Kantumruy Pro Medium"/>
                <a:ea typeface="Kantumruy Pro Medium"/>
                <a:cs typeface="Kantumruy Pro Medium"/>
                <a:sym typeface="Kantumruy Pro Medium"/>
              </a:rPr>
              <a:t>100% validation accuracy may occur if we are adding a bias in the system or if there is a case of class imbalance, both don’t seem to be the case here since we used a fairly balanced data.</a:t>
            </a:r>
            <a:endParaRPr sz="1800">
              <a:solidFill>
                <a:schemeClr val="dk1"/>
              </a:solidFill>
              <a:latin typeface="Kantumruy Pro Medium"/>
              <a:ea typeface="Kantumruy Pro Medium"/>
              <a:cs typeface="Kantumruy Pro Medium"/>
              <a:sym typeface="Kantumruy Pro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54"/>
          <p:cNvSpPr txBox="1"/>
          <p:nvPr>
            <p:ph type="title"/>
          </p:nvPr>
        </p:nvSpPr>
        <p:spPr>
          <a:xfrm>
            <a:off x="715100" y="535000"/>
            <a:ext cx="7713900" cy="6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Testing on field data - Performs well!!</a:t>
            </a:r>
            <a:endParaRPr b="1"/>
          </a:p>
        </p:txBody>
      </p:sp>
      <p:pic>
        <p:nvPicPr>
          <p:cNvPr id="1033" name="Google Shape;1033;p54"/>
          <p:cNvPicPr preferRelativeResize="0"/>
          <p:nvPr/>
        </p:nvPicPr>
        <p:blipFill>
          <a:blip r:embed="rId3">
            <a:alphaModFix/>
          </a:blip>
          <a:stretch>
            <a:fillRect/>
          </a:stretch>
        </p:blipFill>
        <p:spPr>
          <a:xfrm>
            <a:off x="2489275" y="1183900"/>
            <a:ext cx="4165451" cy="3654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55"/>
          <p:cNvSpPr txBox="1"/>
          <p:nvPr>
            <p:ph type="title"/>
          </p:nvPr>
        </p:nvSpPr>
        <p:spPr>
          <a:xfrm>
            <a:off x="715100" y="535000"/>
            <a:ext cx="7713900" cy="649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Theoretical </a:t>
            </a:r>
            <a:r>
              <a:rPr lang="en">
                <a:latin typeface="Kantumruy Pro SemiBold"/>
                <a:ea typeface="Kantumruy Pro SemiBold"/>
                <a:cs typeface="Kantumruy Pro SemiBold"/>
                <a:sym typeface="Kantumruy Pro SemiBold"/>
              </a:rPr>
              <a:t>framework</a:t>
            </a:r>
            <a:endParaRPr>
              <a:latin typeface="Kantumruy Pro SemiBold"/>
              <a:ea typeface="Kantumruy Pro SemiBold"/>
              <a:cs typeface="Kantumruy Pro SemiBold"/>
              <a:sym typeface="Kantumruy Pro SemiBold"/>
            </a:endParaRPr>
          </a:p>
        </p:txBody>
      </p:sp>
      <p:sp>
        <p:nvSpPr>
          <p:cNvPr id="1039" name="Google Shape;1039;p55"/>
          <p:cNvSpPr txBox="1"/>
          <p:nvPr/>
        </p:nvSpPr>
        <p:spPr>
          <a:xfrm>
            <a:off x="715100" y="1248050"/>
            <a:ext cx="5331600" cy="50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2"/>
                </a:solidFill>
                <a:latin typeface="Kantumruy Pro SemiBold"/>
                <a:ea typeface="Kantumruy Pro SemiBold"/>
                <a:cs typeface="Kantumruy Pro SemiBold"/>
                <a:sym typeface="Kantumruy Pro SemiBold"/>
              </a:rPr>
              <a:t>Theoretical framework</a:t>
            </a:r>
            <a:endParaRPr sz="2200">
              <a:solidFill>
                <a:schemeClr val="dk2"/>
              </a:solidFill>
              <a:latin typeface="Kantumruy Pro SemiBold"/>
              <a:ea typeface="Kantumruy Pro SemiBold"/>
              <a:cs typeface="Kantumruy Pro SemiBold"/>
              <a:sym typeface="Kantumruy Pro SemiBold"/>
            </a:endParaRPr>
          </a:p>
        </p:txBody>
      </p:sp>
      <p:sp>
        <p:nvSpPr>
          <p:cNvPr id="1040" name="Google Shape;1040;p55"/>
          <p:cNvSpPr txBox="1"/>
          <p:nvPr/>
        </p:nvSpPr>
        <p:spPr>
          <a:xfrm>
            <a:off x="1068500" y="2396850"/>
            <a:ext cx="1882800" cy="930600"/>
          </a:xfrm>
          <a:prstGeom prst="rect">
            <a:avLst/>
          </a:prstGeom>
          <a:noFill/>
          <a:ln>
            <a:noFill/>
          </a:ln>
        </p:spPr>
        <p:txBody>
          <a:bodyPr anchorCtr="0" anchor="t" bIns="91425" lIns="91425" spcFirstLastPara="1" rIns="91425" wrap="square" tIns="91425">
            <a:noAutofit/>
          </a:bodyPr>
          <a:lstStyle/>
          <a:p>
            <a:pPr indent="-134620" lvl="0" marL="91440" rtl="0" algn="l">
              <a:lnSpc>
                <a:spcPct val="115000"/>
              </a:lnSpc>
              <a:spcBef>
                <a:spcPts val="0"/>
              </a:spcBef>
              <a:spcAft>
                <a:spcPts val="0"/>
              </a:spcAft>
              <a:buClr>
                <a:schemeClr val="dk2"/>
              </a:buClr>
              <a:buSzPts val="1400"/>
              <a:buFont typeface="Kantumruy Pro Medium"/>
              <a:buChar char="●"/>
            </a:pPr>
            <a:r>
              <a:rPr lang="en">
                <a:solidFill>
                  <a:schemeClr val="dk2"/>
                </a:solidFill>
                <a:latin typeface="Kantumruy Pro Medium"/>
                <a:ea typeface="Kantumruy Pro Medium"/>
                <a:cs typeface="Kantumruy Pro Medium"/>
                <a:sym typeface="Kantumruy Pro Medium"/>
              </a:rPr>
              <a:t>Deep Learning</a:t>
            </a:r>
            <a:endParaRPr>
              <a:solidFill>
                <a:schemeClr val="dk2"/>
              </a:solidFill>
              <a:latin typeface="Kantumruy Pro Medium"/>
              <a:ea typeface="Kantumruy Pro Medium"/>
              <a:cs typeface="Kantumruy Pro Medium"/>
              <a:sym typeface="Kantumruy Pro Medium"/>
            </a:endParaRPr>
          </a:p>
          <a:p>
            <a:pPr indent="-134620" lvl="0" marL="91440" rtl="0" algn="l">
              <a:lnSpc>
                <a:spcPct val="115000"/>
              </a:lnSpc>
              <a:spcBef>
                <a:spcPts val="0"/>
              </a:spcBef>
              <a:spcAft>
                <a:spcPts val="0"/>
              </a:spcAft>
              <a:buClr>
                <a:schemeClr val="dk2"/>
              </a:buClr>
              <a:buSzPts val="1400"/>
              <a:buFont typeface="Kantumruy Pro Medium"/>
              <a:buChar char="●"/>
            </a:pPr>
            <a:r>
              <a:rPr lang="en">
                <a:solidFill>
                  <a:schemeClr val="dk2"/>
                </a:solidFill>
                <a:latin typeface="Kantumruy Pro Medium"/>
                <a:ea typeface="Kantumruy Pro Medium"/>
                <a:cs typeface="Kantumruy Pro Medium"/>
                <a:sym typeface="Kantumruy Pro Medium"/>
              </a:rPr>
              <a:t>Spectrum Sensing</a:t>
            </a:r>
            <a:endParaRPr>
              <a:solidFill>
                <a:schemeClr val="dk2"/>
              </a:solidFill>
              <a:latin typeface="Kantumruy Pro Medium"/>
              <a:ea typeface="Kantumruy Pro Medium"/>
              <a:cs typeface="Kantumruy Pro Medium"/>
              <a:sym typeface="Kantumruy Pro Medium"/>
            </a:endParaRPr>
          </a:p>
          <a:p>
            <a:pPr indent="-134620" lvl="0" marL="91440" rtl="0" algn="l">
              <a:lnSpc>
                <a:spcPct val="115000"/>
              </a:lnSpc>
              <a:spcBef>
                <a:spcPts val="0"/>
              </a:spcBef>
              <a:spcAft>
                <a:spcPts val="0"/>
              </a:spcAft>
              <a:buClr>
                <a:schemeClr val="dk2"/>
              </a:buClr>
              <a:buSzPts val="1400"/>
              <a:buFont typeface="Kantumruy Pro Medium"/>
              <a:buChar char="●"/>
            </a:pPr>
            <a:r>
              <a:rPr lang="en">
                <a:solidFill>
                  <a:schemeClr val="dk2"/>
                </a:solidFill>
                <a:latin typeface="Kantumruy Pro Medium"/>
                <a:ea typeface="Kantumruy Pro Medium"/>
                <a:cs typeface="Kantumruy Pro Medium"/>
                <a:sym typeface="Kantumruy Pro Medium"/>
              </a:rPr>
              <a:t>Transfer Learning</a:t>
            </a:r>
            <a:endParaRPr>
              <a:solidFill>
                <a:schemeClr val="dk2"/>
              </a:solidFill>
              <a:latin typeface="Kantumruy Pro Medium"/>
              <a:ea typeface="Kantumruy Pro Medium"/>
              <a:cs typeface="Kantumruy Pro Medium"/>
              <a:sym typeface="Kantumruy Pro Medium"/>
            </a:endParaRPr>
          </a:p>
        </p:txBody>
      </p:sp>
      <p:sp>
        <p:nvSpPr>
          <p:cNvPr id="1041" name="Google Shape;1041;p55"/>
          <p:cNvSpPr txBox="1"/>
          <p:nvPr/>
        </p:nvSpPr>
        <p:spPr>
          <a:xfrm>
            <a:off x="715100" y="1971775"/>
            <a:ext cx="2589600" cy="50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2"/>
                </a:solidFill>
                <a:latin typeface="Kantumruy Pro SemiBold"/>
                <a:ea typeface="Kantumruy Pro SemiBold"/>
                <a:cs typeface="Kantumruy Pro SemiBold"/>
                <a:sym typeface="Kantumruy Pro SemiBold"/>
              </a:rPr>
              <a:t>Key terms</a:t>
            </a:r>
            <a:endParaRPr sz="2200">
              <a:solidFill>
                <a:schemeClr val="dk2"/>
              </a:solidFill>
              <a:latin typeface="Kantumruy Pro SemiBold"/>
              <a:ea typeface="Kantumruy Pro SemiBold"/>
              <a:cs typeface="Kantumruy Pro SemiBold"/>
              <a:sym typeface="Kantumruy Pro SemiBold"/>
            </a:endParaRPr>
          </a:p>
        </p:txBody>
      </p:sp>
      <p:sp>
        <p:nvSpPr>
          <p:cNvPr id="1042" name="Google Shape;1042;p55"/>
          <p:cNvSpPr txBox="1"/>
          <p:nvPr/>
        </p:nvSpPr>
        <p:spPr>
          <a:xfrm>
            <a:off x="3457109" y="1971775"/>
            <a:ext cx="2589600" cy="50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2"/>
                </a:solidFill>
                <a:latin typeface="Kantumruy Pro SemiBold"/>
                <a:ea typeface="Kantumruy Pro SemiBold"/>
                <a:cs typeface="Kantumruy Pro SemiBold"/>
                <a:sym typeface="Kantumruy Pro SemiBold"/>
              </a:rPr>
              <a:t>Relevant theories</a:t>
            </a:r>
            <a:endParaRPr sz="2200">
              <a:solidFill>
                <a:schemeClr val="dk2"/>
              </a:solidFill>
              <a:latin typeface="Kantumruy Pro SemiBold"/>
              <a:ea typeface="Kantumruy Pro SemiBold"/>
              <a:cs typeface="Kantumruy Pro SemiBold"/>
              <a:sym typeface="Kantumruy Pro SemiBold"/>
            </a:endParaRPr>
          </a:p>
        </p:txBody>
      </p:sp>
      <p:sp>
        <p:nvSpPr>
          <p:cNvPr id="1043" name="Google Shape;1043;p55"/>
          <p:cNvSpPr txBox="1"/>
          <p:nvPr/>
        </p:nvSpPr>
        <p:spPr>
          <a:xfrm>
            <a:off x="6199100" y="2396850"/>
            <a:ext cx="2229900" cy="160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latin typeface="Kantumruy Pro Medium"/>
                <a:ea typeface="Kantumruy Pro Medium"/>
                <a:cs typeface="Kantumruy Pro Medium"/>
                <a:sym typeface="Kantumruy Pro Medium"/>
              </a:rPr>
              <a:t>Uses Deep Learning while using the best practices and taking it’s model inspiration from really good </a:t>
            </a:r>
            <a:r>
              <a:rPr lang="en">
                <a:solidFill>
                  <a:schemeClr val="dk2"/>
                </a:solidFill>
                <a:latin typeface="Kantumruy Pro Medium"/>
                <a:ea typeface="Kantumruy Pro Medium"/>
                <a:cs typeface="Kantumruy Pro Medium"/>
                <a:sym typeface="Kantumruy Pro Medium"/>
              </a:rPr>
              <a:t>architectures.</a:t>
            </a:r>
            <a:endParaRPr>
              <a:solidFill>
                <a:schemeClr val="dk2"/>
              </a:solidFill>
              <a:latin typeface="Kantumruy Pro Medium"/>
              <a:ea typeface="Kantumruy Pro Medium"/>
              <a:cs typeface="Kantumruy Pro Medium"/>
              <a:sym typeface="Kantumruy Pro Medium"/>
            </a:endParaRPr>
          </a:p>
        </p:txBody>
      </p:sp>
      <p:sp>
        <p:nvSpPr>
          <p:cNvPr id="1044" name="Google Shape;1044;p55"/>
          <p:cNvSpPr txBox="1"/>
          <p:nvPr/>
        </p:nvSpPr>
        <p:spPr>
          <a:xfrm>
            <a:off x="6199100" y="1971775"/>
            <a:ext cx="2229900" cy="501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2"/>
                </a:solidFill>
                <a:latin typeface="Kantumruy Pro SemiBold"/>
                <a:ea typeface="Kantumruy Pro SemiBold"/>
                <a:cs typeface="Kantumruy Pro SemiBold"/>
                <a:sym typeface="Kantumruy Pro SemiBold"/>
              </a:rPr>
              <a:t>Our framework</a:t>
            </a:r>
            <a:endParaRPr sz="2200">
              <a:solidFill>
                <a:schemeClr val="dk2"/>
              </a:solidFill>
              <a:latin typeface="Kantumruy Pro SemiBold"/>
              <a:ea typeface="Kantumruy Pro SemiBold"/>
              <a:cs typeface="Kantumruy Pro SemiBold"/>
              <a:sym typeface="Kantumruy Pro SemiBold"/>
            </a:endParaRPr>
          </a:p>
        </p:txBody>
      </p:sp>
      <p:sp>
        <p:nvSpPr>
          <p:cNvPr id="1045" name="Google Shape;1045;p55"/>
          <p:cNvSpPr txBox="1"/>
          <p:nvPr/>
        </p:nvSpPr>
        <p:spPr>
          <a:xfrm>
            <a:off x="3457109" y="2855625"/>
            <a:ext cx="2589600" cy="68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latin typeface="Kantumruy Pro Medium"/>
                <a:ea typeface="Kantumruy Pro Medium"/>
                <a:cs typeface="Kantumruy Pro Medium"/>
                <a:sym typeface="Kantumruy Pro Medium"/>
              </a:rPr>
              <a:t>traditional spectrum sensing techniques</a:t>
            </a:r>
            <a:endParaRPr>
              <a:solidFill>
                <a:schemeClr val="dk2"/>
              </a:solidFill>
              <a:latin typeface="Kantumruy Pro Medium"/>
              <a:ea typeface="Kantumruy Pro Medium"/>
              <a:cs typeface="Kantumruy Pro Medium"/>
              <a:sym typeface="Kantumruy Pro Medium"/>
            </a:endParaRPr>
          </a:p>
        </p:txBody>
      </p:sp>
      <p:sp>
        <p:nvSpPr>
          <p:cNvPr id="1046" name="Google Shape;1046;p55"/>
          <p:cNvSpPr txBox="1"/>
          <p:nvPr/>
        </p:nvSpPr>
        <p:spPr>
          <a:xfrm>
            <a:off x="3457100" y="2473075"/>
            <a:ext cx="2589600" cy="45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Kantumruy Pro SemiBold"/>
                <a:ea typeface="Kantumruy Pro SemiBold"/>
                <a:cs typeface="Kantumruy Pro SemiBold"/>
                <a:sym typeface="Kantumruy Pro SemiBold"/>
              </a:rPr>
              <a:t>Theory A</a:t>
            </a:r>
            <a:endParaRPr sz="2000">
              <a:solidFill>
                <a:schemeClr val="dk2"/>
              </a:solidFill>
              <a:latin typeface="Kantumruy Pro SemiBold"/>
              <a:ea typeface="Kantumruy Pro SemiBold"/>
              <a:cs typeface="Kantumruy Pro SemiBold"/>
              <a:sym typeface="Kantumruy Pro SemiBold"/>
            </a:endParaRPr>
          </a:p>
        </p:txBody>
      </p:sp>
      <p:sp>
        <p:nvSpPr>
          <p:cNvPr id="1047" name="Google Shape;1047;p55"/>
          <p:cNvSpPr txBox="1"/>
          <p:nvPr/>
        </p:nvSpPr>
        <p:spPr>
          <a:xfrm>
            <a:off x="3457109" y="3923300"/>
            <a:ext cx="2589600" cy="68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latin typeface="Kantumruy Pro Medium"/>
                <a:ea typeface="Kantumruy Pro Medium"/>
                <a:cs typeface="Kantumruy Pro Medium"/>
                <a:sym typeface="Kantumruy Pro Medium"/>
              </a:rPr>
              <a:t>Machine Learning (ML) in spectrum sensing</a:t>
            </a:r>
            <a:endParaRPr>
              <a:solidFill>
                <a:schemeClr val="dk2"/>
              </a:solidFill>
              <a:latin typeface="Kantumruy Pro Medium"/>
              <a:ea typeface="Kantumruy Pro Medium"/>
              <a:cs typeface="Kantumruy Pro Medium"/>
              <a:sym typeface="Kantumruy Pro Medium"/>
            </a:endParaRPr>
          </a:p>
        </p:txBody>
      </p:sp>
      <p:sp>
        <p:nvSpPr>
          <p:cNvPr id="1048" name="Google Shape;1048;p55"/>
          <p:cNvSpPr txBox="1"/>
          <p:nvPr/>
        </p:nvSpPr>
        <p:spPr>
          <a:xfrm>
            <a:off x="3457100" y="3540825"/>
            <a:ext cx="2589600" cy="45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Kantumruy Pro SemiBold"/>
                <a:ea typeface="Kantumruy Pro SemiBold"/>
                <a:cs typeface="Kantumruy Pro SemiBold"/>
                <a:sym typeface="Kantumruy Pro SemiBold"/>
              </a:rPr>
              <a:t>Theory B</a:t>
            </a:r>
            <a:endParaRPr sz="2000">
              <a:solidFill>
                <a:schemeClr val="dk2"/>
              </a:solidFill>
              <a:latin typeface="Kantumruy Pro SemiBold"/>
              <a:ea typeface="Kantumruy Pro SemiBold"/>
              <a:cs typeface="Kantumruy Pro SemiBold"/>
              <a:sym typeface="Kantumruy Pro SemiBold"/>
            </a:endParaRPr>
          </a:p>
        </p:txBody>
      </p:sp>
      <p:cxnSp>
        <p:nvCxnSpPr>
          <p:cNvPr id="1049" name="Google Shape;1049;p55"/>
          <p:cNvCxnSpPr>
            <a:stCxn id="1039" idx="2"/>
            <a:endCxn id="1041" idx="0"/>
          </p:cNvCxnSpPr>
          <p:nvPr/>
        </p:nvCxnSpPr>
        <p:spPr>
          <a:xfrm rot="5400000">
            <a:off x="2584250" y="1175000"/>
            <a:ext cx="222300" cy="1371000"/>
          </a:xfrm>
          <a:prstGeom prst="bentConnector3">
            <a:avLst>
              <a:gd fmla="val 50028" name="adj1"/>
            </a:avLst>
          </a:prstGeom>
          <a:noFill/>
          <a:ln cap="flat" cmpd="sng" w="9525">
            <a:solidFill>
              <a:schemeClr val="dk2"/>
            </a:solidFill>
            <a:prstDash val="solid"/>
            <a:round/>
            <a:headEnd len="med" w="med" type="none"/>
            <a:tailEnd len="med" w="med" type="none"/>
          </a:ln>
        </p:spPr>
      </p:cxnSp>
      <p:cxnSp>
        <p:nvCxnSpPr>
          <p:cNvPr id="1050" name="Google Shape;1050;p55"/>
          <p:cNvCxnSpPr>
            <a:stCxn id="1039" idx="2"/>
            <a:endCxn id="1042" idx="0"/>
          </p:cNvCxnSpPr>
          <p:nvPr/>
        </p:nvCxnSpPr>
        <p:spPr>
          <a:xfrm flipH="1" rot="-5400000">
            <a:off x="3955250" y="1175000"/>
            <a:ext cx="222300" cy="1371000"/>
          </a:xfrm>
          <a:prstGeom prst="bentConnector3">
            <a:avLst>
              <a:gd fmla="val 50028" name="adj1"/>
            </a:avLst>
          </a:prstGeom>
          <a:noFill/>
          <a:ln cap="flat" cmpd="sng" w="9525">
            <a:solidFill>
              <a:schemeClr val="dk2"/>
            </a:solidFill>
            <a:prstDash val="solid"/>
            <a:round/>
            <a:headEnd len="med" w="med" type="none"/>
            <a:tailEnd len="med" w="med" type="none"/>
          </a:ln>
        </p:spPr>
      </p:cxnSp>
      <p:sp>
        <p:nvSpPr>
          <p:cNvPr id="1051" name="Google Shape;1051;p55"/>
          <p:cNvSpPr/>
          <p:nvPr/>
        </p:nvSpPr>
        <p:spPr>
          <a:xfrm>
            <a:off x="3304700" y="2660125"/>
            <a:ext cx="84900" cy="84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5"/>
          <p:cNvSpPr/>
          <p:nvPr/>
        </p:nvSpPr>
        <p:spPr>
          <a:xfrm>
            <a:off x="3304700" y="3727875"/>
            <a:ext cx="84900" cy="84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3" name="Google Shape;1053;p55"/>
          <p:cNvCxnSpPr>
            <a:stCxn id="1051" idx="4"/>
            <a:endCxn id="1052" idx="0"/>
          </p:cNvCxnSpPr>
          <p:nvPr/>
        </p:nvCxnSpPr>
        <p:spPr>
          <a:xfrm>
            <a:off x="3347150" y="2744725"/>
            <a:ext cx="0" cy="983100"/>
          </a:xfrm>
          <a:prstGeom prst="straightConnector1">
            <a:avLst/>
          </a:prstGeom>
          <a:noFill/>
          <a:ln cap="flat" cmpd="sng" w="9525">
            <a:solidFill>
              <a:schemeClr val="dk2"/>
            </a:solidFill>
            <a:prstDash val="solid"/>
            <a:round/>
            <a:headEnd len="med" w="med" type="none"/>
            <a:tailEnd len="med" w="med" type="none"/>
          </a:ln>
        </p:spPr>
      </p:cxnSp>
      <p:cxnSp>
        <p:nvCxnSpPr>
          <p:cNvPr id="1054" name="Google Shape;1054;p55"/>
          <p:cNvCxnSpPr>
            <a:stCxn id="1042" idx="3"/>
            <a:endCxn id="1047" idx="3"/>
          </p:cNvCxnSpPr>
          <p:nvPr/>
        </p:nvCxnSpPr>
        <p:spPr>
          <a:xfrm>
            <a:off x="6046709" y="2222425"/>
            <a:ext cx="600" cy="2043600"/>
          </a:xfrm>
          <a:prstGeom prst="bentConnector3">
            <a:avLst>
              <a:gd fmla="val 12665178" name="adj1"/>
            </a:avLst>
          </a:prstGeom>
          <a:noFill/>
          <a:ln cap="flat" cmpd="sng" w="9525">
            <a:solidFill>
              <a:schemeClr val="dk2"/>
            </a:solidFill>
            <a:prstDash val="solid"/>
            <a:round/>
            <a:headEnd len="med" w="med" type="none"/>
            <a:tailEnd len="med" w="med" type="none"/>
          </a:ln>
        </p:spPr>
      </p:cxnSp>
      <p:grpSp>
        <p:nvGrpSpPr>
          <p:cNvPr id="1055" name="Google Shape;1055;p55"/>
          <p:cNvGrpSpPr/>
          <p:nvPr/>
        </p:nvGrpSpPr>
        <p:grpSpPr>
          <a:xfrm>
            <a:off x="-822020" y="3675123"/>
            <a:ext cx="2843422" cy="2409073"/>
            <a:chOff x="-822020" y="3675123"/>
            <a:chExt cx="2843422" cy="2409073"/>
          </a:xfrm>
        </p:grpSpPr>
        <p:grpSp>
          <p:nvGrpSpPr>
            <p:cNvPr id="1056" name="Google Shape;1056;p55"/>
            <p:cNvGrpSpPr/>
            <p:nvPr/>
          </p:nvGrpSpPr>
          <p:grpSpPr>
            <a:xfrm flipH="1">
              <a:off x="460835" y="4337895"/>
              <a:ext cx="1560567" cy="1561202"/>
              <a:chOff x="6644550" y="3312875"/>
              <a:chExt cx="737125" cy="737425"/>
            </a:xfrm>
          </p:grpSpPr>
          <p:sp>
            <p:nvSpPr>
              <p:cNvPr id="1057" name="Google Shape;1057;p55"/>
              <p:cNvSpPr/>
              <p:nvPr/>
            </p:nvSpPr>
            <p:spPr>
              <a:xfrm>
                <a:off x="6766750" y="3435950"/>
                <a:ext cx="491800" cy="491800"/>
              </a:xfrm>
              <a:custGeom>
                <a:rect b="b" l="l" r="r" t="t"/>
                <a:pathLst>
                  <a:path extrusionOk="0" h="19672" w="19672">
                    <a:moveTo>
                      <a:pt x="9835" y="3807"/>
                    </a:moveTo>
                    <a:cubicBezTo>
                      <a:pt x="13161" y="3807"/>
                      <a:pt x="15866" y="6511"/>
                      <a:pt x="15866" y="9837"/>
                    </a:cubicBezTo>
                    <a:cubicBezTo>
                      <a:pt x="15866" y="13161"/>
                      <a:pt x="13161" y="15865"/>
                      <a:pt x="9835" y="15865"/>
                    </a:cubicBezTo>
                    <a:cubicBezTo>
                      <a:pt x="6511" y="15865"/>
                      <a:pt x="3805" y="13161"/>
                      <a:pt x="3805" y="9837"/>
                    </a:cubicBezTo>
                    <a:cubicBezTo>
                      <a:pt x="3805" y="6511"/>
                      <a:pt x="6511" y="3807"/>
                      <a:pt x="9835" y="3807"/>
                    </a:cubicBezTo>
                    <a:close/>
                    <a:moveTo>
                      <a:pt x="9835" y="3354"/>
                    </a:moveTo>
                    <a:cubicBezTo>
                      <a:pt x="6262" y="3354"/>
                      <a:pt x="3353" y="6262"/>
                      <a:pt x="3353" y="9837"/>
                    </a:cubicBezTo>
                    <a:cubicBezTo>
                      <a:pt x="3353" y="13410"/>
                      <a:pt x="6262" y="16318"/>
                      <a:pt x="9835" y="16318"/>
                    </a:cubicBezTo>
                    <a:cubicBezTo>
                      <a:pt x="13411" y="16318"/>
                      <a:pt x="16318" y="13410"/>
                      <a:pt x="16318" y="9837"/>
                    </a:cubicBezTo>
                    <a:cubicBezTo>
                      <a:pt x="16318" y="6262"/>
                      <a:pt x="13411" y="3354"/>
                      <a:pt x="9835" y="3354"/>
                    </a:cubicBezTo>
                    <a:close/>
                    <a:moveTo>
                      <a:pt x="9835" y="453"/>
                    </a:moveTo>
                    <a:cubicBezTo>
                      <a:pt x="9976" y="453"/>
                      <a:pt x="10123" y="456"/>
                      <a:pt x="10286" y="466"/>
                    </a:cubicBezTo>
                    <a:lnTo>
                      <a:pt x="10153" y="2323"/>
                    </a:lnTo>
                    <a:lnTo>
                      <a:pt x="10379" y="2338"/>
                    </a:lnTo>
                    <a:cubicBezTo>
                      <a:pt x="11512" y="2421"/>
                      <a:pt x="12588" y="2750"/>
                      <a:pt x="13572" y="3316"/>
                    </a:cubicBezTo>
                    <a:lnTo>
                      <a:pt x="13769" y="3429"/>
                    </a:lnTo>
                    <a:lnTo>
                      <a:pt x="14696" y="1816"/>
                    </a:lnTo>
                    <a:cubicBezTo>
                      <a:pt x="16183" y="2718"/>
                      <a:pt x="17377" y="3999"/>
                      <a:pt x="18173" y="5537"/>
                    </a:cubicBezTo>
                    <a:lnTo>
                      <a:pt x="16500" y="6351"/>
                    </a:lnTo>
                    <a:lnTo>
                      <a:pt x="16599" y="6554"/>
                    </a:lnTo>
                    <a:cubicBezTo>
                      <a:pt x="17096" y="7572"/>
                      <a:pt x="17349" y="8666"/>
                      <a:pt x="17354" y="9806"/>
                    </a:cubicBezTo>
                    <a:lnTo>
                      <a:pt x="17354" y="10030"/>
                    </a:lnTo>
                    <a:lnTo>
                      <a:pt x="19218" y="10030"/>
                    </a:lnTo>
                    <a:cubicBezTo>
                      <a:pt x="19181" y="11778"/>
                      <a:pt x="18664" y="13463"/>
                      <a:pt x="17713" y="14929"/>
                    </a:cubicBezTo>
                    <a:lnTo>
                      <a:pt x="16176" y="13880"/>
                    </a:lnTo>
                    <a:lnTo>
                      <a:pt x="16049" y="14066"/>
                    </a:lnTo>
                    <a:cubicBezTo>
                      <a:pt x="15416" y="14993"/>
                      <a:pt x="14567" y="15779"/>
                      <a:pt x="13596" y="16344"/>
                    </a:cubicBezTo>
                    <a:lnTo>
                      <a:pt x="13401" y="16457"/>
                    </a:lnTo>
                    <a:lnTo>
                      <a:pt x="14332" y="18068"/>
                    </a:lnTo>
                    <a:cubicBezTo>
                      <a:pt x="12956" y="18823"/>
                      <a:pt x="11407" y="19219"/>
                      <a:pt x="9835" y="19219"/>
                    </a:cubicBezTo>
                    <a:cubicBezTo>
                      <a:pt x="9688" y="19219"/>
                      <a:pt x="9536" y="19216"/>
                      <a:pt x="9370" y="19206"/>
                    </a:cubicBezTo>
                    <a:lnTo>
                      <a:pt x="9368" y="19206"/>
                    </a:lnTo>
                    <a:lnTo>
                      <a:pt x="9503" y="17351"/>
                    </a:lnTo>
                    <a:lnTo>
                      <a:pt x="9279" y="17334"/>
                    </a:lnTo>
                    <a:cubicBezTo>
                      <a:pt x="8144" y="17250"/>
                      <a:pt x="7070" y="16919"/>
                      <a:pt x="6087" y="16351"/>
                    </a:cubicBezTo>
                    <a:lnTo>
                      <a:pt x="5890" y="16237"/>
                    </a:lnTo>
                    <a:lnTo>
                      <a:pt x="4960" y="17850"/>
                    </a:lnTo>
                    <a:cubicBezTo>
                      <a:pt x="3475" y="16944"/>
                      <a:pt x="2282" y="15662"/>
                      <a:pt x="1489" y="14122"/>
                    </a:cubicBezTo>
                    <a:lnTo>
                      <a:pt x="3164" y="13311"/>
                    </a:lnTo>
                    <a:lnTo>
                      <a:pt x="3065" y="13108"/>
                    </a:lnTo>
                    <a:cubicBezTo>
                      <a:pt x="2570" y="12087"/>
                      <a:pt x="2318" y="10993"/>
                      <a:pt x="2315" y="9852"/>
                    </a:cubicBezTo>
                    <a:lnTo>
                      <a:pt x="2315" y="9627"/>
                    </a:lnTo>
                    <a:lnTo>
                      <a:pt x="453" y="9627"/>
                    </a:lnTo>
                    <a:cubicBezTo>
                      <a:pt x="493" y="7889"/>
                      <a:pt x="1007" y="6216"/>
                      <a:pt x="1948" y="4757"/>
                    </a:cubicBezTo>
                    <a:lnTo>
                      <a:pt x="3488" y="5804"/>
                    </a:lnTo>
                    <a:lnTo>
                      <a:pt x="3615" y="5618"/>
                    </a:lnTo>
                    <a:cubicBezTo>
                      <a:pt x="4245" y="4691"/>
                      <a:pt x="5092" y="3901"/>
                      <a:pt x="6064" y="3336"/>
                    </a:cubicBezTo>
                    <a:lnTo>
                      <a:pt x="6259" y="3222"/>
                    </a:lnTo>
                    <a:lnTo>
                      <a:pt x="5324" y="1613"/>
                    </a:lnTo>
                    <a:cubicBezTo>
                      <a:pt x="6703" y="853"/>
                      <a:pt x="8258" y="453"/>
                      <a:pt x="9835" y="453"/>
                    </a:cubicBezTo>
                    <a:close/>
                    <a:moveTo>
                      <a:pt x="9835" y="0"/>
                    </a:moveTo>
                    <a:cubicBezTo>
                      <a:pt x="8104" y="0"/>
                      <a:pt x="6397" y="461"/>
                      <a:pt x="4901" y="1334"/>
                    </a:cubicBezTo>
                    <a:lnTo>
                      <a:pt x="4704" y="1448"/>
                    </a:lnTo>
                    <a:lnTo>
                      <a:pt x="5642" y="3062"/>
                    </a:lnTo>
                    <a:cubicBezTo>
                      <a:pt x="4759" y="3610"/>
                      <a:pt x="3980" y="4336"/>
                      <a:pt x="3371" y="5176"/>
                    </a:cubicBezTo>
                    <a:lnTo>
                      <a:pt x="1828" y="4127"/>
                    </a:lnTo>
                    <a:lnTo>
                      <a:pt x="1701" y="4314"/>
                    </a:lnTo>
                    <a:cubicBezTo>
                      <a:pt x="589" y="5948"/>
                      <a:pt x="1" y="7858"/>
                      <a:pt x="1" y="9852"/>
                    </a:cubicBezTo>
                    <a:lnTo>
                      <a:pt x="1" y="10078"/>
                    </a:lnTo>
                    <a:lnTo>
                      <a:pt x="1867" y="10078"/>
                    </a:lnTo>
                    <a:cubicBezTo>
                      <a:pt x="1899" y="11131"/>
                      <a:pt x="2132" y="12145"/>
                      <a:pt x="2563" y="13100"/>
                    </a:cubicBezTo>
                    <a:lnTo>
                      <a:pt x="883" y="13913"/>
                    </a:lnTo>
                    <a:lnTo>
                      <a:pt x="982" y="14117"/>
                    </a:lnTo>
                    <a:cubicBezTo>
                      <a:pt x="1844" y="15897"/>
                      <a:pt x="3211" y="17362"/>
                      <a:pt x="4929" y="18357"/>
                    </a:cubicBezTo>
                    <a:lnTo>
                      <a:pt x="5125" y="18469"/>
                    </a:lnTo>
                    <a:lnTo>
                      <a:pt x="6057" y="16853"/>
                    </a:lnTo>
                    <a:cubicBezTo>
                      <a:pt x="6981" y="17352"/>
                      <a:pt x="7975" y="17658"/>
                      <a:pt x="9021" y="17765"/>
                    </a:cubicBezTo>
                    <a:lnTo>
                      <a:pt x="8884" y="19626"/>
                    </a:lnTo>
                    <a:lnTo>
                      <a:pt x="9110" y="19642"/>
                    </a:lnTo>
                    <a:cubicBezTo>
                      <a:pt x="9384" y="19664"/>
                      <a:pt x="9614" y="19672"/>
                      <a:pt x="9835" y="19672"/>
                    </a:cubicBezTo>
                    <a:cubicBezTo>
                      <a:pt x="11562" y="19672"/>
                      <a:pt x="13264" y="19214"/>
                      <a:pt x="14755" y="18347"/>
                    </a:cubicBezTo>
                    <a:lnTo>
                      <a:pt x="14952" y="18234"/>
                    </a:lnTo>
                    <a:lnTo>
                      <a:pt x="14015" y="16619"/>
                    </a:lnTo>
                    <a:cubicBezTo>
                      <a:pt x="14901" y="16070"/>
                      <a:pt x="15680" y="15347"/>
                      <a:pt x="16292" y="14506"/>
                    </a:cubicBezTo>
                    <a:lnTo>
                      <a:pt x="17833" y="15558"/>
                    </a:lnTo>
                    <a:lnTo>
                      <a:pt x="17960" y="15371"/>
                    </a:lnTo>
                    <a:cubicBezTo>
                      <a:pt x="19079" y="13734"/>
                      <a:pt x="19672" y="11819"/>
                      <a:pt x="19672" y="9835"/>
                    </a:cubicBezTo>
                    <a:lnTo>
                      <a:pt x="19670" y="9578"/>
                    </a:lnTo>
                    <a:lnTo>
                      <a:pt x="17802" y="9578"/>
                    </a:lnTo>
                    <a:cubicBezTo>
                      <a:pt x="17769" y="8527"/>
                      <a:pt x="17534" y="7514"/>
                      <a:pt x="17103" y="6561"/>
                    </a:cubicBezTo>
                    <a:lnTo>
                      <a:pt x="18781" y="5745"/>
                    </a:lnTo>
                    <a:lnTo>
                      <a:pt x="18682" y="5540"/>
                    </a:lnTo>
                    <a:cubicBezTo>
                      <a:pt x="17815" y="3762"/>
                      <a:pt x="16449" y="2299"/>
                      <a:pt x="14727" y="1309"/>
                    </a:cubicBezTo>
                    <a:lnTo>
                      <a:pt x="14531" y="1195"/>
                    </a:lnTo>
                    <a:lnTo>
                      <a:pt x="13601" y="2814"/>
                    </a:lnTo>
                    <a:cubicBezTo>
                      <a:pt x="12677" y="2315"/>
                      <a:pt x="11682" y="2011"/>
                      <a:pt x="10637" y="1907"/>
                    </a:cubicBezTo>
                    <a:lnTo>
                      <a:pt x="10769" y="45"/>
                    </a:lnTo>
                    <a:lnTo>
                      <a:pt x="10544" y="29"/>
                    </a:lnTo>
                    <a:cubicBezTo>
                      <a:pt x="10275" y="10"/>
                      <a:pt x="10050" y="0"/>
                      <a:pt x="98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5"/>
              <p:cNvSpPr/>
              <p:nvPr/>
            </p:nvSpPr>
            <p:spPr>
              <a:xfrm>
                <a:off x="7230275" y="3518500"/>
                <a:ext cx="95075" cy="187625"/>
              </a:xfrm>
              <a:custGeom>
                <a:rect b="b" l="l" r="r" t="t"/>
                <a:pathLst>
                  <a:path extrusionOk="0" h="7505" w="3803">
                    <a:moveTo>
                      <a:pt x="1655" y="622"/>
                    </a:moveTo>
                    <a:cubicBezTo>
                      <a:pt x="2770" y="2575"/>
                      <a:pt x="3305" y="4780"/>
                      <a:pt x="3214" y="7026"/>
                    </a:cubicBezTo>
                    <a:lnTo>
                      <a:pt x="2013" y="6955"/>
                    </a:lnTo>
                    <a:lnTo>
                      <a:pt x="2015" y="6955"/>
                    </a:lnTo>
                    <a:cubicBezTo>
                      <a:pt x="2089" y="4952"/>
                      <a:pt x="1610" y="2986"/>
                      <a:pt x="620" y="1237"/>
                    </a:cubicBezTo>
                    <a:lnTo>
                      <a:pt x="1655" y="622"/>
                    </a:lnTo>
                    <a:close/>
                    <a:moveTo>
                      <a:pt x="1813" y="1"/>
                    </a:moveTo>
                    <a:lnTo>
                      <a:pt x="1" y="1080"/>
                    </a:lnTo>
                    <a:lnTo>
                      <a:pt x="117" y="1273"/>
                    </a:lnTo>
                    <a:cubicBezTo>
                      <a:pt x="1177" y="3057"/>
                      <a:pt x="1673" y="5091"/>
                      <a:pt x="1551" y="7153"/>
                    </a:cubicBezTo>
                    <a:lnTo>
                      <a:pt x="1539" y="7379"/>
                    </a:lnTo>
                    <a:lnTo>
                      <a:pt x="3640" y="7505"/>
                    </a:lnTo>
                    <a:lnTo>
                      <a:pt x="3654" y="7278"/>
                    </a:lnTo>
                    <a:cubicBezTo>
                      <a:pt x="3802" y="4789"/>
                      <a:pt x="3206" y="2340"/>
                      <a:pt x="1929" y="196"/>
                    </a:cubicBezTo>
                    <a:lnTo>
                      <a:pt x="1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5"/>
              <p:cNvSpPr/>
              <p:nvPr/>
            </p:nvSpPr>
            <p:spPr>
              <a:xfrm>
                <a:off x="7002700" y="3372300"/>
                <a:ext cx="185350" cy="98450"/>
              </a:xfrm>
              <a:custGeom>
                <a:rect b="b" l="l" r="r" t="t"/>
                <a:pathLst>
                  <a:path extrusionOk="0" h="3938" w="7414">
                    <a:moveTo>
                      <a:pt x="459" y="453"/>
                    </a:moveTo>
                    <a:lnTo>
                      <a:pt x="459" y="453"/>
                    </a:lnTo>
                    <a:cubicBezTo>
                      <a:pt x="2479" y="463"/>
                      <a:pt x="4475" y="992"/>
                      <a:pt x="6244" y="1986"/>
                    </a:cubicBezTo>
                    <a:cubicBezTo>
                      <a:pt x="6428" y="2091"/>
                      <a:pt x="6609" y="2198"/>
                      <a:pt x="6786" y="2310"/>
                    </a:cubicBezTo>
                    <a:lnTo>
                      <a:pt x="6125" y="3313"/>
                    </a:lnTo>
                    <a:cubicBezTo>
                      <a:pt x="5958" y="3206"/>
                      <a:pt x="5806" y="3113"/>
                      <a:pt x="5658" y="3031"/>
                    </a:cubicBezTo>
                    <a:cubicBezTo>
                      <a:pt x="4075" y="2142"/>
                      <a:pt x="2289" y="1669"/>
                      <a:pt x="477" y="1658"/>
                    </a:cubicBezTo>
                    <a:lnTo>
                      <a:pt x="459" y="453"/>
                    </a:lnTo>
                    <a:close/>
                    <a:moveTo>
                      <a:pt x="419" y="1"/>
                    </a:moveTo>
                    <a:cubicBezTo>
                      <a:pt x="354" y="1"/>
                      <a:pt x="290" y="1"/>
                      <a:pt x="226" y="2"/>
                    </a:cubicBezTo>
                    <a:lnTo>
                      <a:pt x="1" y="6"/>
                    </a:lnTo>
                    <a:lnTo>
                      <a:pt x="31" y="2115"/>
                    </a:lnTo>
                    <a:lnTo>
                      <a:pt x="257" y="2112"/>
                    </a:lnTo>
                    <a:cubicBezTo>
                      <a:pt x="313" y="2111"/>
                      <a:pt x="368" y="2111"/>
                      <a:pt x="424" y="2111"/>
                    </a:cubicBezTo>
                    <a:cubicBezTo>
                      <a:pt x="2177" y="2111"/>
                      <a:pt x="3907" y="2565"/>
                      <a:pt x="5435" y="3425"/>
                    </a:cubicBezTo>
                    <a:cubicBezTo>
                      <a:pt x="5628" y="3533"/>
                      <a:pt x="5828" y="3657"/>
                      <a:pt x="6066" y="3814"/>
                    </a:cubicBezTo>
                    <a:lnTo>
                      <a:pt x="6254" y="3938"/>
                    </a:lnTo>
                    <a:lnTo>
                      <a:pt x="7414" y="2181"/>
                    </a:lnTo>
                    <a:lnTo>
                      <a:pt x="7225" y="2056"/>
                    </a:lnTo>
                    <a:cubicBezTo>
                      <a:pt x="6979" y="1894"/>
                      <a:pt x="6725" y="1739"/>
                      <a:pt x="6466" y="1592"/>
                    </a:cubicBezTo>
                    <a:cubicBezTo>
                      <a:pt x="4617" y="553"/>
                      <a:pt x="2533" y="1"/>
                      <a:pt x="4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5"/>
              <p:cNvSpPr/>
              <p:nvPr/>
            </p:nvSpPr>
            <p:spPr>
              <a:xfrm>
                <a:off x="7121650" y="3802825"/>
                <a:ext cx="163875" cy="158850"/>
              </a:xfrm>
              <a:custGeom>
                <a:rect b="b" l="l" r="r" t="t"/>
                <a:pathLst>
                  <a:path extrusionOk="0" h="6354" w="6555">
                    <a:moveTo>
                      <a:pt x="4894" y="589"/>
                    </a:moveTo>
                    <a:lnTo>
                      <a:pt x="5938" y="1176"/>
                    </a:lnTo>
                    <a:cubicBezTo>
                      <a:pt x="4797" y="3132"/>
                      <a:pt x="3145" y="4706"/>
                      <a:pt x="1139" y="5745"/>
                    </a:cubicBezTo>
                    <a:lnTo>
                      <a:pt x="606" y="4668"/>
                    </a:lnTo>
                    <a:cubicBezTo>
                      <a:pt x="2398" y="3736"/>
                      <a:pt x="3875" y="2330"/>
                      <a:pt x="4894" y="589"/>
                    </a:cubicBezTo>
                    <a:close/>
                    <a:moveTo>
                      <a:pt x="4708" y="1"/>
                    </a:moveTo>
                    <a:lnTo>
                      <a:pt x="4597" y="199"/>
                    </a:lnTo>
                    <a:cubicBezTo>
                      <a:pt x="3581" y="2007"/>
                      <a:pt x="2061" y="3447"/>
                      <a:pt x="204" y="4364"/>
                    </a:cubicBezTo>
                    <a:lnTo>
                      <a:pt x="1" y="4465"/>
                    </a:lnTo>
                    <a:lnTo>
                      <a:pt x="936" y="6353"/>
                    </a:lnTo>
                    <a:lnTo>
                      <a:pt x="1139" y="6252"/>
                    </a:lnTo>
                    <a:cubicBezTo>
                      <a:pt x="3373" y="5147"/>
                      <a:pt x="5203" y="3409"/>
                      <a:pt x="6431" y="1228"/>
                    </a:cubicBezTo>
                    <a:lnTo>
                      <a:pt x="6555" y="1004"/>
                    </a:lnTo>
                    <a:lnTo>
                      <a:pt x="4921" y="83"/>
                    </a:lnTo>
                    <a:lnTo>
                      <a:pt x="47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5"/>
              <p:cNvSpPr/>
              <p:nvPr/>
            </p:nvSpPr>
            <p:spPr>
              <a:xfrm>
                <a:off x="6836800" y="3892700"/>
                <a:ext cx="185225" cy="98700"/>
              </a:xfrm>
              <a:custGeom>
                <a:rect b="b" l="l" r="r" t="t"/>
                <a:pathLst>
                  <a:path extrusionOk="0" h="3948" w="7409">
                    <a:moveTo>
                      <a:pt x="1291" y="627"/>
                    </a:moveTo>
                    <a:cubicBezTo>
                      <a:pt x="1463" y="738"/>
                      <a:pt x="1620" y="832"/>
                      <a:pt x="1773" y="919"/>
                    </a:cubicBezTo>
                    <a:cubicBezTo>
                      <a:pt x="3349" y="1805"/>
                      <a:pt x="5130" y="2277"/>
                      <a:pt x="6936" y="2291"/>
                    </a:cubicBezTo>
                    <a:lnTo>
                      <a:pt x="6951" y="3495"/>
                    </a:lnTo>
                    <a:cubicBezTo>
                      <a:pt x="4939" y="3482"/>
                      <a:pt x="2951" y="2955"/>
                      <a:pt x="1187" y="1962"/>
                    </a:cubicBezTo>
                    <a:cubicBezTo>
                      <a:pt x="998" y="1856"/>
                      <a:pt x="810" y="1744"/>
                      <a:pt x="628" y="1628"/>
                    </a:cubicBezTo>
                    <a:lnTo>
                      <a:pt x="627" y="1628"/>
                    </a:lnTo>
                    <a:lnTo>
                      <a:pt x="1291" y="627"/>
                    </a:lnTo>
                    <a:close/>
                    <a:moveTo>
                      <a:pt x="1162" y="1"/>
                    </a:moveTo>
                    <a:lnTo>
                      <a:pt x="1" y="1757"/>
                    </a:lnTo>
                    <a:lnTo>
                      <a:pt x="189" y="1881"/>
                    </a:lnTo>
                    <a:cubicBezTo>
                      <a:pt x="440" y="2048"/>
                      <a:pt x="701" y="2208"/>
                      <a:pt x="965" y="2357"/>
                    </a:cubicBezTo>
                    <a:cubicBezTo>
                      <a:pt x="2819" y="3399"/>
                      <a:pt x="4911" y="3948"/>
                      <a:pt x="7027" y="3948"/>
                    </a:cubicBezTo>
                    <a:cubicBezTo>
                      <a:pt x="7078" y="3948"/>
                      <a:pt x="7131" y="3948"/>
                      <a:pt x="7184" y="3946"/>
                    </a:cubicBezTo>
                    <a:lnTo>
                      <a:pt x="7408" y="3944"/>
                    </a:lnTo>
                    <a:lnTo>
                      <a:pt x="7382" y="1835"/>
                    </a:lnTo>
                    <a:lnTo>
                      <a:pt x="7156" y="1838"/>
                    </a:lnTo>
                    <a:cubicBezTo>
                      <a:pt x="7103" y="1839"/>
                      <a:pt x="7051" y="1839"/>
                      <a:pt x="6999" y="1839"/>
                    </a:cubicBezTo>
                    <a:cubicBezTo>
                      <a:pt x="5247" y="1839"/>
                      <a:pt x="3522" y="1383"/>
                      <a:pt x="1996" y="525"/>
                    </a:cubicBezTo>
                    <a:cubicBezTo>
                      <a:pt x="1796" y="412"/>
                      <a:pt x="1591" y="287"/>
                      <a:pt x="1350" y="126"/>
                    </a:cubicBezTo>
                    <a:lnTo>
                      <a:pt x="11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5"/>
              <p:cNvSpPr/>
              <p:nvPr/>
            </p:nvSpPr>
            <p:spPr>
              <a:xfrm>
                <a:off x="6699875" y="3657075"/>
                <a:ext cx="94875" cy="187700"/>
              </a:xfrm>
              <a:custGeom>
                <a:rect b="b" l="l" r="r" t="t"/>
                <a:pathLst>
                  <a:path extrusionOk="0" h="7508" w="3795">
                    <a:moveTo>
                      <a:pt x="592" y="480"/>
                    </a:moveTo>
                    <a:lnTo>
                      <a:pt x="1792" y="553"/>
                    </a:lnTo>
                    <a:cubicBezTo>
                      <a:pt x="1712" y="2555"/>
                      <a:pt x="2188" y="4522"/>
                      <a:pt x="3176" y="6272"/>
                    </a:cubicBezTo>
                    <a:lnTo>
                      <a:pt x="2140" y="6887"/>
                    </a:lnTo>
                    <a:cubicBezTo>
                      <a:pt x="1030" y="4931"/>
                      <a:pt x="497" y="2725"/>
                      <a:pt x="592" y="480"/>
                    </a:cubicBezTo>
                    <a:close/>
                    <a:moveTo>
                      <a:pt x="166" y="1"/>
                    </a:moveTo>
                    <a:lnTo>
                      <a:pt x="153" y="225"/>
                    </a:lnTo>
                    <a:cubicBezTo>
                      <a:pt x="1" y="2715"/>
                      <a:pt x="592" y="5165"/>
                      <a:pt x="1864" y="7313"/>
                    </a:cubicBezTo>
                    <a:lnTo>
                      <a:pt x="1980" y="7508"/>
                    </a:lnTo>
                    <a:lnTo>
                      <a:pt x="3794" y="6432"/>
                    </a:lnTo>
                    <a:lnTo>
                      <a:pt x="3678" y="6237"/>
                    </a:lnTo>
                    <a:cubicBezTo>
                      <a:pt x="2623" y="4451"/>
                      <a:pt x="2130" y="2418"/>
                      <a:pt x="2254" y="354"/>
                    </a:cubicBezTo>
                    <a:lnTo>
                      <a:pt x="2268" y="130"/>
                    </a:lnTo>
                    <a:lnTo>
                      <a:pt x="1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5"/>
              <p:cNvSpPr/>
              <p:nvPr/>
            </p:nvSpPr>
            <p:spPr>
              <a:xfrm>
                <a:off x="6739900" y="3402250"/>
                <a:ext cx="163300" cy="158825"/>
              </a:xfrm>
              <a:custGeom>
                <a:rect b="b" l="l" r="r" t="t"/>
                <a:pathLst>
                  <a:path extrusionOk="0" h="6353" w="6532">
                    <a:moveTo>
                      <a:pt x="5391" y="610"/>
                    </a:moveTo>
                    <a:lnTo>
                      <a:pt x="5927" y="1687"/>
                    </a:lnTo>
                    <a:cubicBezTo>
                      <a:pt x="4147" y="2616"/>
                      <a:pt x="2680" y="4012"/>
                      <a:pt x="1663" y="5743"/>
                    </a:cubicBezTo>
                    <a:lnTo>
                      <a:pt x="619" y="5157"/>
                    </a:lnTo>
                    <a:cubicBezTo>
                      <a:pt x="1755" y="3212"/>
                      <a:pt x="3399" y="1648"/>
                      <a:pt x="5391" y="610"/>
                    </a:cubicBezTo>
                    <a:close/>
                    <a:moveTo>
                      <a:pt x="5593" y="0"/>
                    </a:moveTo>
                    <a:lnTo>
                      <a:pt x="5391" y="101"/>
                    </a:lnTo>
                    <a:cubicBezTo>
                      <a:pt x="3164" y="1208"/>
                      <a:pt x="1341" y="2943"/>
                      <a:pt x="111" y="5130"/>
                    </a:cubicBezTo>
                    <a:lnTo>
                      <a:pt x="1" y="5327"/>
                    </a:lnTo>
                    <a:lnTo>
                      <a:pt x="1636" y="6247"/>
                    </a:lnTo>
                    <a:lnTo>
                      <a:pt x="1844" y="6353"/>
                    </a:lnTo>
                    <a:lnTo>
                      <a:pt x="1952" y="6146"/>
                    </a:lnTo>
                    <a:cubicBezTo>
                      <a:pt x="2966" y="4344"/>
                      <a:pt x="4480" y="2906"/>
                      <a:pt x="6330" y="1988"/>
                    </a:cubicBezTo>
                    <a:lnTo>
                      <a:pt x="6531" y="1889"/>
                    </a:lnTo>
                    <a:lnTo>
                      <a:pt x="55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5"/>
              <p:cNvSpPr/>
              <p:nvPr/>
            </p:nvSpPr>
            <p:spPr>
              <a:xfrm>
                <a:off x="6644550" y="3312875"/>
                <a:ext cx="737125" cy="737425"/>
              </a:xfrm>
              <a:custGeom>
                <a:rect b="b" l="l" r="r" t="t"/>
                <a:pathLst>
                  <a:path extrusionOk="0" h="29497" w="29485">
                    <a:moveTo>
                      <a:pt x="14517" y="0"/>
                    </a:moveTo>
                    <a:cubicBezTo>
                      <a:pt x="14291" y="4"/>
                      <a:pt x="14059" y="12"/>
                      <a:pt x="13830" y="25"/>
                    </a:cubicBezTo>
                    <a:lnTo>
                      <a:pt x="13858" y="476"/>
                    </a:lnTo>
                    <a:lnTo>
                      <a:pt x="13858" y="476"/>
                    </a:lnTo>
                    <a:cubicBezTo>
                      <a:pt x="14080" y="463"/>
                      <a:pt x="14304" y="455"/>
                      <a:pt x="14522" y="453"/>
                    </a:cubicBezTo>
                    <a:lnTo>
                      <a:pt x="14517" y="0"/>
                    </a:lnTo>
                    <a:close/>
                    <a:moveTo>
                      <a:pt x="13858" y="476"/>
                    </a:moveTo>
                    <a:cubicBezTo>
                      <a:pt x="13857" y="476"/>
                      <a:pt x="13857" y="476"/>
                      <a:pt x="13856" y="476"/>
                    </a:cubicBezTo>
                    <a:lnTo>
                      <a:pt x="13858" y="476"/>
                    </a:lnTo>
                    <a:lnTo>
                      <a:pt x="13858" y="476"/>
                    </a:lnTo>
                    <a:close/>
                    <a:moveTo>
                      <a:pt x="17249" y="215"/>
                    </a:moveTo>
                    <a:lnTo>
                      <a:pt x="17173" y="659"/>
                    </a:lnTo>
                    <a:cubicBezTo>
                      <a:pt x="17392" y="697"/>
                      <a:pt x="17611" y="740"/>
                      <a:pt x="17826" y="788"/>
                    </a:cubicBezTo>
                    <a:lnTo>
                      <a:pt x="17924" y="347"/>
                    </a:lnTo>
                    <a:cubicBezTo>
                      <a:pt x="17702" y="298"/>
                      <a:pt x="17476" y="253"/>
                      <a:pt x="17249" y="215"/>
                    </a:cubicBezTo>
                    <a:close/>
                    <a:moveTo>
                      <a:pt x="11119" y="441"/>
                    </a:moveTo>
                    <a:cubicBezTo>
                      <a:pt x="10901" y="496"/>
                      <a:pt x="10678" y="559"/>
                      <a:pt x="10458" y="625"/>
                    </a:cubicBezTo>
                    <a:lnTo>
                      <a:pt x="10588" y="1058"/>
                    </a:lnTo>
                    <a:cubicBezTo>
                      <a:pt x="10801" y="993"/>
                      <a:pt x="11016" y="934"/>
                      <a:pt x="11229" y="881"/>
                    </a:cubicBezTo>
                    <a:lnTo>
                      <a:pt x="11119" y="441"/>
                    </a:lnTo>
                    <a:close/>
                    <a:moveTo>
                      <a:pt x="20535" y="1188"/>
                    </a:moveTo>
                    <a:lnTo>
                      <a:pt x="20357" y="1603"/>
                    </a:lnTo>
                    <a:cubicBezTo>
                      <a:pt x="20560" y="1690"/>
                      <a:pt x="20765" y="1783"/>
                      <a:pt x="20965" y="1880"/>
                    </a:cubicBezTo>
                    <a:lnTo>
                      <a:pt x="21162" y="1472"/>
                    </a:lnTo>
                    <a:cubicBezTo>
                      <a:pt x="20957" y="1373"/>
                      <a:pt x="20745" y="1277"/>
                      <a:pt x="20535" y="1188"/>
                    </a:cubicBezTo>
                    <a:close/>
                    <a:moveTo>
                      <a:pt x="7917" y="1659"/>
                    </a:moveTo>
                    <a:cubicBezTo>
                      <a:pt x="7715" y="1763"/>
                      <a:pt x="7512" y="1874"/>
                      <a:pt x="7316" y="1989"/>
                    </a:cubicBezTo>
                    <a:lnTo>
                      <a:pt x="7544" y="2379"/>
                    </a:lnTo>
                    <a:cubicBezTo>
                      <a:pt x="7733" y="2269"/>
                      <a:pt x="7930" y="2161"/>
                      <a:pt x="8125" y="2059"/>
                    </a:cubicBezTo>
                    <a:lnTo>
                      <a:pt x="7917" y="1659"/>
                    </a:lnTo>
                    <a:close/>
                    <a:moveTo>
                      <a:pt x="23508" y="2896"/>
                    </a:moveTo>
                    <a:lnTo>
                      <a:pt x="23238" y="3260"/>
                    </a:lnTo>
                    <a:cubicBezTo>
                      <a:pt x="23415" y="3390"/>
                      <a:pt x="23592" y="3529"/>
                      <a:pt x="23764" y="3668"/>
                    </a:cubicBezTo>
                    <a:lnTo>
                      <a:pt x="24049" y="3318"/>
                    </a:lnTo>
                    <a:cubicBezTo>
                      <a:pt x="23873" y="3174"/>
                      <a:pt x="23691" y="3032"/>
                      <a:pt x="23508" y="2896"/>
                    </a:cubicBezTo>
                    <a:close/>
                    <a:moveTo>
                      <a:pt x="5082" y="3582"/>
                    </a:moveTo>
                    <a:cubicBezTo>
                      <a:pt x="4912" y="3729"/>
                      <a:pt x="4740" y="3884"/>
                      <a:pt x="4573" y="4043"/>
                    </a:cubicBezTo>
                    <a:lnTo>
                      <a:pt x="4884" y="4370"/>
                    </a:lnTo>
                    <a:cubicBezTo>
                      <a:pt x="5046" y="4216"/>
                      <a:pt x="5212" y="4068"/>
                      <a:pt x="5378" y="3924"/>
                    </a:cubicBezTo>
                    <a:lnTo>
                      <a:pt x="5082" y="3582"/>
                    </a:lnTo>
                    <a:close/>
                    <a:moveTo>
                      <a:pt x="26005" y="5241"/>
                    </a:moveTo>
                    <a:lnTo>
                      <a:pt x="25660" y="5533"/>
                    </a:lnTo>
                    <a:cubicBezTo>
                      <a:pt x="25802" y="5702"/>
                      <a:pt x="25943" y="5875"/>
                      <a:pt x="26078" y="6050"/>
                    </a:cubicBezTo>
                    <a:lnTo>
                      <a:pt x="26437" y="5776"/>
                    </a:lnTo>
                    <a:cubicBezTo>
                      <a:pt x="26298" y="5594"/>
                      <a:pt x="26153" y="5414"/>
                      <a:pt x="26005" y="5241"/>
                    </a:cubicBezTo>
                    <a:close/>
                    <a:moveTo>
                      <a:pt x="2764" y="6105"/>
                    </a:moveTo>
                    <a:cubicBezTo>
                      <a:pt x="2630" y="6288"/>
                      <a:pt x="2500" y="6480"/>
                      <a:pt x="2374" y="6670"/>
                    </a:cubicBezTo>
                    <a:lnTo>
                      <a:pt x="2752" y="6919"/>
                    </a:lnTo>
                    <a:cubicBezTo>
                      <a:pt x="2873" y="6733"/>
                      <a:pt x="3002" y="6549"/>
                      <a:pt x="3131" y="6371"/>
                    </a:cubicBezTo>
                    <a:lnTo>
                      <a:pt x="2764" y="6105"/>
                    </a:lnTo>
                    <a:close/>
                    <a:moveTo>
                      <a:pt x="27899" y="8097"/>
                    </a:moveTo>
                    <a:lnTo>
                      <a:pt x="27494" y="8300"/>
                    </a:lnTo>
                    <a:cubicBezTo>
                      <a:pt x="27595" y="8499"/>
                      <a:pt x="27691" y="8700"/>
                      <a:pt x="27781" y="8900"/>
                    </a:cubicBezTo>
                    <a:lnTo>
                      <a:pt x="28194" y="8715"/>
                    </a:lnTo>
                    <a:cubicBezTo>
                      <a:pt x="28100" y="8507"/>
                      <a:pt x="28001" y="8300"/>
                      <a:pt x="27899" y="8097"/>
                    </a:cubicBezTo>
                    <a:close/>
                    <a:moveTo>
                      <a:pt x="1089" y="9095"/>
                    </a:moveTo>
                    <a:cubicBezTo>
                      <a:pt x="1001" y="9306"/>
                      <a:pt x="917" y="9521"/>
                      <a:pt x="839" y="9736"/>
                    </a:cubicBezTo>
                    <a:lnTo>
                      <a:pt x="1264" y="9890"/>
                    </a:lnTo>
                    <a:cubicBezTo>
                      <a:pt x="1340" y="9681"/>
                      <a:pt x="1421" y="9473"/>
                      <a:pt x="1507" y="9268"/>
                    </a:cubicBezTo>
                    <a:lnTo>
                      <a:pt x="1089" y="9095"/>
                    </a:lnTo>
                    <a:close/>
                    <a:moveTo>
                      <a:pt x="29078" y="11310"/>
                    </a:moveTo>
                    <a:lnTo>
                      <a:pt x="28639" y="11416"/>
                    </a:lnTo>
                    <a:cubicBezTo>
                      <a:pt x="28690" y="11631"/>
                      <a:pt x="28738" y="11851"/>
                      <a:pt x="28779" y="12067"/>
                    </a:cubicBezTo>
                    <a:lnTo>
                      <a:pt x="29224" y="11983"/>
                    </a:lnTo>
                    <a:cubicBezTo>
                      <a:pt x="29181" y="11758"/>
                      <a:pt x="29133" y="11532"/>
                      <a:pt x="29078" y="11310"/>
                    </a:cubicBezTo>
                    <a:close/>
                    <a:moveTo>
                      <a:pt x="152" y="12391"/>
                    </a:moveTo>
                    <a:cubicBezTo>
                      <a:pt x="116" y="12616"/>
                      <a:pt x="84" y="12844"/>
                      <a:pt x="58" y="13072"/>
                    </a:cubicBezTo>
                    <a:lnTo>
                      <a:pt x="507" y="13123"/>
                    </a:lnTo>
                    <a:cubicBezTo>
                      <a:pt x="532" y="12903"/>
                      <a:pt x="563" y="12680"/>
                      <a:pt x="598" y="12464"/>
                    </a:cubicBezTo>
                    <a:lnTo>
                      <a:pt x="152" y="12391"/>
                    </a:lnTo>
                    <a:close/>
                    <a:moveTo>
                      <a:pt x="29032" y="14714"/>
                    </a:moveTo>
                    <a:lnTo>
                      <a:pt x="29032" y="14760"/>
                    </a:lnTo>
                    <a:cubicBezTo>
                      <a:pt x="29032" y="14981"/>
                      <a:pt x="29027" y="15204"/>
                      <a:pt x="29017" y="15426"/>
                    </a:cubicBezTo>
                    <a:lnTo>
                      <a:pt x="29468" y="15446"/>
                    </a:lnTo>
                    <a:cubicBezTo>
                      <a:pt x="29478" y="15218"/>
                      <a:pt x="29485" y="14988"/>
                      <a:pt x="29485" y="14758"/>
                    </a:cubicBezTo>
                    <a:lnTo>
                      <a:pt x="29485" y="14714"/>
                    </a:lnTo>
                    <a:close/>
                    <a:moveTo>
                      <a:pt x="451" y="15783"/>
                    </a:moveTo>
                    <a:lnTo>
                      <a:pt x="0" y="15814"/>
                    </a:lnTo>
                    <a:cubicBezTo>
                      <a:pt x="15" y="16040"/>
                      <a:pt x="36" y="16272"/>
                      <a:pt x="63" y="16496"/>
                    </a:cubicBezTo>
                    <a:lnTo>
                      <a:pt x="512" y="16445"/>
                    </a:lnTo>
                    <a:cubicBezTo>
                      <a:pt x="487" y="16225"/>
                      <a:pt x="466" y="16002"/>
                      <a:pt x="451" y="15783"/>
                    </a:cubicBezTo>
                    <a:close/>
                    <a:moveTo>
                      <a:pt x="28650" y="18059"/>
                    </a:moveTo>
                    <a:cubicBezTo>
                      <a:pt x="28599" y="18274"/>
                      <a:pt x="28543" y="18490"/>
                      <a:pt x="28482" y="18702"/>
                    </a:cubicBezTo>
                    <a:lnTo>
                      <a:pt x="28916" y="18827"/>
                    </a:lnTo>
                    <a:cubicBezTo>
                      <a:pt x="28979" y="18608"/>
                      <a:pt x="29039" y="18385"/>
                      <a:pt x="29090" y="18162"/>
                    </a:cubicBezTo>
                    <a:lnTo>
                      <a:pt x="28650" y="18059"/>
                    </a:lnTo>
                    <a:close/>
                    <a:moveTo>
                      <a:pt x="1067" y="19044"/>
                    </a:moveTo>
                    <a:lnTo>
                      <a:pt x="636" y="19179"/>
                    </a:lnTo>
                    <a:cubicBezTo>
                      <a:pt x="704" y="19399"/>
                      <a:pt x="778" y="19619"/>
                      <a:pt x="856" y="19830"/>
                    </a:cubicBezTo>
                    <a:lnTo>
                      <a:pt x="1280" y="19675"/>
                    </a:lnTo>
                    <a:cubicBezTo>
                      <a:pt x="1206" y="19468"/>
                      <a:pt x="1133" y="19257"/>
                      <a:pt x="1067" y="19044"/>
                    </a:cubicBezTo>
                    <a:close/>
                    <a:moveTo>
                      <a:pt x="27514" y="21180"/>
                    </a:moveTo>
                    <a:cubicBezTo>
                      <a:pt x="27415" y="21377"/>
                      <a:pt x="27309" y="21575"/>
                      <a:pt x="27202" y="21768"/>
                    </a:cubicBezTo>
                    <a:lnTo>
                      <a:pt x="27595" y="21989"/>
                    </a:lnTo>
                    <a:cubicBezTo>
                      <a:pt x="27707" y="21791"/>
                      <a:pt x="27816" y="21586"/>
                      <a:pt x="27919" y="21383"/>
                    </a:cubicBezTo>
                    <a:lnTo>
                      <a:pt x="27514" y="21180"/>
                    </a:lnTo>
                    <a:close/>
                    <a:moveTo>
                      <a:pt x="2424" y="22075"/>
                    </a:moveTo>
                    <a:lnTo>
                      <a:pt x="2035" y="22307"/>
                    </a:lnTo>
                    <a:cubicBezTo>
                      <a:pt x="2153" y="22503"/>
                      <a:pt x="2275" y="22700"/>
                      <a:pt x="2401" y="22888"/>
                    </a:cubicBezTo>
                    <a:lnTo>
                      <a:pt x="2777" y="22639"/>
                    </a:lnTo>
                    <a:cubicBezTo>
                      <a:pt x="2657" y="22455"/>
                      <a:pt x="2538" y="22267"/>
                      <a:pt x="2424" y="22075"/>
                    </a:cubicBezTo>
                    <a:close/>
                    <a:moveTo>
                      <a:pt x="25688" y="23954"/>
                    </a:moveTo>
                    <a:cubicBezTo>
                      <a:pt x="25545" y="24126"/>
                      <a:pt x="25396" y="24292"/>
                      <a:pt x="25247" y="24454"/>
                    </a:cubicBezTo>
                    <a:lnTo>
                      <a:pt x="25579" y="24760"/>
                    </a:lnTo>
                    <a:lnTo>
                      <a:pt x="25581" y="24760"/>
                    </a:lnTo>
                    <a:cubicBezTo>
                      <a:pt x="25733" y="24595"/>
                      <a:pt x="25887" y="24421"/>
                      <a:pt x="26034" y="24245"/>
                    </a:cubicBezTo>
                    <a:lnTo>
                      <a:pt x="25688" y="23954"/>
                    </a:lnTo>
                    <a:close/>
                    <a:moveTo>
                      <a:pt x="4443" y="24712"/>
                    </a:moveTo>
                    <a:lnTo>
                      <a:pt x="4117" y="25026"/>
                    </a:lnTo>
                    <a:cubicBezTo>
                      <a:pt x="4276" y="25190"/>
                      <a:pt x="4441" y="25353"/>
                      <a:pt x="4606" y="25508"/>
                    </a:cubicBezTo>
                    <a:lnTo>
                      <a:pt x="4917" y="25180"/>
                    </a:lnTo>
                    <a:cubicBezTo>
                      <a:pt x="4756" y="25028"/>
                      <a:pt x="4596" y="24871"/>
                      <a:pt x="4443" y="24712"/>
                    </a:cubicBezTo>
                    <a:close/>
                    <a:moveTo>
                      <a:pt x="23273" y="26235"/>
                    </a:moveTo>
                    <a:cubicBezTo>
                      <a:pt x="23095" y="26367"/>
                      <a:pt x="22913" y="26496"/>
                      <a:pt x="22729" y="26620"/>
                    </a:cubicBezTo>
                    <a:lnTo>
                      <a:pt x="22984" y="26995"/>
                    </a:lnTo>
                    <a:cubicBezTo>
                      <a:pt x="23172" y="26868"/>
                      <a:pt x="23361" y="26734"/>
                      <a:pt x="23542" y="26597"/>
                    </a:cubicBezTo>
                    <a:lnTo>
                      <a:pt x="23273" y="26235"/>
                    </a:lnTo>
                    <a:close/>
                    <a:moveTo>
                      <a:pt x="7013" y="26815"/>
                    </a:moveTo>
                    <a:lnTo>
                      <a:pt x="6769" y="27197"/>
                    </a:lnTo>
                    <a:cubicBezTo>
                      <a:pt x="6960" y="27319"/>
                      <a:pt x="7159" y="27440"/>
                      <a:pt x="7357" y="27554"/>
                    </a:cubicBezTo>
                    <a:lnTo>
                      <a:pt x="7583" y="27162"/>
                    </a:lnTo>
                    <a:cubicBezTo>
                      <a:pt x="7390" y="27051"/>
                      <a:pt x="7200" y="26934"/>
                      <a:pt x="7013" y="26815"/>
                    </a:cubicBezTo>
                    <a:close/>
                    <a:moveTo>
                      <a:pt x="20398" y="27899"/>
                    </a:moveTo>
                    <a:cubicBezTo>
                      <a:pt x="20197" y="27985"/>
                      <a:pt x="19990" y="28069"/>
                      <a:pt x="19784" y="28148"/>
                    </a:cubicBezTo>
                    <a:lnTo>
                      <a:pt x="19944" y="28571"/>
                    </a:lnTo>
                    <a:cubicBezTo>
                      <a:pt x="20157" y="28490"/>
                      <a:pt x="20370" y="28403"/>
                      <a:pt x="20578" y="28314"/>
                    </a:cubicBezTo>
                    <a:lnTo>
                      <a:pt x="20398" y="27899"/>
                    </a:lnTo>
                    <a:close/>
                    <a:moveTo>
                      <a:pt x="10000" y="28271"/>
                    </a:moveTo>
                    <a:lnTo>
                      <a:pt x="9850" y="28697"/>
                    </a:lnTo>
                    <a:cubicBezTo>
                      <a:pt x="10065" y="28771"/>
                      <a:pt x="10284" y="28844"/>
                      <a:pt x="10504" y="28908"/>
                    </a:cubicBezTo>
                    <a:lnTo>
                      <a:pt x="10633" y="28475"/>
                    </a:lnTo>
                    <a:cubicBezTo>
                      <a:pt x="10420" y="28411"/>
                      <a:pt x="10207" y="28343"/>
                      <a:pt x="10000" y="28271"/>
                    </a:cubicBezTo>
                    <a:close/>
                    <a:moveTo>
                      <a:pt x="17220" y="28851"/>
                    </a:moveTo>
                    <a:cubicBezTo>
                      <a:pt x="16998" y="28890"/>
                      <a:pt x="16777" y="28923"/>
                      <a:pt x="16562" y="28951"/>
                    </a:cubicBezTo>
                    <a:lnTo>
                      <a:pt x="16618" y="29399"/>
                    </a:lnTo>
                    <a:cubicBezTo>
                      <a:pt x="16841" y="29371"/>
                      <a:pt x="17069" y="29336"/>
                      <a:pt x="17297" y="29297"/>
                    </a:cubicBezTo>
                    <a:lnTo>
                      <a:pt x="17220" y="28851"/>
                    </a:lnTo>
                    <a:close/>
                    <a:moveTo>
                      <a:pt x="13240" y="28993"/>
                    </a:moveTo>
                    <a:lnTo>
                      <a:pt x="13195" y="29442"/>
                    </a:lnTo>
                    <a:cubicBezTo>
                      <a:pt x="13422" y="29465"/>
                      <a:pt x="13651" y="29483"/>
                      <a:pt x="13879" y="29496"/>
                    </a:cubicBezTo>
                    <a:lnTo>
                      <a:pt x="13904" y="29045"/>
                    </a:lnTo>
                    <a:cubicBezTo>
                      <a:pt x="13684" y="29032"/>
                      <a:pt x="13461" y="29016"/>
                      <a:pt x="13240" y="2899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5" name="Google Shape;1065;p55"/>
            <p:cNvGrpSpPr/>
            <p:nvPr/>
          </p:nvGrpSpPr>
          <p:grpSpPr>
            <a:xfrm flipH="1">
              <a:off x="-399931" y="3675123"/>
              <a:ext cx="802800" cy="802800"/>
              <a:chOff x="5949025" y="3502375"/>
              <a:chExt cx="358425" cy="358425"/>
            </a:xfrm>
          </p:grpSpPr>
          <p:sp>
            <p:nvSpPr>
              <p:cNvPr id="1066" name="Google Shape;1066;p55"/>
              <p:cNvSpPr/>
              <p:nvPr/>
            </p:nvSpPr>
            <p:spPr>
              <a:xfrm>
                <a:off x="5949025" y="3502375"/>
                <a:ext cx="358425" cy="358425"/>
              </a:xfrm>
              <a:custGeom>
                <a:rect b="b" l="l" r="r" t="t"/>
                <a:pathLst>
                  <a:path extrusionOk="0" h="14337" w="14337">
                    <a:moveTo>
                      <a:pt x="7069" y="0"/>
                    </a:moveTo>
                    <a:lnTo>
                      <a:pt x="7092" y="1693"/>
                    </a:lnTo>
                    <a:lnTo>
                      <a:pt x="7168" y="1693"/>
                    </a:lnTo>
                    <a:cubicBezTo>
                      <a:pt x="10188" y="1693"/>
                      <a:pt x="12643" y="4148"/>
                      <a:pt x="12643" y="7168"/>
                    </a:cubicBezTo>
                    <a:cubicBezTo>
                      <a:pt x="12643" y="10187"/>
                      <a:pt x="10188" y="12643"/>
                      <a:pt x="7168" y="12643"/>
                    </a:cubicBezTo>
                    <a:cubicBezTo>
                      <a:pt x="4150" y="12643"/>
                      <a:pt x="1694" y="10187"/>
                      <a:pt x="1694" y="7168"/>
                    </a:cubicBezTo>
                    <a:cubicBezTo>
                      <a:pt x="1694" y="7142"/>
                      <a:pt x="1694" y="7117"/>
                      <a:pt x="1694" y="7092"/>
                    </a:cubicBezTo>
                    <a:lnTo>
                      <a:pt x="2" y="7069"/>
                    </a:lnTo>
                    <a:cubicBezTo>
                      <a:pt x="2" y="7102"/>
                      <a:pt x="0" y="7135"/>
                      <a:pt x="0" y="7168"/>
                    </a:cubicBezTo>
                    <a:cubicBezTo>
                      <a:pt x="0" y="11120"/>
                      <a:pt x="3217" y="14337"/>
                      <a:pt x="7168" y="14337"/>
                    </a:cubicBezTo>
                    <a:cubicBezTo>
                      <a:pt x="11122" y="14337"/>
                      <a:pt x="14337" y="11120"/>
                      <a:pt x="14337" y="7168"/>
                    </a:cubicBezTo>
                    <a:cubicBezTo>
                      <a:pt x="14337" y="3215"/>
                      <a:pt x="11122" y="0"/>
                      <a:pt x="71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5"/>
              <p:cNvSpPr/>
              <p:nvPr/>
            </p:nvSpPr>
            <p:spPr>
              <a:xfrm>
                <a:off x="6051450" y="3517475"/>
                <a:ext cx="21750" cy="40375"/>
              </a:xfrm>
              <a:custGeom>
                <a:rect b="b" l="l" r="r" t="t"/>
                <a:pathLst>
                  <a:path extrusionOk="0" h="1615" w="870">
                    <a:moveTo>
                      <a:pt x="185" y="1"/>
                    </a:moveTo>
                    <a:cubicBezTo>
                      <a:pt x="124" y="29"/>
                      <a:pt x="61" y="57"/>
                      <a:pt x="0" y="85"/>
                    </a:cubicBezTo>
                    <a:lnTo>
                      <a:pt x="726" y="1615"/>
                    </a:lnTo>
                    <a:cubicBezTo>
                      <a:pt x="773" y="1593"/>
                      <a:pt x="821" y="1570"/>
                      <a:pt x="869" y="1550"/>
                    </a:cubicBezTo>
                    <a:lnTo>
                      <a:pt x="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5"/>
              <p:cNvSpPr/>
              <p:nvPr/>
            </p:nvSpPr>
            <p:spPr>
              <a:xfrm>
                <a:off x="6029175" y="3529425"/>
                <a:ext cx="26750" cy="38050"/>
              </a:xfrm>
              <a:custGeom>
                <a:rect b="b" l="l" r="r" t="t"/>
                <a:pathLst>
                  <a:path extrusionOk="0" h="1522" w="1070">
                    <a:moveTo>
                      <a:pt x="173" y="0"/>
                    </a:moveTo>
                    <a:cubicBezTo>
                      <a:pt x="115" y="36"/>
                      <a:pt x="59" y="73"/>
                      <a:pt x="1" y="111"/>
                    </a:cubicBezTo>
                    <a:lnTo>
                      <a:pt x="938" y="1522"/>
                    </a:lnTo>
                    <a:cubicBezTo>
                      <a:pt x="980" y="1492"/>
                      <a:pt x="1025" y="1464"/>
                      <a:pt x="1070" y="1437"/>
                    </a:cubicBezTo>
                    <a:lnTo>
                      <a:pt x="1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5"/>
              <p:cNvSpPr/>
              <p:nvPr/>
            </p:nvSpPr>
            <p:spPr>
              <a:xfrm>
                <a:off x="6075275" y="3508900"/>
                <a:ext cx="16300" cy="41900"/>
              </a:xfrm>
              <a:custGeom>
                <a:rect b="b" l="l" r="r" t="t"/>
                <a:pathLst>
                  <a:path extrusionOk="0" h="1676" w="652">
                    <a:moveTo>
                      <a:pt x="199" y="0"/>
                    </a:moveTo>
                    <a:cubicBezTo>
                      <a:pt x="133" y="18"/>
                      <a:pt x="67" y="36"/>
                      <a:pt x="1" y="58"/>
                    </a:cubicBezTo>
                    <a:lnTo>
                      <a:pt x="501" y="1675"/>
                    </a:lnTo>
                    <a:cubicBezTo>
                      <a:pt x="551" y="1659"/>
                      <a:pt x="600" y="1644"/>
                      <a:pt x="651" y="1631"/>
                    </a:cubicBezTo>
                    <a:lnTo>
                      <a:pt x="1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5"/>
              <p:cNvSpPr/>
              <p:nvPr/>
            </p:nvSpPr>
            <p:spPr>
              <a:xfrm>
                <a:off x="6100225" y="3503800"/>
                <a:ext cx="10475" cy="42575"/>
              </a:xfrm>
              <a:custGeom>
                <a:rect b="b" l="l" r="r" t="t"/>
                <a:pathLst>
                  <a:path extrusionOk="0" h="1703" w="419">
                    <a:moveTo>
                      <a:pt x="204" y="1"/>
                    </a:moveTo>
                    <a:cubicBezTo>
                      <a:pt x="136" y="11"/>
                      <a:pt x="68" y="21"/>
                      <a:pt x="0" y="31"/>
                    </a:cubicBezTo>
                    <a:lnTo>
                      <a:pt x="263" y="1702"/>
                    </a:lnTo>
                    <a:cubicBezTo>
                      <a:pt x="314" y="1694"/>
                      <a:pt x="367" y="1688"/>
                      <a:pt x="418" y="1681"/>
                    </a:cubicBezTo>
                    <a:lnTo>
                      <a:pt x="2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5"/>
              <p:cNvSpPr/>
              <p:nvPr/>
            </p:nvSpPr>
            <p:spPr>
              <a:xfrm>
                <a:off x="6008950" y="3544450"/>
                <a:ext cx="31150" cy="34975"/>
              </a:xfrm>
              <a:custGeom>
                <a:rect b="b" l="l" r="r" t="t"/>
                <a:pathLst>
                  <a:path extrusionOk="0" h="1399" w="1246">
                    <a:moveTo>
                      <a:pt x="156" y="0"/>
                    </a:moveTo>
                    <a:cubicBezTo>
                      <a:pt x="103" y="45"/>
                      <a:pt x="52" y="90"/>
                      <a:pt x="0" y="134"/>
                    </a:cubicBezTo>
                    <a:lnTo>
                      <a:pt x="1129" y="1398"/>
                    </a:lnTo>
                    <a:cubicBezTo>
                      <a:pt x="1167" y="1363"/>
                      <a:pt x="1206" y="1329"/>
                      <a:pt x="1246" y="1296"/>
                    </a:cubicBezTo>
                    <a:lnTo>
                      <a:pt x="1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5"/>
              <p:cNvSpPr/>
              <p:nvPr/>
            </p:nvSpPr>
            <p:spPr>
              <a:xfrm>
                <a:off x="5955500" y="3628675"/>
                <a:ext cx="41950" cy="16250"/>
              </a:xfrm>
              <a:custGeom>
                <a:rect b="b" l="l" r="r" t="t"/>
                <a:pathLst>
                  <a:path extrusionOk="0" h="650" w="1678">
                    <a:moveTo>
                      <a:pt x="58" y="0"/>
                    </a:moveTo>
                    <a:cubicBezTo>
                      <a:pt x="38" y="66"/>
                      <a:pt x="20" y="131"/>
                      <a:pt x="0" y="197"/>
                    </a:cubicBezTo>
                    <a:lnTo>
                      <a:pt x="1633" y="649"/>
                    </a:lnTo>
                    <a:cubicBezTo>
                      <a:pt x="1646" y="600"/>
                      <a:pt x="1661" y="549"/>
                      <a:pt x="1676" y="499"/>
                    </a:cubicBezTo>
                    <a:lnTo>
                      <a:pt x="1677" y="499"/>
                    </a:lnTo>
                    <a:lnTo>
                      <a:pt x="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5"/>
              <p:cNvSpPr/>
              <p:nvPr/>
            </p:nvSpPr>
            <p:spPr>
              <a:xfrm>
                <a:off x="5950450" y="3653600"/>
                <a:ext cx="42575" cy="10475"/>
              </a:xfrm>
              <a:custGeom>
                <a:rect b="b" l="l" r="r" t="t"/>
                <a:pathLst>
                  <a:path extrusionOk="0" h="419" w="1703">
                    <a:moveTo>
                      <a:pt x="31" y="1"/>
                    </a:moveTo>
                    <a:cubicBezTo>
                      <a:pt x="19" y="69"/>
                      <a:pt x="11" y="136"/>
                      <a:pt x="1" y="204"/>
                    </a:cubicBezTo>
                    <a:lnTo>
                      <a:pt x="1681" y="419"/>
                    </a:lnTo>
                    <a:cubicBezTo>
                      <a:pt x="1688" y="366"/>
                      <a:pt x="1694" y="315"/>
                      <a:pt x="1703" y="264"/>
                    </a:cubicBezTo>
                    <a:lnTo>
                      <a:pt x="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5"/>
              <p:cNvSpPr/>
              <p:nvPr/>
            </p:nvSpPr>
            <p:spPr>
              <a:xfrm>
                <a:off x="5991150" y="3562300"/>
                <a:ext cx="34950" cy="31150"/>
              </a:xfrm>
              <a:custGeom>
                <a:rect b="b" l="l" r="r" t="t"/>
                <a:pathLst>
                  <a:path extrusionOk="0" h="1246" w="1398">
                    <a:moveTo>
                      <a:pt x="134" y="0"/>
                    </a:moveTo>
                    <a:cubicBezTo>
                      <a:pt x="89" y="50"/>
                      <a:pt x="45" y="103"/>
                      <a:pt x="0" y="154"/>
                    </a:cubicBezTo>
                    <a:lnTo>
                      <a:pt x="1295" y="1246"/>
                    </a:lnTo>
                    <a:cubicBezTo>
                      <a:pt x="1329" y="1205"/>
                      <a:pt x="1363" y="1165"/>
                      <a:pt x="1398" y="1127"/>
                    </a:cubicBezTo>
                    <a:lnTo>
                      <a:pt x="1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5"/>
              <p:cNvSpPr/>
              <p:nvPr/>
            </p:nvSpPr>
            <p:spPr>
              <a:xfrm>
                <a:off x="5976100" y="3582500"/>
                <a:ext cx="38025" cy="26725"/>
              </a:xfrm>
              <a:custGeom>
                <a:rect b="b" l="l" r="r" t="t"/>
                <a:pathLst>
                  <a:path extrusionOk="0" h="1069" w="1521">
                    <a:moveTo>
                      <a:pt x="112" y="0"/>
                    </a:moveTo>
                    <a:cubicBezTo>
                      <a:pt x="74" y="58"/>
                      <a:pt x="37" y="116"/>
                      <a:pt x="1" y="174"/>
                    </a:cubicBezTo>
                    <a:lnTo>
                      <a:pt x="1437" y="1069"/>
                    </a:lnTo>
                    <a:cubicBezTo>
                      <a:pt x="1465" y="1024"/>
                      <a:pt x="1493" y="981"/>
                      <a:pt x="1521" y="938"/>
                    </a:cubicBezTo>
                    <a:lnTo>
                      <a:pt x="1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5"/>
              <p:cNvSpPr/>
              <p:nvPr/>
            </p:nvSpPr>
            <p:spPr>
              <a:xfrm>
                <a:off x="5964125" y="3604800"/>
                <a:ext cx="40375" cy="21750"/>
              </a:xfrm>
              <a:custGeom>
                <a:rect b="b" l="l" r="r" t="t"/>
                <a:pathLst>
                  <a:path extrusionOk="0" h="870" w="1615">
                    <a:moveTo>
                      <a:pt x="87" y="0"/>
                    </a:moveTo>
                    <a:cubicBezTo>
                      <a:pt x="57" y="61"/>
                      <a:pt x="29" y="124"/>
                      <a:pt x="1" y="187"/>
                    </a:cubicBezTo>
                    <a:lnTo>
                      <a:pt x="1550" y="869"/>
                    </a:lnTo>
                    <a:cubicBezTo>
                      <a:pt x="1570" y="821"/>
                      <a:pt x="1593" y="773"/>
                      <a:pt x="1615" y="727"/>
                    </a:cubicBezTo>
                    <a:lnTo>
                      <a:pt x="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7" name="Google Shape;1077;p55"/>
            <p:cNvSpPr/>
            <p:nvPr/>
          </p:nvSpPr>
          <p:spPr>
            <a:xfrm flipH="1">
              <a:off x="-66620" y="4008422"/>
              <a:ext cx="136200" cy="136200"/>
            </a:xfrm>
            <a:prstGeom prst="ellipse">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5"/>
            <p:cNvSpPr/>
            <p:nvPr/>
          </p:nvSpPr>
          <p:spPr>
            <a:xfrm flipH="1">
              <a:off x="1192968" y="5070496"/>
              <a:ext cx="96300" cy="96000"/>
            </a:xfrm>
            <a:prstGeom prst="ellipse">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9" name="Google Shape;1079;p55"/>
            <p:cNvCxnSpPr>
              <a:stCxn id="1078" idx="7"/>
              <a:endCxn id="1077" idx="3"/>
            </p:cNvCxnSpPr>
            <p:nvPr/>
          </p:nvCxnSpPr>
          <p:spPr>
            <a:xfrm rot="10800000">
              <a:off x="49671" y="4124555"/>
              <a:ext cx="1157400" cy="960000"/>
            </a:xfrm>
            <a:prstGeom prst="straightConnector1">
              <a:avLst/>
            </a:prstGeom>
            <a:noFill/>
            <a:ln cap="flat" cmpd="sng" w="19050">
              <a:solidFill>
                <a:schemeClr val="dk2"/>
              </a:solidFill>
              <a:prstDash val="solid"/>
              <a:round/>
              <a:headEnd len="med" w="med" type="none"/>
              <a:tailEnd len="med" w="med" type="none"/>
            </a:ln>
          </p:spPr>
        </p:cxnSp>
        <p:cxnSp>
          <p:nvCxnSpPr>
            <p:cNvPr id="1080" name="Google Shape;1080;p55"/>
            <p:cNvCxnSpPr>
              <a:stCxn id="1077" idx="4"/>
            </p:cNvCxnSpPr>
            <p:nvPr/>
          </p:nvCxnSpPr>
          <p:spPr>
            <a:xfrm flipH="1">
              <a:off x="-446120" y="4144622"/>
              <a:ext cx="447600" cy="1881600"/>
            </a:xfrm>
            <a:prstGeom prst="straightConnector1">
              <a:avLst/>
            </a:prstGeom>
            <a:noFill/>
            <a:ln cap="flat" cmpd="sng" w="19050">
              <a:solidFill>
                <a:schemeClr val="dk2"/>
              </a:solidFill>
              <a:prstDash val="solid"/>
              <a:round/>
              <a:headEnd len="med" w="med" type="none"/>
              <a:tailEnd len="med" w="med" type="none"/>
            </a:ln>
          </p:spPr>
        </p:cxnSp>
        <p:cxnSp>
          <p:nvCxnSpPr>
            <p:cNvPr id="1081" name="Google Shape;1081;p55"/>
            <p:cNvCxnSpPr>
              <a:stCxn id="1078" idx="4"/>
            </p:cNvCxnSpPr>
            <p:nvPr/>
          </p:nvCxnSpPr>
          <p:spPr>
            <a:xfrm flipH="1">
              <a:off x="999318" y="5166496"/>
              <a:ext cx="241800" cy="917700"/>
            </a:xfrm>
            <a:prstGeom prst="straightConnector1">
              <a:avLst/>
            </a:prstGeom>
            <a:noFill/>
            <a:ln cap="flat" cmpd="sng" w="19050">
              <a:solidFill>
                <a:schemeClr val="dk2"/>
              </a:solidFill>
              <a:prstDash val="solid"/>
              <a:round/>
              <a:headEnd len="med" w="med" type="none"/>
              <a:tailEnd len="med" w="med" type="none"/>
            </a:ln>
          </p:spPr>
        </p:cxnSp>
        <p:cxnSp>
          <p:nvCxnSpPr>
            <p:cNvPr id="1082" name="Google Shape;1082;p55"/>
            <p:cNvCxnSpPr>
              <a:stCxn id="1077" idx="6"/>
            </p:cNvCxnSpPr>
            <p:nvPr/>
          </p:nvCxnSpPr>
          <p:spPr>
            <a:xfrm rot="10800000">
              <a:off x="-822020" y="4076522"/>
              <a:ext cx="7554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grpSp>
        <p:nvGrpSpPr>
          <p:cNvPr id="1087" name="Google Shape;1087;p56"/>
          <p:cNvGrpSpPr/>
          <p:nvPr/>
        </p:nvGrpSpPr>
        <p:grpSpPr>
          <a:xfrm>
            <a:off x="6445170" y="1931405"/>
            <a:ext cx="3088671" cy="3572242"/>
            <a:chOff x="6445170" y="1931405"/>
            <a:chExt cx="3088671" cy="3572242"/>
          </a:xfrm>
        </p:grpSpPr>
        <p:grpSp>
          <p:nvGrpSpPr>
            <p:cNvPr id="1088" name="Google Shape;1088;p56"/>
            <p:cNvGrpSpPr/>
            <p:nvPr/>
          </p:nvGrpSpPr>
          <p:grpSpPr>
            <a:xfrm rot="-728416">
              <a:off x="6717903" y="3136874"/>
              <a:ext cx="802808" cy="802808"/>
              <a:chOff x="353675" y="3417700"/>
              <a:chExt cx="527775" cy="527775"/>
            </a:xfrm>
          </p:grpSpPr>
          <p:sp>
            <p:nvSpPr>
              <p:cNvPr id="1089" name="Google Shape;1089;p56"/>
              <p:cNvSpPr/>
              <p:nvPr/>
            </p:nvSpPr>
            <p:spPr>
              <a:xfrm>
                <a:off x="444125" y="3731600"/>
                <a:ext cx="15050" cy="16050"/>
              </a:xfrm>
              <a:custGeom>
                <a:rect b="b" l="l" r="r" t="t"/>
                <a:pathLst>
                  <a:path extrusionOk="0" h="642" w="602">
                    <a:moveTo>
                      <a:pt x="432" y="0"/>
                    </a:moveTo>
                    <a:lnTo>
                      <a:pt x="1" y="144"/>
                    </a:lnTo>
                    <a:lnTo>
                      <a:pt x="52" y="297"/>
                    </a:lnTo>
                    <a:cubicBezTo>
                      <a:pt x="73" y="360"/>
                      <a:pt x="96" y="425"/>
                      <a:pt x="120" y="489"/>
                    </a:cubicBezTo>
                    <a:lnTo>
                      <a:pt x="174" y="641"/>
                    </a:lnTo>
                    <a:lnTo>
                      <a:pt x="602" y="486"/>
                    </a:lnTo>
                    <a:lnTo>
                      <a:pt x="546" y="332"/>
                    </a:lnTo>
                    <a:cubicBezTo>
                      <a:pt x="524" y="273"/>
                      <a:pt x="503" y="213"/>
                      <a:pt x="483" y="154"/>
                    </a:cubicBezTo>
                    <a:lnTo>
                      <a:pt x="4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6"/>
              <p:cNvSpPr/>
              <p:nvPr/>
            </p:nvSpPr>
            <p:spPr>
              <a:xfrm>
                <a:off x="438375" y="3708450"/>
                <a:ext cx="13700" cy="15025"/>
              </a:xfrm>
              <a:custGeom>
                <a:rect b="b" l="l" r="r" t="t"/>
                <a:pathLst>
                  <a:path extrusionOk="0" h="601" w="548">
                    <a:moveTo>
                      <a:pt x="447" y="1"/>
                    </a:moveTo>
                    <a:lnTo>
                      <a:pt x="1" y="83"/>
                    </a:lnTo>
                    <a:lnTo>
                      <a:pt x="29" y="242"/>
                    </a:lnTo>
                    <a:cubicBezTo>
                      <a:pt x="42" y="310"/>
                      <a:pt x="55" y="376"/>
                      <a:pt x="69" y="442"/>
                    </a:cubicBezTo>
                    <a:lnTo>
                      <a:pt x="103" y="601"/>
                    </a:lnTo>
                    <a:lnTo>
                      <a:pt x="548" y="505"/>
                    </a:lnTo>
                    <a:lnTo>
                      <a:pt x="513" y="346"/>
                    </a:lnTo>
                    <a:cubicBezTo>
                      <a:pt x="500" y="285"/>
                      <a:pt x="488" y="222"/>
                      <a:pt x="477" y="161"/>
                    </a:cubicBezTo>
                    <a:lnTo>
                      <a:pt x="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6"/>
              <p:cNvSpPr/>
              <p:nvPr/>
            </p:nvSpPr>
            <p:spPr>
              <a:xfrm>
                <a:off x="436125" y="3684825"/>
                <a:ext cx="12125" cy="13675"/>
              </a:xfrm>
              <a:custGeom>
                <a:rect b="b" l="l" r="r" t="t"/>
                <a:pathLst>
                  <a:path extrusionOk="0" h="547" w="485">
                    <a:moveTo>
                      <a:pt x="454" y="1"/>
                    </a:moveTo>
                    <a:lnTo>
                      <a:pt x="0" y="19"/>
                    </a:lnTo>
                    <a:lnTo>
                      <a:pt x="7" y="181"/>
                    </a:lnTo>
                    <a:cubicBezTo>
                      <a:pt x="10" y="249"/>
                      <a:pt x="13" y="316"/>
                      <a:pt x="18" y="384"/>
                    </a:cubicBezTo>
                    <a:lnTo>
                      <a:pt x="30" y="546"/>
                    </a:lnTo>
                    <a:lnTo>
                      <a:pt x="484" y="515"/>
                    </a:lnTo>
                    <a:lnTo>
                      <a:pt x="473" y="351"/>
                    </a:lnTo>
                    <a:lnTo>
                      <a:pt x="473" y="353"/>
                    </a:lnTo>
                    <a:cubicBezTo>
                      <a:pt x="468" y="290"/>
                      <a:pt x="464" y="226"/>
                      <a:pt x="461" y="163"/>
                    </a:cubicBezTo>
                    <a:lnTo>
                      <a:pt x="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6"/>
              <p:cNvSpPr/>
              <p:nvPr/>
            </p:nvSpPr>
            <p:spPr>
              <a:xfrm>
                <a:off x="436275" y="3660025"/>
                <a:ext cx="12425" cy="13925"/>
              </a:xfrm>
              <a:custGeom>
                <a:rect b="b" l="l" r="r" t="t"/>
                <a:pathLst>
                  <a:path extrusionOk="0" h="557" w="497">
                    <a:moveTo>
                      <a:pt x="44" y="0"/>
                    </a:moveTo>
                    <a:lnTo>
                      <a:pt x="29" y="162"/>
                    </a:lnTo>
                    <a:cubicBezTo>
                      <a:pt x="22" y="230"/>
                      <a:pt x="16" y="297"/>
                      <a:pt x="11" y="365"/>
                    </a:cubicBezTo>
                    <a:lnTo>
                      <a:pt x="1" y="527"/>
                    </a:lnTo>
                    <a:lnTo>
                      <a:pt x="453" y="557"/>
                    </a:lnTo>
                    <a:lnTo>
                      <a:pt x="465" y="395"/>
                    </a:lnTo>
                    <a:cubicBezTo>
                      <a:pt x="470" y="332"/>
                      <a:pt x="475" y="269"/>
                      <a:pt x="480" y="207"/>
                    </a:cubicBezTo>
                    <a:lnTo>
                      <a:pt x="496" y="45"/>
                    </a:lnTo>
                    <a:lnTo>
                      <a:pt x="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6"/>
              <p:cNvSpPr/>
              <p:nvPr/>
            </p:nvSpPr>
            <p:spPr>
              <a:xfrm>
                <a:off x="439175" y="3635150"/>
                <a:ext cx="13975" cy="15225"/>
              </a:xfrm>
              <a:custGeom>
                <a:rect b="b" l="l" r="r" t="t"/>
                <a:pathLst>
                  <a:path extrusionOk="0" h="609" w="559">
                    <a:moveTo>
                      <a:pt x="116" y="0"/>
                    </a:moveTo>
                    <a:lnTo>
                      <a:pt x="78" y="159"/>
                    </a:lnTo>
                    <a:cubicBezTo>
                      <a:pt x="63" y="223"/>
                      <a:pt x="48" y="290"/>
                      <a:pt x="33" y="356"/>
                    </a:cubicBezTo>
                    <a:lnTo>
                      <a:pt x="0" y="516"/>
                    </a:lnTo>
                    <a:lnTo>
                      <a:pt x="445" y="608"/>
                    </a:lnTo>
                    <a:lnTo>
                      <a:pt x="478" y="450"/>
                    </a:lnTo>
                    <a:lnTo>
                      <a:pt x="479" y="450"/>
                    </a:lnTo>
                    <a:cubicBezTo>
                      <a:pt x="491" y="389"/>
                      <a:pt x="506" y="326"/>
                      <a:pt x="521" y="265"/>
                    </a:cubicBezTo>
                    <a:lnTo>
                      <a:pt x="559" y="108"/>
                    </a:lnTo>
                    <a:lnTo>
                      <a:pt x="1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6"/>
              <p:cNvSpPr/>
              <p:nvPr/>
            </p:nvSpPr>
            <p:spPr>
              <a:xfrm>
                <a:off x="453250" y="3753725"/>
                <a:ext cx="16100" cy="16800"/>
              </a:xfrm>
              <a:custGeom>
                <a:rect b="b" l="l" r="r" t="t"/>
                <a:pathLst>
                  <a:path extrusionOk="0" h="672" w="644">
                    <a:moveTo>
                      <a:pt x="409" y="1"/>
                    </a:moveTo>
                    <a:lnTo>
                      <a:pt x="1" y="202"/>
                    </a:lnTo>
                    <a:lnTo>
                      <a:pt x="73" y="348"/>
                    </a:lnTo>
                    <a:cubicBezTo>
                      <a:pt x="105" y="409"/>
                      <a:pt x="134" y="468"/>
                      <a:pt x="166" y="528"/>
                    </a:cubicBezTo>
                    <a:lnTo>
                      <a:pt x="244" y="671"/>
                    </a:lnTo>
                    <a:lnTo>
                      <a:pt x="643" y="457"/>
                    </a:lnTo>
                    <a:lnTo>
                      <a:pt x="567" y="313"/>
                    </a:lnTo>
                    <a:cubicBezTo>
                      <a:pt x="538" y="258"/>
                      <a:pt x="510" y="202"/>
                      <a:pt x="480" y="144"/>
                    </a:cubicBezTo>
                    <a:lnTo>
                      <a:pt x="4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6"/>
              <p:cNvSpPr/>
              <p:nvPr/>
            </p:nvSpPr>
            <p:spPr>
              <a:xfrm>
                <a:off x="498850" y="3810100"/>
                <a:ext cx="17300" cy="17050"/>
              </a:xfrm>
              <a:custGeom>
                <a:rect b="b" l="l" r="r" t="t"/>
                <a:pathLst>
                  <a:path extrusionOk="0" h="682" w="692">
                    <a:moveTo>
                      <a:pt x="291" y="1"/>
                    </a:moveTo>
                    <a:lnTo>
                      <a:pt x="1" y="351"/>
                    </a:lnTo>
                    <a:lnTo>
                      <a:pt x="126" y="455"/>
                    </a:lnTo>
                    <a:cubicBezTo>
                      <a:pt x="177" y="498"/>
                      <a:pt x="230" y="539"/>
                      <a:pt x="285" y="581"/>
                    </a:cubicBezTo>
                    <a:lnTo>
                      <a:pt x="412" y="681"/>
                    </a:lnTo>
                    <a:lnTo>
                      <a:pt x="691" y="323"/>
                    </a:lnTo>
                    <a:lnTo>
                      <a:pt x="564" y="224"/>
                    </a:lnTo>
                    <a:cubicBezTo>
                      <a:pt x="514" y="184"/>
                      <a:pt x="465" y="144"/>
                      <a:pt x="415" y="103"/>
                    </a:cubicBezTo>
                    <a:lnTo>
                      <a:pt x="415" y="105"/>
                    </a:lnTo>
                    <a:lnTo>
                      <a:pt x="2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6"/>
              <p:cNvSpPr/>
              <p:nvPr/>
            </p:nvSpPr>
            <p:spPr>
              <a:xfrm>
                <a:off x="502475" y="3533250"/>
                <a:ext cx="17300" cy="16925"/>
              </a:xfrm>
              <a:custGeom>
                <a:rect b="b" l="l" r="r" t="t"/>
                <a:pathLst>
                  <a:path extrusionOk="0" h="677" w="692">
                    <a:moveTo>
                      <a:pt x="421" y="1"/>
                    </a:moveTo>
                    <a:lnTo>
                      <a:pt x="290" y="97"/>
                    </a:lnTo>
                    <a:cubicBezTo>
                      <a:pt x="236" y="136"/>
                      <a:pt x="183" y="178"/>
                      <a:pt x="130" y="219"/>
                    </a:cubicBezTo>
                    <a:lnTo>
                      <a:pt x="1" y="320"/>
                    </a:lnTo>
                    <a:lnTo>
                      <a:pt x="282" y="676"/>
                    </a:lnTo>
                    <a:lnTo>
                      <a:pt x="409" y="577"/>
                    </a:lnTo>
                    <a:cubicBezTo>
                      <a:pt x="460" y="538"/>
                      <a:pt x="510" y="500"/>
                      <a:pt x="561" y="462"/>
                    </a:cubicBezTo>
                    <a:lnTo>
                      <a:pt x="692" y="366"/>
                    </a:lnTo>
                    <a:lnTo>
                      <a:pt x="4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6"/>
              <p:cNvSpPr/>
              <p:nvPr/>
            </p:nvSpPr>
            <p:spPr>
              <a:xfrm>
                <a:off x="465650" y="3774425"/>
                <a:ext cx="16800" cy="17200"/>
              </a:xfrm>
              <a:custGeom>
                <a:rect b="b" l="l" r="r" t="t"/>
                <a:pathLst>
                  <a:path extrusionOk="0" h="688" w="672">
                    <a:moveTo>
                      <a:pt x="374" y="0"/>
                    </a:moveTo>
                    <a:lnTo>
                      <a:pt x="0" y="258"/>
                    </a:lnTo>
                    <a:lnTo>
                      <a:pt x="91" y="392"/>
                    </a:lnTo>
                    <a:cubicBezTo>
                      <a:pt x="129" y="446"/>
                      <a:pt x="169" y="502"/>
                      <a:pt x="208" y="557"/>
                    </a:cubicBezTo>
                    <a:lnTo>
                      <a:pt x="304" y="688"/>
                    </a:lnTo>
                    <a:lnTo>
                      <a:pt x="671" y="420"/>
                    </a:lnTo>
                    <a:lnTo>
                      <a:pt x="575" y="289"/>
                    </a:lnTo>
                    <a:cubicBezTo>
                      <a:pt x="539" y="238"/>
                      <a:pt x="503" y="187"/>
                      <a:pt x="466" y="134"/>
                    </a:cubicBezTo>
                    <a:lnTo>
                      <a:pt x="3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6"/>
              <p:cNvSpPr/>
              <p:nvPr/>
            </p:nvSpPr>
            <p:spPr>
              <a:xfrm>
                <a:off x="480925" y="3793325"/>
                <a:ext cx="17200" cy="17300"/>
              </a:xfrm>
              <a:custGeom>
                <a:rect b="b" l="l" r="r" t="t"/>
                <a:pathLst>
                  <a:path extrusionOk="0" h="692" w="688">
                    <a:moveTo>
                      <a:pt x="336" y="1"/>
                    </a:moveTo>
                    <a:lnTo>
                      <a:pt x="1" y="308"/>
                    </a:lnTo>
                    <a:lnTo>
                      <a:pt x="110" y="427"/>
                    </a:lnTo>
                    <a:cubicBezTo>
                      <a:pt x="156" y="477"/>
                      <a:pt x="202" y="526"/>
                      <a:pt x="248" y="576"/>
                    </a:cubicBezTo>
                    <a:lnTo>
                      <a:pt x="362" y="691"/>
                    </a:lnTo>
                    <a:lnTo>
                      <a:pt x="688" y="376"/>
                    </a:lnTo>
                    <a:lnTo>
                      <a:pt x="575" y="259"/>
                    </a:lnTo>
                    <a:cubicBezTo>
                      <a:pt x="531" y="214"/>
                      <a:pt x="488" y="168"/>
                      <a:pt x="445" y="122"/>
                    </a:cubicBezTo>
                    <a:lnTo>
                      <a:pt x="3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6"/>
              <p:cNvSpPr/>
              <p:nvPr/>
            </p:nvSpPr>
            <p:spPr>
              <a:xfrm>
                <a:off x="519125" y="3824400"/>
                <a:ext cx="17050" cy="16450"/>
              </a:xfrm>
              <a:custGeom>
                <a:rect b="b" l="l" r="r" t="t"/>
                <a:pathLst>
                  <a:path extrusionOk="0" h="658" w="682">
                    <a:moveTo>
                      <a:pt x="239" y="0"/>
                    </a:moveTo>
                    <a:lnTo>
                      <a:pt x="1" y="387"/>
                    </a:lnTo>
                    <a:lnTo>
                      <a:pt x="138" y="473"/>
                    </a:lnTo>
                    <a:cubicBezTo>
                      <a:pt x="196" y="507"/>
                      <a:pt x="254" y="542"/>
                      <a:pt x="313" y="575"/>
                    </a:cubicBezTo>
                    <a:lnTo>
                      <a:pt x="453" y="658"/>
                    </a:lnTo>
                    <a:lnTo>
                      <a:pt x="681" y="263"/>
                    </a:lnTo>
                    <a:lnTo>
                      <a:pt x="539" y="182"/>
                    </a:lnTo>
                    <a:cubicBezTo>
                      <a:pt x="485" y="151"/>
                      <a:pt x="430" y="118"/>
                      <a:pt x="377" y="85"/>
                    </a:cubicBezTo>
                    <a:lnTo>
                      <a:pt x="376" y="85"/>
                    </a:lnTo>
                    <a:lnTo>
                      <a:pt x="2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6"/>
              <p:cNvSpPr/>
              <p:nvPr/>
            </p:nvSpPr>
            <p:spPr>
              <a:xfrm>
                <a:off x="484100" y="3549250"/>
                <a:ext cx="17250" cy="17250"/>
              </a:xfrm>
              <a:custGeom>
                <a:rect b="b" l="l" r="r" t="t"/>
                <a:pathLst>
                  <a:path extrusionOk="0" h="690" w="690">
                    <a:moveTo>
                      <a:pt x="371" y="0"/>
                    </a:moveTo>
                    <a:lnTo>
                      <a:pt x="255" y="114"/>
                    </a:lnTo>
                    <a:cubicBezTo>
                      <a:pt x="207" y="160"/>
                      <a:pt x="159" y="208"/>
                      <a:pt x="113" y="258"/>
                    </a:cubicBezTo>
                    <a:lnTo>
                      <a:pt x="1" y="374"/>
                    </a:lnTo>
                    <a:lnTo>
                      <a:pt x="328" y="689"/>
                    </a:lnTo>
                    <a:lnTo>
                      <a:pt x="440" y="573"/>
                    </a:lnTo>
                    <a:cubicBezTo>
                      <a:pt x="485" y="527"/>
                      <a:pt x="529" y="483"/>
                      <a:pt x="574" y="438"/>
                    </a:cubicBezTo>
                    <a:lnTo>
                      <a:pt x="690" y="324"/>
                    </a:lnTo>
                    <a:lnTo>
                      <a:pt x="3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6"/>
              <p:cNvSpPr/>
              <p:nvPr/>
            </p:nvSpPr>
            <p:spPr>
              <a:xfrm>
                <a:off x="771200" y="3603750"/>
                <a:ext cx="15600" cy="16475"/>
              </a:xfrm>
              <a:custGeom>
                <a:rect b="b" l="l" r="r" t="t"/>
                <a:pathLst>
                  <a:path extrusionOk="0" h="659" w="624">
                    <a:moveTo>
                      <a:pt x="415" y="1"/>
                    </a:moveTo>
                    <a:lnTo>
                      <a:pt x="0" y="188"/>
                    </a:lnTo>
                    <a:lnTo>
                      <a:pt x="66" y="335"/>
                    </a:lnTo>
                    <a:cubicBezTo>
                      <a:pt x="93" y="392"/>
                      <a:pt x="118" y="450"/>
                      <a:pt x="142" y="508"/>
                    </a:cubicBezTo>
                    <a:lnTo>
                      <a:pt x="204" y="658"/>
                    </a:lnTo>
                    <a:lnTo>
                      <a:pt x="623" y="485"/>
                    </a:lnTo>
                    <a:lnTo>
                      <a:pt x="562" y="335"/>
                    </a:lnTo>
                    <a:cubicBezTo>
                      <a:pt x="536" y="272"/>
                      <a:pt x="509" y="211"/>
                      <a:pt x="481" y="150"/>
                    </a:cubicBezTo>
                    <a:lnTo>
                      <a:pt x="4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6"/>
              <p:cNvSpPr/>
              <p:nvPr/>
            </p:nvSpPr>
            <p:spPr>
              <a:xfrm>
                <a:off x="759500" y="3581750"/>
                <a:ext cx="16525" cy="17025"/>
              </a:xfrm>
              <a:custGeom>
                <a:rect b="b" l="l" r="r" t="t"/>
                <a:pathLst>
                  <a:path extrusionOk="0" h="681" w="661">
                    <a:moveTo>
                      <a:pt x="386" y="0"/>
                    </a:moveTo>
                    <a:lnTo>
                      <a:pt x="1" y="242"/>
                    </a:lnTo>
                    <a:lnTo>
                      <a:pt x="87" y="379"/>
                    </a:lnTo>
                    <a:cubicBezTo>
                      <a:pt x="121" y="432"/>
                      <a:pt x="154" y="486"/>
                      <a:pt x="186" y="541"/>
                    </a:cubicBezTo>
                    <a:lnTo>
                      <a:pt x="268" y="681"/>
                    </a:lnTo>
                    <a:lnTo>
                      <a:pt x="660" y="450"/>
                    </a:lnTo>
                    <a:lnTo>
                      <a:pt x="577" y="309"/>
                    </a:lnTo>
                    <a:cubicBezTo>
                      <a:pt x="543" y="251"/>
                      <a:pt x="508" y="194"/>
                      <a:pt x="472" y="137"/>
                    </a:cubicBezTo>
                    <a:lnTo>
                      <a:pt x="3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6"/>
              <p:cNvSpPr/>
              <p:nvPr/>
            </p:nvSpPr>
            <p:spPr>
              <a:xfrm>
                <a:off x="779875" y="3627300"/>
                <a:ext cx="14425" cy="15600"/>
              </a:xfrm>
              <a:custGeom>
                <a:rect b="b" l="l" r="r" t="t"/>
                <a:pathLst>
                  <a:path extrusionOk="0" h="624" w="577">
                    <a:moveTo>
                      <a:pt x="438" y="1"/>
                    </a:moveTo>
                    <a:lnTo>
                      <a:pt x="0" y="128"/>
                    </a:lnTo>
                    <a:lnTo>
                      <a:pt x="47" y="283"/>
                    </a:lnTo>
                    <a:cubicBezTo>
                      <a:pt x="63" y="344"/>
                      <a:pt x="80" y="405"/>
                      <a:pt x="96" y="466"/>
                    </a:cubicBezTo>
                    <a:lnTo>
                      <a:pt x="136" y="623"/>
                    </a:lnTo>
                    <a:lnTo>
                      <a:pt x="577" y="509"/>
                    </a:lnTo>
                    <a:lnTo>
                      <a:pt x="536" y="352"/>
                    </a:lnTo>
                    <a:cubicBezTo>
                      <a:pt x="519" y="288"/>
                      <a:pt x="501" y="222"/>
                      <a:pt x="483" y="158"/>
                    </a:cubicBezTo>
                    <a:lnTo>
                      <a:pt x="4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6"/>
              <p:cNvSpPr/>
              <p:nvPr/>
            </p:nvSpPr>
            <p:spPr>
              <a:xfrm>
                <a:off x="745050" y="3561625"/>
                <a:ext cx="17075" cy="17300"/>
              </a:xfrm>
              <a:custGeom>
                <a:rect b="b" l="l" r="r" t="t"/>
                <a:pathLst>
                  <a:path extrusionOk="0" h="692" w="683">
                    <a:moveTo>
                      <a:pt x="349" y="1"/>
                    </a:moveTo>
                    <a:lnTo>
                      <a:pt x="1" y="293"/>
                    </a:lnTo>
                    <a:lnTo>
                      <a:pt x="105" y="417"/>
                    </a:lnTo>
                    <a:lnTo>
                      <a:pt x="106" y="417"/>
                    </a:lnTo>
                    <a:cubicBezTo>
                      <a:pt x="146" y="465"/>
                      <a:pt x="187" y="515"/>
                      <a:pt x="227" y="564"/>
                    </a:cubicBezTo>
                    <a:lnTo>
                      <a:pt x="328" y="691"/>
                    </a:lnTo>
                    <a:lnTo>
                      <a:pt x="683" y="409"/>
                    </a:lnTo>
                    <a:lnTo>
                      <a:pt x="582" y="282"/>
                    </a:lnTo>
                    <a:cubicBezTo>
                      <a:pt x="539" y="229"/>
                      <a:pt x="496" y="176"/>
                      <a:pt x="453" y="125"/>
                    </a:cubicBezTo>
                    <a:lnTo>
                      <a:pt x="3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6"/>
              <p:cNvSpPr/>
              <p:nvPr/>
            </p:nvSpPr>
            <p:spPr>
              <a:xfrm>
                <a:off x="785400" y="3651950"/>
                <a:ext cx="12925" cy="14375"/>
              </a:xfrm>
              <a:custGeom>
                <a:rect b="b" l="l" r="r" t="t"/>
                <a:pathLst>
                  <a:path extrusionOk="0" h="575" w="517">
                    <a:moveTo>
                      <a:pt x="450" y="1"/>
                    </a:moveTo>
                    <a:lnTo>
                      <a:pt x="1" y="64"/>
                    </a:lnTo>
                    <a:lnTo>
                      <a:pt x="22" y="224"/>
                    </a:lnTo>
                    <a:lnTo>
                      <a:pt x="22" y="226"/>
                    </a:lnTo>
                    <a:cubicBezTo>
                      <a:pt x="32" y="287"/>
                      <a:pt x="40" y="349"/>
                      <a:pt x="47" y="414"/>
                    </a:cubicBezTo>
                    <a:lnTo>
                      <a:pt x="65" y="574"/>
                    </a:lnTo>
                    <a:lnTo>
                      <a:pt x="516" y="523"/>
                    </a:lnTo>
                    <a:lnTo>
                      <a:pt x="498" y="363"/>
                    </a:lnTo>
                    <a:cubicBezTo>
                      <a:pt x="491" y="295"/>
                      <a:pt x="483" y="227"/>
                      <a:pt x="473" y="161"/>
                    </a:cubicBezTo>
                    <a:lnTo>
                      <a:pt x="4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6"/>
              <p:cNvSpPr/>
              <p:nvPr/>
            </p:nvSpPr>
            <p:spPr>
              <a:xfrm>
                <a:off x="728150" y="3543825"/>
                <a:ext cx="17300" cy="17200"/>
              </a:xfrm>
              <a:custGeom>
                <a:rect b="b" l="l" r="r" t="t"/>
                <a:pathLst>
                  <a:path extrusionOk="0" h="688" w="692">
                    <a:moveTo>
                      <a:pt x="303" y="1"/>
                    </a:moveTo>
                    <a:lnTo>
                      <a:pt x="1" y="339"/>
                    </a:lnTo>
                    <a:lnTo>
                      <a:pt x="122" y="448"/>
                    </a:lnTo>
                    <a:cubicBezTo>
                      <a:pt x="168" y="490"/>
                      <a:pt x="214" y="533"/>
                      <a:pt x="260" y="577"/>
                    </a:cubicBezTo>
                    <a:lnTo>
                      <a:pt x="379" y="688"/>
                    </a:lnTo>
                    <a:lnTo>
                      <a:pt x="691" y="359"/>
                    </a:lnTo>
                    <a:lnTo>
                      <a:pt x="574" y="247"/>
                    </a:lnTo>
                    <a:cubicBezTo>
                      <a:pt x="525" y="201"/>
                      <a:pt x="475" y="154"/>
                      <a:pt x="425" y="110"/>
                    </a:cubicBezTo>
                    <a:lnTo>
                      <a:pt x="3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6"/>
              <p:cNvSpPr/>
              <p:nvPr/>
            </p:nvSpPr>
            <p:spPr>
              <a:xfrm>
                <a:off x="468300" y="3567775"/>
                <a:ext cx="16900" cy="17300"/>
              </a:xfrm>
              <a:custGeom>
                <a:rect b="b" l="l" r="r" t="t"/>
                <a:pathLst>
                  <a:path extrusionOk="0" h="692" w="676">
                    <a:moveTo>
                      <a:pt x="316" y="1"/>
                    </a:moveTo>
                    <a:lnTo>
                      <a:pt x="216" y="130"/>
                    </a:lnTo>
                    <a:cubicBezTo>
                      <a:pt x="175" y="184"/>
                      <a:pt x="134" y="237"/>
                      <a:pt x="94" y="292"/>
                    </a:cubicBezTo>
                    <a:lnTo>
                      <a:pt x="0" y="424"/>
                    </a:lnTo>
                    <a:lnTo>
                      <a:pt x="367" y="691"/>
                    </a:lnTo>
                    <a:lnTo>
                      <a:pt x="463" y="559"/>
                    </a:lnTo>
                    <a:cubicBezTo>
                      <a:pt x="501" y="508"/>
                      <a:pt x="537" y="457"/>
                      <a:pt x="577" y="407"/>
                    </a:cubicBezTo>
                    <a:lnTo>
                      <a:pt x="676" y="278"/>
                    </a:lnTo>
                    <a:lnTo>
                      <a:pt x="3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6"/>
              <p:cNvSpPr/>
              <p:nvPr/>
            </p:nvSpPr>
            <p:spPr>
              <a:xfrm>
                <a:off x="455350" y="3588550"/>
                <a:ext cx="16225" cy="16925"/>
              </a:xfrm>
              <a:custGeom>
                <a:rect b="b" l="l" r="r" t="t"/>
                <a:pathLst>
                  <a:path extrusionOk="0" h="677" w="649">
                    <a:moveTo>
                      <a:pt x="254" y="1"/>
                    </a:moveTo>
                    <a:lnTo>
                      <a:pt x="174" y="143"/>
                    </a:lnTo>
                    <a:cubicBezTo>
                      <a:pt x="140" y="201"/>
                      <a:pt x="108" y="260"/>
                      <a:pt x="77" y="321"/>
                    </a:cubicBezTo>
                    <a:lnTo>
                      <a:pt x="1" y="463"/>
                    </a:lnTo>
                    <a:lnTo>
                      <a:pt x="401" y="677"/>
                    </a:lnTo>
                    <a:lnTo>
                      <a:pt x="477" y="533"/>
                    </a:lnTo>
                    <a:cubicBezTo>
                      <a:pt x="506" y="478"/>
                      <a:pt x="538" y="422"/>
                      <a:pt x="569" y="368"/>
                    </a:cubicBezTo>
                    <a:lnTo>
                      <a:pt x="649" y="226"/>
                    </a:lnTo>
                    <a:lnTo>
                      <a:pt x="2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6"/>
              <p:cNvSpPr/>
              <p:nvPr/>
            </p:nvSpPr>
            <p:spPr>
              <a:xfrm>
                <a:off x="709075" y="3528725"/>
                <a:ext cx="17200" cy="16775"/>
              </a:xfrm>
              <a:custGeom>
                <a:rect b="b" l="l" r="r" t="t"/>
                <a:pathLst>
                  <a:path extrusionOk="0" h="671" w="688">
                    <a:moveTo>
                      <a:pt x="255" y="0"/>
                    </a:moveTo>
                    <a:lnTo>
                      <a:pt x="1" y="377"/>
                    </a:lnTo>
                    <a:lnTo>
                      <a:pt x="136" y="468"/>
                    </a:lnTo>
                    <a:cubicBezTo>
                      <a:pt x="189" y="504"/>
                      <a:pt x="240" y="539"/>
                      <a:pt x="291" y="577"/>
                    </a:cubicBezTo>
                    <a:lnTo>
                      <a:pt x="424" y="671"/>
                    </a:lnTo>
                    <a:lnTo>
                      <a:pt x="688" y="301"/>
                    </a:lnTo>
                    <a:lnTo>
                      <a:pt x="556" y="207"/>
                    </a:lnTo>
                    <a:cubicBezTo>
                      <a:pt x="501" y="167"/>
                      <a:pt x="447" y="129"/>
                      <a:pt x="391" y="91"/>
                    </a:cubicBezTo>
                    <a:lnTo>
                      <a:pt x="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6"/>
              <p:cNvSpPr/>
              <p:nvPr/>
            </p:nvSpPr>
            <p:spPr>
              <a:xfrm>
                <a:off x="445575" y="3611150"/>
                <a:ext cx="15275" cy="16250"/>
              </a:xfrm>
              <a:custGeom>
                <a:rect b="b" l="l" r="r" t="t"/>
                <a:pathLst>
                  <a:path extrusionOk="0" h="650" w="611">
                    <a:moveTo>
                      <a:pt x="187" y="1"/>
                    </a:moveTo>
                    <a:lnTo>
                      <a:pt x="128" y="153"/>
                    </a:lnTo>
                    <a:cubicBezTo>
                      <a:pt x="103" y="215"/>
                      <a:pt x="78" y="278"/>
                      <a:pt x="55" y="343"/>
                    </a:cubicBezTo>
                    <a:lnTo>
                      <a:pt x="0" y="495"/>
                    </a:lnTo>
                    <a:lnTo>
                      <a:pt x="427" y="650"/>
                    </a:lnTo>
                    <a:lnTo>
                      <a:pt x="483" y="498"/>
                    </a:lnTo>
                    <a:cubicBezTo>
                      <a:pt x="504" y="438"/>
                      <a:pt x="527" y="379"/>
                      <a:pt x="551" y="319"/>
                    </a:cubicBezTo>
                    <a:lnTo>
                      <a:pt x="610" y="167"/>
                    </a:lnTo>
                    <a:lnTo>
                      <a:pt x="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6"/>
              <p:cNvSpPr/>
              <p:nvPr/>
            </p:nvSpPr>
            <p:spPr>
              <a:xfrm>
                <a:off x="705325" y="3820300"/>
                <a:ext cx="17125" cy="16675"/>
              </a:xfrm>
              <a:custGeom>
                <a:rect b="b" l="l" r="r" t="t"/>
                <a:pathLst>
                  <a:path extrusionOk="0" h="667" w="685">
                    <a:moveTo>
                      <a:pt x="430" y="1"/>
                    </a:moveTo>
                    <a:lnTo>
                      <a:pt x="296" y="92"/>
                    </a:lnTo>
                    <a:cubicBezTo>
                      <a:pt x="243" y="126"/>
                      <a:pt x="190" y="161"/>
                      <a:pt x="137" y="196"/>
                    </a:cubicBezTo>
                    <a:lnTo>
                      <a:pt x="0" y="283"/>
                    </a:lnTo>
                    <a:lnTo>
                      <a:pt x="243" y="667"/>
                    </a:lnTo>
                    <a:lnTo>
                      <a:pt x="380" y="579"/>
                    </a:lnTo>
                    <a:cubicBezTo>
                      <a:pt x="438" y="543"/>
                      <a:pt x="494" y="506"/>
                      <a:pt x="550" y="468"/>
                    </a:cubicBezTo>
                    <a:lnTo>
                      <a:pt x="684" y="377"/>
                    </a:lnTo>
                    <a:lnTo>
                      <a:pt x="4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6"/>
              <p:cNvSpPr/>
              <p:nvPr/>
            </p:nvSpPr>
            <p:spPr>
              <a:xfrm>
                <a:off x="724725" y="3805225"/>
                <a:ext cx="17300" cy="17175"/>
              </a:xfrm>
              <a:custGeom>
                <a:rect b="b" l="l" r="r" t="t"/>
                <a:pathLst>
                  <a:path extrusionOk="0" h="687" w="692">
                    <a:moveTo>
                      <a:pt x="387" y="1"/>
                    </a:moveTo>
                    <a:lnTo>
                      <a:pt x="267" y="110"/>
                    </a:lnTo>
                    <a:cubicBezTo>
                      <a:pt x="221" y="153"/>
                      <a:pt x="173" y="194"/>
                      <a:pt x="125" y="235"/>
                    </a:cubicBezTo>
                    <a:lnTo>
                      <a:pt x="1" y="339"/>
                    </a:lnTo>
                    <a:lnTo>
                      <a:pt x="295" y="686"/>
                    </a:lnTo>
                    <a:lnTo>
                      <a:pt x="419" y="581"/>
                    </a:lnTo>
                    <a:cubicBezTo>
                      <a:pt x="470" y="538"/>
                      <a:pt x="521" y="493"/>
                      <a:pt x="571" y="447"/>
                    </a:cubicBezTo>
                    <a:lnTo>
                      <a:pt x="691" y="339"/>
                    </a:lnTo>
                    <a:lnTo>
                      <a:pt x="3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6"/>
              <p:cNvSpPr/>
              <p:nvPr/>
            </p:nvSpPr>
            <p:spPr>
              <a:xfrm>
                <a:off x="688250" y="3516575"/>
                <a:ext cx="16775" cy="16050"/>
              </a:xfrm>
              <a:custGeom>
                <a:rect b="b" l="l" r="r" t="t"/>
                <a:pathLst>
                  <a:path extrusionOk="0" h="642" w="671">
                    <a:moveTo>
                      <a:pt x="199" y="0"/>
                    </a:moveTo>
                    <a:lnTo>
                      <a:pt x="1" y="408"/>
                    </a:lnTo>
                    <a:lnTo>
                      <a:pt x="146" y="479"/>
                    </a:lnTo>
                    <a:cubicBezTo>
                      <a:pt x="204" y="508"/>
                      <a:pt x="260" y="536"/>
                      <a:pt x="317" y="565"/>
                    </a:cubicBezTo>
                    <a:lnTo>
                      <a:pt x="460" y="641"/>
                    </a:lnTo>
                    <a:lnTo>
                      <a:pt x="670" y="238"/>
                    </a:lnTo>
                    <a:lnTo>
                      <a:pt x="526" y="162"/>
                    </a:lnTo>
                    <a:cubicBezTo>
                      <a:pt x="467" y="131"/>
                      <a:pt x="406" y="101"/>
                      <a:pt x="345" y="71"/>
                    </a:cubicBezTo>
                    <a:lnTo>
                      <a:pt x="1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6"/>
              <p:cNvSpPr/>
              <p:nvPr/>
            </p:nvSpPr>
            <p:spPr>
              <a:xfrm>
                <a:off x="742075" y="3787750"/>
                <a:ext cx="17125" cy="17350"/>
              </a:xfrm>
              <a:custGeom>
                <a:rect b="b" l="l" r="r" t="t"/>
                <a:pathLst>
                  <a:path extrusionOk="0" h="694" w="685">
                    <a:moveTo>
                      <a:pt x="336" y="1"/>
                    </a:moveTo>
                    <a:lnTo>
                      <a:pt x="232" y="126"/>
                    </a:lnTo>
                    <a:cubicBezTo>
                      <a:pt x="191" y="174"/>
                      <a:pt x="149" y="222"/>
                      <a:pt x="108" y="270"/>
                    </a:cubicBezTo>
                    <a:lnTo>
                      <a:pt x="1" y="391"/>
                    </a:lnTo>
                    <a:lnTo>
                      <a:pt x="339" y="693"/>
                    </a:lnTo>
                    <a:lnTo>
                      <a:pt x="447" y="571"/>
                    </a:lnTo>
                    <a:cubicBezTo>
                      <a:pt x="493" y="521"/>
                      <a:pt x="536" y="470"/>
                      <a:pt x="581" y="419"/>
                    </a:cubicBezTo>
                    <a:lnTo>
                      <a:pt x="685" y="293"/>
                    </a:lnTo>
                    <a:lnTo>
                      <a:pt x="3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6"/>
              <p:cNvSpPr/>
              <p:nvPr/>
            </p:nvSpPr>
            <p:spPr>
              <a:xfrm>
                <a:off x="666000" y="3507650"/>
                <a:ext cx="16050" cy="14925"/>
              </a:xfrm>
              <a:custGeom>
                <a:rect b="b" l="l" r="r" t="t"/>
                <a:pathLst>
                  <a:path extrusionOk="0" h="597" w="642">
                    <a:moveTo>
                      <a:pt x="141" y="0"/>
                    </a:moveTo>
                    <a:lnTo>
                      <a:pt x="1" y="432"/>
                    </a:lnTo>
                    <a:lnTo>
                      <a:pt x="156" y="483"/>
                    </a:lnTo>
                    <a:cubicBezTo>
                      <a:pt x="215" y="501"/>
                      <a:pt x="276" y="523"/>
                      <a:pt x="336" y="544"/>
                    </a:cubicBezTo>
                    <a:lnTo>
                      <a:pt x="490" y="597"/>
                    </a:lnTo>
                    <a:lnTo>
                      <a:pt x="642" y="169"/>
                    </a:lnTo>
                    <a:lnTo>
                      <a:pt x="488" y="114"/>
                    </a:lnTo>
                    <a:cubicBezTo>
                      <a:pt x="423" y="93"/>
                      <a:pt x="361" y="72"/>
                      <a:pt x="295" y="50"/>
                    </a:cubicBezTo>
                    <a:lnTo>
                      <a:pt x="1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6"/>
              <p:cNvSpPr/>
              <p:nvPr/>
            </p:nvSpPr>
            <p:spPr>
              <a:xfrm>
                <a:off x="684225" y="3832650"/>
                <a:ext cx="16625" cy="15850"/>
              </a:xfrm>
              <a:custGeom>
                <a:rect b="b" l="l" r="r" t="t"/>
                <a:pathLst>
                  <a:path extrusionOk="0" h="634" w="665">
                    <a:moveTo>
                      <a:pt x="464" y="1"/>
                    </a:moveTo>
                    <a:lnTo>
                      <a:pt x="319" y="73"/>
                    </a:lnTo>
                    <a:cubicBezTo>
                      <a:pt x="263" y="100"/>
                      <a:pt x="205" y="128"/>
                      <a:pt x="147" y="153"/>
                    </a:cubicBezTo>
                    <a:lnTo>
                      <a:pt x="0" y="220"/>
                    </a:lnTo>
                    <a:lnTo>
                      <a:pt x="188" y="633"/>
                    </a:lnTo>
                    <a:lnTo>
                      <a:pt x="335" y="567"/>
                    </a:lnTo>
                    <a:cubicBezTo>
                      <a:pt x="397" y="539"/>
                      <a:pt x="458" y="510"/>
                      <a:pt x="519" y="481"/>
                    </a:cubicBezTo>
                    <a:lnTo>
                      <a:pt x="664" y="409"/>
                    </a:lnTo>
                    <a:lnTo>
                      <a:pt x="4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6"/>
              <p:cNvSpPr/>
              <p:nvPr/>
            </p:nvSpPr>
            <p:spPr>
              <a:xfrm>
                <a:off x="757000" y="3768275"/>
                <a:ext cx="16625" cy="17125"/>
              </a:xfrm>
              <a:custGeom>
                <a:rect b="b" l="l" r="r" t="t"/>
                <a:pathLst>
                  <a:path extrusionOk="0" h="685" w="665">
                    <a:moveTo>
                      <a:pt x="279" y="0"/>
                    </a:moveTo>
                    <a:lnTo>
                      <a:pt x="193" y="137"/>
                    </a:lnTo>
                    <a:cubicBezTo>
                      <a:pt x="160" y="190"/>
                      <a:pt x="126" y="245"/>
                      <a:pt x="91" y="297"/>
                    </a:cubicBezTo>
                    <a:lnTo>
                      <a:pt x="0" y="431"/>
                    </a:lnTo>
                    <a:lnTo>
                      <a:pt x="378" y="684"/>
                    </a:lnTo>
                    <a:lnTo>
                      <a:pt x="469" y="549"/>
                    </a:lnTo>
                    <a:cubicBezTo>
                      <a:pt x="506" y="492"/>
                      <a:pt x="544" y="435"/>
                      <a:pt x="578" y="378"/>
                    </a:cubicBezTo>
                    <a:lnTo>
                      <a:pt x="664" y="241"/>
                    </a:lnTo>
                    <a:lnTo>
                      <a:pt x="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6"/>
              <p:cNvSpPr/>
              <p:nvPr/>
            </p:nvSpPr>
            <p:spPr>
              <a:xfrm>
                <a:off x="661800" y="3842075"/>
                <a:ext cx="15800" cy="14725"/>
              </a:xfrm>
              <a:custGeom>
                <a:rect b="b" l="l" r="r" t="t"/>
                <a:pathLst>
                  <a:path extrusionOk="0" h="589" w="632">
                    <a:moveTo>
                      <a:pt x="491" y="0"/>
                    </a:moveTo>
                    <a:lnTo>
                      <a:pt x="337" y="52"/>
                    </a:lnTo>
                    <a:cubicBezTo>
                      <a:pt x="276" y="71"/>
                      <a:pt x="216" y="90"/>
                      <a:pt x="155" y="108"/>
                    </a:cubicBezTo>
                    <a:lnTo>
                      <a:pt x="0" y="154"/>
                    </a:lnTo>
                    <a:lnTo>
                      <a:pt x="129" y="589"/>
                    </a:lnTo>
                    <a:lnTo>
                      <a:pt x="284" y="544"/>
                    </a:lnTo>
                    <a:cubicBezTo>
                      <a:pt x="349" y="524"/>
                      <a:pt x="413" y="504"/>
                      <a:pt x="477" y="483"/>
                    </a:cubicBezTo>
                    <a:lnTo>
                      <a:pt x="631" y="433"/>
                    </a:lnTo>
                    <a:lnTo>
                      <a:pt x="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6"/>
              <p:cNvSpPr/>
              <p:nvPr/>
            </p:nvSpPr>
            <p:spPr>
              <a:xfrm>
                <a:off x="784625" y="3701225"/>
                <a:ext cx="13200" cy="14600"/>
              </a:xfrm>
              <a:custGeom>
                <a:rect b="b" l="l" r="r" t="t"/>
                <a:pathLst>
                  <a:path extrusionOk="0" h="584" w="528">
                    <a:moveTo>
                      <a:pt x="78" y="1"/>
                    </a:moveTo>
                    <a:lnTo>
                      <a:pt x="56" y="161"/>
                    </a:lnTo>
                    <a:cubicBezTo>
                      <a:pt x="47" y="224"/>
                      <a:pt x="37" y="287"/>
                      <a:pt x="27" y="349"/>
                    </a:cubicBezTo>
                    <a:lnTo>
                      <a:pt x="0" y="510"/>
                    </a:lnTo>
                    <a:lnTo>
                      <a:pt x="448" y="584"/>
                    </a:lnTo>
                    <a:lnTo>
                      <a:pt x="474" y="424"/>
                    </a:lnTo>
                    <a:cubicBezTo>
                      <a:pt x="486" y="358"/>
                      <a:pt x="496" y="292"/>
                      <a:pt x="506" y="224"/>
                    </a:cubicBezTo>
                    <a:lnTo>
                      <a:pt x="527" y="64"/>
                    </a:lnTo>
                    <a:lnTo>
                      <a:pt x="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6"/>
              <p:cNvSpPr/>
              <p:nvPr/>
            </p:nvSpPr>
            <p:spPr>
              <a:xfrm>
                <a:off x="787475" y="3677150"/>
                <a:ext cx="11550" cy="13575"/>
              </a:xfrm>
              <a:custGeom>
                <a:rect b="b" l="l" r="r" t="t"/>
                <a:pathLst>
                  <a:path extrusionOk="0" h="543" w="462">
                    <a:moveTo>
                      <a:pt x="7" y="1"/>
                    </a:moveTo>
                    <a:lnTo>
                      <a:pt x="7" y="177"/>
                    </a:lnTo>
                    <a:cubicBezTo>
                      <a:pt x="7" y="240"/>
                      <a:pt x="7" y="305"/>
                      <a:pt x="5" y="367"/>
                    </a:cubicBezTo>
                    <a:lnTo>
                      <a:pt x="0" y="529"/>
                    </a:lnTo>
                    <a:lnTo>
                      <a:pt x="455" y="543"/>
                    </a:lnTo>
                    <a:lnTo>
                      <a:pt x="458" y="379"/>
                    </a:lnTo>
                    <a:cubicBezTo>
                      <a:pt x="460" y="313"/>
                      <a:pt x="461" y="245"/>
                      <a:pt x="461" y="176"/>
                    </a:cubicBezTo>
                    <a:lnTo>
                      <a:pt x="4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6"/>
              <p:cNvSpPr/>
              <p:nvPr/>
            </p:nvSpPr>
            <p:spPr>
              <a:xfrm>
                <a:off x="769225" y="3747025"/>
                <a:ext cx="15800" cy="16650"/>
              </a:xfrm>
              <a:custGeom>
                <a:rect b="b" l="l" r="r" t="t"/>
                <a:pathLst>
                  <a:path extrusionOk="0" h="666" w="632">
                    <a:moveTo>
                      <a:pt x="216" y="1"/>
                    </a:moveTo>
                    <a:lnTo>
                      <a:pt x="150" y="150"/>
                    </a:lnTo>
                    <a:cubicBezTo>
                      <a:pt x="126" y="207"/>
                      <a:pt x="99" y="265"/>
                      <a:pt x="71" y="321"/>
                    </a:cubicBezTo>
                    <a:lnTo>
                      <a:pt x="0" y="468"/>
                    </a:lnTo>
                    <a:lnTo>
                      <a:pt x="410" y="665"/>
                    </a:lnTo>
                    <a:lnTo>
                      <a:pt x="481" y="518"/>
                    </a:lnTo>
                    <a:cubicBezTo>
                      <a:pt x="511" y="457"/>
                      <a:pt x="539" y="396"/>
                      <a:pt x="565" y="335"/>
                    </a:cubicBezTo>
                    <a:lnTo>
                      <a:pt x="631" y="186"/>
                    </a:lnTo>
                    <a:lnTo>
                      <a:pt x="2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6"/>
              <p:cNvSpPr/>
              <p:nvPr/>
            </p:nvSpPr>
            <p:spPr>
              <a:xfrm>
                <a:off x="778500" y="3724525"/>
                <a:ext cx="14650" cy="15800"/>
              </a:xfrm>
              <a:custGeom>
                <a:rect b="b" l="l" r="r" t="t"/>
                <a:pathLst>
                  <a:path extrusionOk="0" h="632" w="586">
                    <a:moveTo>
                      <a:pt x="149" y="1"/>
                    </a:moveTo>
                    <a:lnTo>
                      <a:pt x="105" y="157"/>
                    </a:lnTo>
                    <a:cubicBezTo>
                      <a:pt x="87" y="219"/>
                      <a:pt x="69" y="280"/>
                      <a:pt x="50" y="339"/>
                    </a:cubicBezTo>
                    <a:lnTo>
                      <a:pt x="1" y="495"/>
                    </a:lnTo>
                    <a:lnTo>
                      <a:pt x="434" y="632"/>
                    </a:lnTo>
                    <a:lnTo>
                      <a:pt x="483" y="476"/>
                    </a:lnTo>
                    <a:cubicBezTo>
                      <a:pt x="503" y="412"/>
                      <a:pt x="523" y="347"/>
                      <a:pt x="541" y="283"/>
                    </a:cubicBezTo>
                    <a:lnTo>
                      <a:pt x="586" y="126"/>
                    </a:lnTo>
                    <a:lnTo>
                      <a:pt x="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6"/>
              <p:cNvSpPr/>
              <p:nvPr/>
            </p:nvSpPr>
            <p:spPr>
              <a:xfrm>
                <a:off x="523125" y="3520125"/>
                <a:ext cx="16925" cy="16300"/>
              </a:xfrm>
              <a:custGeom>
                <a:rect b="b" l="l" r="r" t="t"/>
                <a:pathLst>
                  <a:path extrusionOk="0" h="652" w="677">
                    <a:moveTo>
                      <a:pt x="460" y="0"/>
                    </a:moveTo>
                    <a:lnTo>
                      <a:pt x="317" y="78"/>
                    </a:lnTo>
                    <a:cubicBezTo>
                      <a:pt x="259" y="109"/>
                      <a:pt x="199" y="143"/>
                      <a:pt x="141" y="177"/>
                    </a:cubicBezTo>
                    <a:lnTo>
                      <a:pt x="1" y="258"/>
                    </a:lnTo>
                    <a:lnTo>
                      <a:pt x="229" y="651"/>
                    </a:lnTo>
                    <a:lnTo>
                      <a:pt x="369" y="570"/>
                    </a:lnTo>
                    <a:cubicBezTo>
                      <a:pt x="424" y="537"/>
                      <a:pt x="478" y="508"/>
                      <a:pt x="535" y="476"/>
                    </a:cubicBezTo>
                    <a:lnTo>
                      <a:pt x="677" y="399"/>
                    </a:lnTo>
                    <a:lnTo>
                      <a:pt x="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6"/>
              <p:cNvSpPr/>
              <p:nvPr/>
            </p:nvSpPr>
            <p:spPr>
              <a:xfrm>
                <a:off x="569475" y="3503525"/>
                <a:ext cx="15300" cy="14050"/>
              </a:xfrm>
              <a:custGeom>
                <a:rect b="b" l="l" r="r" t="t"/>
                <a:pathLst>
                  <a:path extrusionOk="0" h="562" w="612">
                    <a:moveTo>
                      <a:pt x="513" y="0"/>
                    </a:moveTo>
                    <a:lnTo>
                      <a:pt x="356" y="35"/>
                    </a:lnTo>
                    <a:cubicBezTo>
                      <a:pt x="290" y="50"/>
                      <a:pt x="224" y="65"/>
                      <a:pt x="158" y="81"/>
                    </a:cubicBezTo>
                    <a:lnTo>
                      <a:pt x="1" y="121"/>
                    </a:lnTo>
                    <a:lnTo>
                      <a:pt x="111" y="562"/>
                    </a:lnTo>
                    <a:lnTo>
                      <a:pt x="268" y="522"/>
                    </a:lnTo>
                    <a:cubicBezTo>
                      <a:pt x="329" y="507"/>
                      <a:pt x="391" y="493"/>
                      <a:pt x="453" y="478"/>
                    </a:cubicBezTo>
                    <a:lnTo>
                      <a:pt x="612" y="443"/>
                    </a:lnTo>
                    <a:lnTo>
                      <a:pt x="5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6"/>
              <p:cNvSpPr/>
              <p:nvPr/>
            </p:nvSpPr>
            <p:spPr>
              <a:xfrm>
                <a:off x="564975" y="3844375"/>
                <a:ext cx="15525" cy="14325"/>
              </a:xfrm>
              <a:custGeom>
                <a:rect b="b" l="l" r="r" t="t"/>
                <a:pathLst>
                  <a:path extrusionOk="0" h="573" w="621">
                    <a:moveTo>
                      <a:pt x="123" y="1"/>
                    </a:moveTo>
                    <a:lnTo>
                      <a:pt x="1" y="439"/>
                    </a:lnTo>
                    <a:lnTo>
                      <a:pt x="157" y="482"/>
                    </a:lnTo>
                    <a:cubicBezTo>
                      <a:pt x="222" y="500"/>
                      <a:pt x="286" y="516"/>
                      <a:pt x="352" y="533"/>
                    </a:cubicBezTo>
                    <a:lnTo>
                      <a:pt x="511" y="572"/>
                    </a:lnTo>
                    <a:lnTo>
                      <a:pt x="620" y="131"/>
                    </a:lnTo>
                    <a:lnTo>
                      <a:pt x="463" y="92"/>
                    </a:lnTo>
                    <a:cubicBezTo>
                      <a:pt x="400" y="77"/>
                      <a:pt x="339" y="60"/>
                      <a:pt x="278" y="44"/>
                    </a:cubicBezTo>
                    <a:lnTo>
                      <a:pt x="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6"/>
              <p:cNvSpPr/>
              <p:nvPr/>
            </p:nvSpPr>
            <p:spPr>
              <a:xfrm>
                <a:off x="541300" y="3835875"/>
                <a:ext cx="16425" cy="15550"/>
              </a:xfrm>
              <a:custGeom>
                <a:rect b="b" l="l" r="r" t="t"/>
                <a:pathLst>
                  <a:path extrusionOk="0" h="622" w="657">
                    <a:moveTo>
                      <a:pt x="183" y="1"/>
                    </a:moveTo>
                    <a:lnTo>
                      <a:pt x="1" y="417"/>
                    </a:lnTo>
                    <a:lnTo>
                      <a:pt x="150" y="483"/>
                    </a:lnTo>
                    <a:cubicBezTo>
                      <a:pt x="211" y="509"/>
                      <a:pt x="273" y="536"/>
                      <a:pt x="336" y="561"/>
                    </a:cubicBezTo>
                    <a:lnTo>
                      <a:pt x="487" y="622"/>
                    </a:lnTo>
                    <a:lnTo>
                      <a:pt x="657" y="200"/>
                    </a:lnTo>
                    <a:lnTo>
                      <a:pt x="506" y="139"/>
                    </a:lnTo>
                    <a:cubicBezTo>
                      <a:pt x="447" y="116"/>
                      <a:pt x="389" y="91"/>
                      <a:pt x="331" y="65"/>
                    </a:cubicBezTo>
                    <a:lnTo>
                      <a:pt x="331" y="67"/>
                    </a:lnTo>
                    <a:lnTo>
                      <a:pt x="1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6"/>
              <p:cNvSpPr/>
              <p:nvPr/>
            </p:nvSpPr>
            <p:spPr>
              <a:xfrm>
                <a:off x="545575" y="3510125"/>
                <a:ext cx="16275" cy="15350"/>
              </a:xfrm>
              <a:custGeom>
                <a:rect b="b" l="l" r="r" t="t"/>
                <a:pathLst>
                  <a:path extrusionOk="0" h="614" w="651">
                    <a:moveTo>
                      <a:pt x="492" y="1"/>
                    </a:moveTo>
                    <a:lnTo>
                      <a:pt x="340" y="57"/>
                    </a:lnTo>
                    <a:lnTo>
                      <a:pt x="340" y="58"/>
                    </a:lnTo>
                    <a:cubicBezTo>
                      <a:pt x="278" y="82"/>
                      <a:pt x="215" y="106"/>
                      <a:pt x="152" y="131"/>
                    </a:cubicBezTo>
                    <a:lnTo>
                      <a:pt x="0" y="192"/>
                    </a:lnTo>
                    <a:lnTo>
                      <a:pt x="172" y="614"/>
                    </a:lnTo>
                    <a:lnTo>
                      <a:pt x="322" y="552"/>
                    </a:lnTo>
                    <a:cubicBezTo>
                      <a:pt x="380" y="528"/>
                      <a:pt x="440" y="505"/>
                      <a:pt x="499" y="483"/>
                    </a:cubicBezTo>
                    <a:lnTo>
                      <a:pt x="651" y="427"/>
                    </a:lnTo>
                    <a:lnTo>
                      <a:pt x="4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6"/>
              <p:cNvSpPr/>
              <p:nvPr/>
            </p:nvSpPr>
            <p:spPr>
              <a:xfrm>
                <a:off x="589675" y="3849675"/>
                <a:ext cx="14275" cy="12825"/>
              </a:xfrm>
              <a:custGeom>
                <a:rect b="b" l="l" r="r" t="t"/>
                <a:pathLst>
                  <a:path extrusionOk="0" h="513" w="571">
                    <a:moveTo>
                      <a:pt x="60" y="0"/>
                    </a:moveTo>
                    <a:lnTo>
                      <a:pt x="0" y="450"/>
                    </a:lnTo>
                    <a:lnTo>
                      <a:pt x="161" y="471"/>
                    </a:lnTo>
                    <a:cubicBezTo>
                      <a:pt x="228" y="481"/>
                      <a:pt x="295" y="488"/>
                      <a:pt x="362" y="496"/>
                    </a:cubicBezTo>
                    <a:lnTo>
                      <a:pt x="524" y="512"/>
                    </a:lnTo>
                    <a:lnTo>
                      <a:pt x="570" y="60"/>
                    </a:lnTo>
                    <a:lnTo>
                      <a:pt x="409" y="43"/>
                    </a:lnTo>
                    <a:cubicBezTo>
                      <a:pt x="346" y="37"/>
                      <a:pt x="283" y="28"/>
                      <a:pt x="220" y="20"/>
                    </a:cubicBezTo>
                    <a:lnTo>
                      <a:pt x="220" y="22"/>
                    </a:lnTo>
                    <a:lnTo>
                      <a:pt x="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6"/>
              <p:cNvSpPr/>
              <p:nvPr/>
            </p:nvSpPr>
            <p:spPr>
              <a:xfrm>
                <a:off x="614775" y="3851400"/>
                <a:ext cx="13300" cy="11625"/>
              </a:xfrm>
              <a:custGeom>
                <a:rect b="b" l="l" r="r" t="t"/>
                <a:pathLst>
                  <a:path extrusionOk="0" h="465" w="532">
                    <a:moveTo>
                      <a:pt x="515" y="1"/>
                    </a:moveTo>
                    <a:lnTo>
                      <a:pt x="353" y="6"/>
                    </a:lnTo>
                    <a:cubicBezTo>
                      <a:pt x="290" y="9"/>
                      <a:pt x="227" y="9"/>
                      <a:pt x="163" y="11"/>
                    </a:cubicBezTo>
                    <a:lnTo>
                      <a:pt x="1" y="11"/>
                    </a:lnTo>
                    <a:lnTo>
                      <a:pt x="4" y="465"/>
                    </a:lnTo>
                    <a:lnTo>
                      <a:pt x="166" y="465"/>
                    </a:lnTo>
                    <a:cubicBezTo>
                      <a:pt x="234" y="463"/>
                      <a:pt x="302" y="462"/>
                      <a:pt x="369" y="460"/>
                    </a:cubicBezTo>
                    <a:lnTo>
                      <a:pt x="531" y="455"/>
                    </a:lnTo>
                    <a:lnTo>
                      <a:pt x="5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6"/>
              <p:cNvSpPr/>
              <p:nvPr/>
            </p:nvSpPr>
            <p:spPr>
              <a:xfrm>
                <a:off x="594300" y="3500375"/>
                <a:ext cx="14025" cy="12500"/>
              </a:xfrm>
              <a:custGeom>
                <a:rect b="b" l="l" r="r" t="t"/>
                <a:pathLst>
                  <a:path extrusionOk="0" h="500" w="561">
                    <a:moveTo>
                      <a:pt x="524" y="1"/>
                    </a:moveTo>
                    <a:lnTo>
                      <a:pt x="362" y="12"/>
                    </a:lnTo>
                    <a:lnTo>
                      <a:pt x="364" y="12"/>
                    </a:lnTo>
                    <a:cubicBezTo>
                      <a:pt x="296" y="19"/>
                      <a:pt x="229" y="24"/>
                      <a:pt x="162" y="30"/>
                    </a:cubicBezTo>
                    <a:lnTo>
                      <a:pt x="1" y="49"/>
                    </a:lnTo>
                    <a:lnTo>
                      <a:pt x="48" y="500"/>
                    </a:lnTo>
                    <a:lnTo>
                      <a:pt x="209" y="483"/>
                    </a:lnTo>
                    <a:cubicBezTo>
                      <a:pt x="271" y="477"/>
                      <a:pt x="334" y="470"/>
                      <a:pt x="399" y="465"/>
                    </a:cubicBezTo>
                    <a:lnTo>
                      <a:pt x="561" y="453"/>
                    </a:lnTo>
                    <a:lnTo>
                      <a:pt x="5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6"/>
              <p:cNvSpPr/>
              <p:nvPr/>
            </p:nvSpPr>
            <p:spPr>
              <a:xfrm>
                <a:off x="638500" y="3848350"/>
                <a:ext cx="14675" cy="13325"/>
              </a:xfrm>
              <a:custGeom>
                <a:rect b="b" l="l" r="r" t="t"/>
                <a:pathLst>
                  <a:path extrusionOk="0" h="533" w="587">
                    <a:moveTo>
                      <a:pt x="507" y="0"/>
                    </a:moveTo>
                    <a:lnTo>
                      <a:pt x="349" y="30"/>
                    </a:lnTo>
                    <a:lnTo>
                      <a:pt x="349" y="29"/>
                    </a:lnTo>
                    <a:cubicBezTo>
                      <a:pt x="286" y="40"/>
                      <a:pt x="223" y="50"/>
                      <a:pt x="160" y="60"/>
                    </a:cubicBezTo>
                    <a:lnTo>
                      <a:pt x="0" y="83"/>
                    </a:lnTo>
                    <a:lnTo>
                      <a:pt x="66" y="532"/>
                    </a:lnTo>
                    <a:lnTo>
                      <a:pt x="227" y="509"/>
                    </a:lnTo>
                    <a:cubicBezTo>
                      <a:pt x="294" y="499"/>
                      <a:pt x="360" y="488"/>
                      <a:pt x="426" y="476"/>
                    </a:cubicBezTo>
                    <a:lnTo>
                      <a:pt x="587" y="448"/>
                    </a:lnTo>
                    <a:lnTo>
                      <a:pt x="5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6"/>
              <p:cNvSpPr/>
              <p:nvPr/>
            </p:nvSpPr>
            <p:spPr>
              <a:xfrm>
                <a:off x="619200" y="3500100"/>
                <a:ext cx="13525" cy="12000"/>
              </a:xfrm>
              <a:custGeom>
                <a:rect b="b" l="l" r="r" t="t"/>
                <a:pathLst>
                  <a:path extrusionOk="0" h="480" w="541">
                    <a:moveTo>
                      <a:pt x="16" y="0"/>
                    </a:moveTo>
                    <a:lnTo>
                      <a:pt x="1" y="454"/>
                    </a:lnTo>
                    <a:lnTo>
                      <a:pt x="163" y="459"/>
                    </a:lnTo>
                    <a:cubicBezTo>
                      <a:pt x="225" y="461"/>
                      <a:pt x="288" y="464"/>
                      <a:pt x="353" y="469"/>
                    </a:cubicBezTo>
                    <a:lnTo>
                      <a:pt x="515" y="479"/>
                    </a:lnTo>
                    <a:lnTo>
                      <a:pt x="541" y="25"/>
                    </a:lnTo>
                    <a:lnTo>
                      <a:pt x="379" y="15"/>
                    </a:lnTo>
                    <a:cubicBezTo>
                      <a:pt x="313" y="12"/>
                      <a:pt x="245" y="8"/>
                      <a:pt x="177" y="5"/>
                    </a:cubicBezTo>
                    <a:lnTo>
                      <a:pt x="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6"/>
              <p:cNvSpPr/>
              <p:nvPr/>
            </p:nvSpPr>
            <p:spPr>
              <a:xfrm>
                <a:off x="642825" y="3502125"/>
                <a:ext cx="14950" cy="13550"/>
              </a:xfrm>
              <a:custGeom>
                <a:rect b="b" l="l" r="r" t="t"/>
                <a:pathLst>
                  <a:path extrusionOk="0" h="542" w="598">
                    <a:moveTo>
                      <a:pt x="78" y="0"/>
                    </a:moveTo>
                    <a:lnTo>
                      <a:pt x="1" y="448"/>
                    </a:lnTo>
                    <a:lnTo>
                      <a:pt x="161" y="476"/>
                    </a:lnTo>
                    <a:cubicBezTo>
                      <a:pt x="224" y="486"/>
                      <a:pt x="287" y="497"/>
                      <a:pt x="348" y="511"/>
                    </a:cubicBezTo>
                    <a:lnTo>
                      <a:pt x="506" y="542"/>
                    </a:lnTo>
                    <a:lnTo>
                      <a:pt x="597" y="98"/>
                    </a:lnTo>
                    <a:lnTo>
                      <a:pt x="439" y="65"/>
                    </a:lnTo>
                    <a:cubicBezTo>
                      <a:pt x="372" y="51"/>
                      <a:pt x="305" y="40"/>
                      <a:pt x="239" y="28"/>
                    </a:cubicBezTo>
                    <a:lnTo>
                      <a:pt x="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6"/>
              <p:cNvSpPr/>
              <p:nvPr/>
            </p:nvSpPr>
            <p:spPr>
              <a:xfrm>
                <a:off x="499725" y="3563750"/>
                <a:ext cx="235700" cy="235675"/>
              </a:xfrm>
              <a:custGeom>
                <a:rect b="b" l="l" r="r" t="t"/>
                <a:pathLst>
                  <a:path extrusionOk="0" h="9427" w="9428">
                    <a:moveTo>
                      <a:pt x="4714" y="585"/>
                    </a:moveTo>
                    <a:cubicBezTo>
                      <a:pt x="6990" y="585"/>
                      <a:pt x="8844" y="2437"/>
                      <a:pt x="8844" y="4713"/>
                    </a:cubicBezTo>
                    <a:cubicBezTo>
                      <a:pt x="8844" y="6990"/>
                      <a:pt x="6990" y="8842"/>
                      <a:pt x="4714" y="8842"/>
                    </a:cubicBezTo>
                    <a:cubicBezTo>
                      <a:pt x="2437" y="8842"/>
                      <a:pt x="585" y="6990"/>
                      <a:pt x="585" y="4713"/>
                    </a:cubicBezTo>
                    <a:cubicBezTo>
                      <a:pt x="585" y="2437"/>
                      <a:pt x="2437" y="585"/>
                      <a:pt x="4714" y="585"/>
                    </a:cubicBezTo>
                    <a:close/>
                    <a:moveTo>
                      <a:pt x="4714" y="0"/>
                    </a:moveTo>
                    <a:cubicBezTo>
                      <a:pt x="2115" y="0"/>
                      <a:pt x="0" y="2115"/>
                      <a:pt x="0" y="4713"/>
                    </a:cubicBezTo>
                    <a:cubicBezTo>
                      <a:pt x="0" y="7312"/>
                      <a:pt x="2115" y="9427"/>
                      <a:pt x="4714" y="9427"/>
                    </a:cubicBezTo>
                    <a:cubicBezTo>
                      <a:pt x="7312" y="9427"/>
                      <a:pt x="9427" y="7312"/>
                      <a:pt x="9427" y="4713"/>
                    </a:cubicBezTo>
                    <a:cubicBezTo>
                      <a:pt x="9427" y="2115"/>
                      <a:pt x="7312" y="0"/>
                      <a:pt x="4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6"/>
              <p:cNvSpPr/>
              <p:nvPr/>
            </p:nvSpPr>
            <p:spPr>
              <a:xfrm>
                <a:off x="353675" y="3417700"/>
                <a:ext cx="527775" cy="527775"/>
              </a:xfrm>
              <a:custGeom>
                <a:rect b="b" l="l" r="r" t="t"/>
                <a:pathLst>
                  <a:path extrusionOk="0" h="21111" w="21111">
                    <a:moveTo>
                      <a:pt x="12490" y="260"/>
                    </a:moveTo>
                    <a:cubicBezTo>
                      <a:pt x="12717" y="260"/>
                      <a:pt x="12900" y="445"/>
                      <a:pt x="12900" y="671"/>
                    </a:cubicBezTo>
                    <a:lnTo>
                      <a:pt x="12900" y="2160"/>
                    </a:lnTo>
                    <a:cubicBezTo>
                      <a:pt x="12900" y="2440"/>
                      <a:pt x="13078" y="2695"/>
                      <a:pt x="13344" y="2789"/>
                    </a:cubicBezTo>
                    <a:cubicBezTo>
                      <a:pt x="13591" y="2878"/>
                      <a:pt x="13837" y="2981"/>
                      <a:pt x="14075" y="3093"/>
                    </a:cubicBezTo>
                    <a:cubicBezTo>
                      <a:pt x="14165" y="3136"/>
                      <a:pt x="14263" y="3157"/>
                      <a:pt x="14360" y="3157"/>
                    </a:cubicBezTo>
                    <a:cubicBezTo>
                      <a:pt x="14534" y="3157"/>
                      <a:pt x="14706" y="3089"/>
                      <a:pt x="14835" y="2961"/>
                    </a:cubicBezTo>
                    <a:lnTo>
                      <a:pt x="15887" y="1908"/>
                    </a:lnTo>
                    <a:cubicBezTo>
                      <a:pt x="15965" y="1831"/>
                      <a:pt x="16069" y="1788"/>
                      <a:pt x="16178" y="1788"/>
                    </a:cubicBezTo>
                    <a:cubicBezTo>
                      <a:pt x="16288" y="1788"/>
                      <a:pt x="16391" y="1831"/>
                      <a:pt x="16468" y="1908"/>
                    </a:cubicBezTo>
                    <a:lnTo>
                      <a:pt x="19203" y="4643"/>
                    </a:lnTo>
                    <a:cubicBezTo>
                      <a:pt x="19280" y="4720"/>
                      <a:pt x="19323" y="4823"/>
                      <a:pt x="19323" y="4933"/>
                    </a:cubicBezTo>
                    <a:cubicBezTo>
                      <a:pt x="19323" y="5042"/>
                      <a:pt x="19280" y="5146"/>
                      <a:pt x="19203" y="5224"/>
                    </a:cubicBezTo>
                    <a:lnTo>
                      <a:pt x="18150" y="6277"/>
                    </a:lnTo>
                    <a:cubicBezTo>
                      <a:pt x="17950" y="6476"/>
                      <a:pt x="17897" y="6782"/>
                      <a:pt x="18018" y="7036"/>
                    </a:cubicBezTo>
                    <a:cubicBezTo>
                      <a:pt x="18130" y="7274"/>
                      <a:pt x="18233" y="7521"/>
                      <a:pt x="18322" y="7767"/>
                    </a:cubicBezTo>
                    <a:cubicBezTo>
                      <a:pt x="18418" y="8033"/>
                      <a:pt x="18671" y="8211"/>
                      <a:pt x="18953" y="8211"/>
                    </a:cubicBezTo>
                    <a:lnTo>
                      <a:pt x="20440" y="8211"/>
                    </a:lnTo>
                    <a:cubicBezTo>
                      <a:pt x="20666" y="8211"/>
                      <a:pt x="20851" y="8394"/>
                      <a:pt x="20851" y="8622"/>
                    </a:cubicBezTo>
                    <a:lnTo>
                      <a:pt x="20851" y="12488"/>
                    </a:lnTo>
                    <a:cubicBezTo>
                      <a:pt x="20851" y="12715"/>
                      <a:pt x="20666" y="12900"/>
                      <a:pt x="20440" y="12900"/>
                    </a:cubicBezTo>
                    <a:lnTo>
                      <a:pt x="18953" y="12900"/>
                    </a:lnTo>
                    <a:cubicBezTo>
                      <a:pt x="18671" y="12900"/>
                      <a:pt x="18416" y="13078"/>
                      <a:pt x="18322" y="13342"/>
                    </a:cubicBezTo>
                    <a:cubicBezTo>
                      <a:pt x="18233" y="13589"/>
                      <a:pt x="18130" y="13835"/>
                      <a:pt x="18018" y="14074"/>
                    </a:cubicBezTo>
                    <a:cubicBezTo>
                      <a:pt x="17897" y="14329"/>
                      <a:pt x="17950" y="14634"/>
                      <a:pt x="18150" y="14834"/>
                    </a:cubicBezTo>
                    <a:lnTo>
                      <a:pt x="19203" y="15887"/>
                    </a:lnTo>
                    <a:cubicBezTo>
                      <a:pt x="19280" y="15964"/>
                      <a:pt x="19323" y="16067"/>
                      <a:pt x="19323" y="16177"/>
                    </a:cubicBezTo>
                    <a:cubicBezTo>
                      <a:pt x="19323" y="16286"/>
                      <a:pt x="19280" y="16391"/>
                      <a:pt x="19203" y="16468"/>
                    </a:cubicBezTo>
                    <a:lnTo>
                      <a:pt x="16468" y="19202"/>
                    </a:lnTo>
                    <a:cubicBezTo>
                      <a:pt x="16391" y="19280"/>
                      <a:pt x="16288" y="19323"/>
                      <a:pt x="16178" y="19323"/>
                    </a:cubicBezTo>
                    <a:cubicBezTo>
                      <a:pt x="16069" y="19323"/>
                      <a:pt x="15965" y="19280"/>
                      <a:pt x="15887" y="19202"/>
                    </a:cubicBezTo>
                    <a:lnTo>
                      <a:pt x="14835" y="18150"/>
                    </a:lnTo>
                    <a:cubicBezTo>
                      <a:pt x="14706" y="18022"/>
                      <a:pt x="14534" y="17954"/>
                      <a:pt x="14360" y="17954"/>
                    </a:cubicBezTo>
                    <a:cubicBezTo>
                      <a:pt x="14263" y="17954"/>
                      <a:pt x="14165" y="17975"/>
                      <a:pt x="14075" y="18018"/>
                    </a:cubicBezTo>
                    <a:cubicBezTo>
                      <a:pt x="13837" y="18130"/>
                      <a:pt x="13591" y="18233"/>
                      <a:pt x="13344" y="18320"/>
                    </a:cubicBezTo>
                    <a:cubicBezTo>
                      <a:pt x="13078" y="18416"/>
                      <a:pt x="12900" y="18670"/>
                      <a:pt x="12900" y="18951"/>
                    </a:cubicBezTo>
                    <a:lnTo>
                      <a:pt x="12900" y="20440"/>
                    </a:lnTo>
                    <a:cubicBezTo>
                      <a:pt x="12900" y="20666"/>
                      <a:pt x="12717" y="20851"/>
                      <a:pt x="12490" y="20851"/>
                    </a:cubicBezTo>
                    <a:lnTo>
                      <a:pt x="8623" y="20851"/>
                    </a:lnTo>
                    <a:cubicBezTo>
                      <a:pt x="8396" y="20851"/>
                      <a:pt x="8211" y="20666"/>
                      <a:pt x="8211" y="20440"/>
                    </a:cubicBezTo>
                    <a:lnTo>
                      <a:pt x="8211" y="18951"/>
                    </a:lnTo>
                    <a:cubicBezTo>
                      <a:pt x="8211" y="18670"/>
                      <a:pt x="8033" y="18416"/>
                      <a:pt x="7769" y="18320"/>
                    </a:cubicBezTo>
                    <a:cubicBezTo>
                      <a:pt x="7521" y="18233"/>
                      <a:pt x="7275" y="18130"/>
                      <a:pt x="7038" y="18018"/>
                    </a:cubicBezTo>
                    <a:cubicBezTo>
                      <a:pt x="6946" y="17975"/>
                      <a:pt x="6848" y="17953"/>
                      <a:pt x="6753" y="17953"/>
                    </a:cubicBezTo>
                    <a:cubicBezTo>
                      <a:pt x="6577" y="17953"/>
                      <a:pt x="6406" y="18021"/>
                      <a:pt x="6278" y="18150"/>
                    </a:cubicBezTo>
                    <a:lnTo>
                      <a:pt x="5224" y="19202"/>
                    </a:lnTo>
                    <a:cubicBezTo>
                      <a:pt x="5147" y="19280"/>
                      <a:pt x="5044" y="19323"/>
                      <a:pt x="4934" y="19323"/>
                    </a:cubicBezTo>
                    <a:cubicBezTo>
                      <a:pt x="4825" y="19323"/>
                      <a:pt x="4721" y="19280"/>
                      <a:pt x="4643" y="19202"/>
                    </a:cubicBezTo>
                    <a:lnTo>
                      <a:pt x="1909" y="16468"/>
                    </a:lnTo>
                    <a:cubicBezTo>
                      <a:pt x="1831" y="16391"/>
                      <a:pt x="1788" y="16286"/>
                      <a:pt x="1788" y="16177"/>
                    </a:cubicBezTo>
                    <a:cubicBezTo>
                      <a:pt x="1788" y="16067"/>
                      <a:pt x="1831" y="15964"/>
                      <a:pt x="1909" y="15887"/>
                    </a:cubicBezTo>
                    <a:lnTo>
                      <a:pt x="2961" y="14834"/>
                    </a:lnTo>
                    <a:cubicBezTo>
                      <a:pt x="3161" y="14634"/>
                      <a:pt x="3214" y="14329"/>
                      <a:pt x="3093" y="14073"/>
                    </a:cubicBezTo>
                    <a:cubicBezTo>
                      <a:pt x="2981" y="13835"/>
                      <a:pt x="2878" y="13589"/>
                      <a:pt x="2791" y="13342"/>
                    </a:cubicBezTo>
                    <a:cubicBezTo>
                      <a:pt x="2695" y="13078"/>
                      <a:pt x="2442" y="12900"/>
                      <a:pt x="2160" y="12900"/>
                    </a:cubicBezTo>
                    <a:lnTo>
                      <a:pt x="671" y="12900"/>
                    </a:lnTo>
                    <a:cubicBezTo>
                      <a:pt x="445" y="12900"/>
                      <a:pt x="262" y="12715"/>
                      <a:pt x="262" y="12488"/>
                    </a:cubicBezTo>
                    <a:lnTo>
                      <a:pt x="262" y="8621"/>
                    </a:lnTo>
                    <a:cubicBezTo>
                      <a:pt x="262" y="8394"/>
                      <a:pt x="445" y="8211"/>
                      <a:pt x="671" y="8211"/>
                    </a:cubicBezTo>
                    <a:lnTo>
                      <a:pt x="2160" y="8211"/>
                    </a:lnTo>
                    <a:cubicBezTo>
                      <a:pt x="2442" y="8211"/>
                      <a:pt x="2695" y="8033"/>
                      <a:pt x="2791" y="7767"/>
                    </a:cubicBezTo>
                    <a:cubicBezTo>
                      <a:pt x="2878" y="7521"/>
                      <a:pt x="2981" y="7274"/>
                      <a:pt x="3093" y="7036"/>
                    </a:cubicBezTo>
                    <a:cubicBezTo>
                      <a:pt x="3214" y="6782"/>
                      <a:pt x="3161" y="6476"/>
                      <a:pt x="2961" y="6277"/>
                    </a:cubicBezTo>
                    <a:lnTo>
                      <a:pt x="1909" y="5224"/>
                    </a:lnTo>
                    <a:cubicBezTo>
                      <a:pt x="1831" y="5146"/>
                      <a:pt x="1788" y="5042"/>
                      <a:pt x="1788" y="4933"/>
                    </a:cubicBezTo>
                    <a:cubicBezTo>
                      <a:pt x="1788" y="4823"/>
                      <a:pt x="1831" y="4720"/>
                      <a:pt x="1909" y="4643"/>
                    </a:cubicBezTo>
                    <a:lnTo>
                      <a:pt x="4643" y="1908"/>
                    </a:lnTo>
                    <a:cubicBezTo>
                      <a:pt x="4721" y="1831"/>
                      <a:pt x="4825" y="1788"/>
                      <a:pt x="4934" y="1788"/>
                    </a:cubicBezTo>
                    <a:cubicBezTo>
                      <a:pt x="5044" y="1788"/>
                      <a:pt x="5147" y="1831"/>
                      <a:pt x="5224" y="1908"/>
                    </a:cubicBezTo>
                    <a:lnTo>
                      <a:pt x="6277" y="2961"/>
                    </a:lnTo>
                    <a:cubicBezTo>
                      <a:pt x="6405" y="3089"/>
                      <a:pt x="6577" y="3157"/>
                      <a:pt x="6752" y="3157"/>
                    </a:cubicBezTo>
                    <a:cubicBezTo>
                      <a:pt x="6849" y="3157"/>
                      <a:pt x="6947" y="3136"/>
                      <a:pt x="7038" y="3093"/>
                    </a:cubicBezTo>
                    <a:cubicBezTo>
                      <a:pt x="7275" y="2981"/>
                      <a:pt x="7521" y="2878"/>
                      <a:pt x="7769" y="2789"/>
                    </a:cubicBezTo>
                    <a:cubicBezTo>
                      <a:pt x="8033" y="2695"/>
                      <a:pt x="8211" y="2440"/>
                      <a:pt x="8211" y="2160"/>
                    </a:cubicBezTo>
                    <a:lnTo>
                      <a:pt x="8211" y="671"/>
                    </a:lnTo>
                    <a:cubicBezTo>
                      <a:pt x="8211" y="445"/>
                      <a:pt x="8396" y="260"/>
                      <a:pt x="8623" y="260"/>
                    </a:cubicBezTo>
                    <a:close/>
                    <a:moveTo>
                      <a:pt x="8623" y="0"/>
                    </a:moveTo>
                    <a:cubicBezTo>
                      <a:pt x="8253" y="0"/>
                      <a:pt x="7952" y="301"/>
                      <a:pt x="7952" y="671"/>
                    </a:cubicBezTo>
                    <a:lnTo>
                      <a:pt x="7952" y="2160"/>
                    </a:lnTo>
                    <a:cubicBezTo>
                      <a:pt x="7952" y="2331"/>
                      <a:pt x="7843" y="2487"/>
                      <a:pt x="7681" y="2546"/>
                    </a:cubicBezTo>
                    <a:cubicBezTo>
                      <a:pt x="7425" y="2637"/>
                      <a:pt x="7172" y="2743"/>
                      <a:pt x="6926" y="2858"/>
                    </a:cubicBezTo>
                    <a:cubicBezTo>
                      <a:pt x="6871" y="2885"/>
                      <a:pt x="6811" y="2898"/>
                      <a:pt x="6752" y="2898"/>
                    </a:cubicBezTo>
                    <a:cubicBezTo>
                      <a:pt x="6646" y="2898"/>
                      <a:pt x="6540" y="2856"/>
                      <a:pt x="6462" y="2777"/>
                    </a:cubicBezTo>
                    <a:lnTo>
                      <a:pt x="5408" y="1725"/>
                    </a:lnTo>
                    <a:cubicBezTo>
                      <a:pt x="5282" y="1598"/>
                      <a:pt x="5114" y="1528"/>
                      <a:pt x="4934" y="1528"/>
                    </a:cubicBezTo>
                    <a:cubicBezTo>
                      <a:pt x="4755" y="1528"/>
                      <a:pt x="4587" y="1598"/>
                      <a:pt x="4459" y="1725"/>
                    </a:cubicBezTo>
                    <a:lnTo>
                      <a:pt x="1725" y="4459"/>
                    </a:lnTo>
                    <a:cubicBezTo>
                      <a:pt x="1598" y="4586"/>
                      <a:pt x="1529" y="4755"/>
                      <a:pt x="1529" y="4933"/>
                    </a:cubicBezTo>
                    <a:cubicBezTo>
                      <a:pt x="1529" y="5113"/>
                      <a:pt x="1598" y="5280"/>
                      <a:pt x="1725" y="5408"/>
                    </a:cubicBezTo>
                    <a:lnTo>
                      <a:pt x="2778" y="6460"/>
                    </a:lnTo>
                    <a:cubicBezTo>
                      <a:pt x="2900" y="6582"/>
                      <a:pt x="2933" y="6770"/>
                      <a:pt x="2859" y="6926"/>
                    </a:cubicBezTo>
                    <a:cubicBezTo>
                      <a:pt x="2743" y="7172"/>
                      <a:pt x="2637" y="7426"/>
                      <a:pt x="2546" y="7679"/>
                    </a:cubicBezTo>
                    <a:cubicBezTo>
                      <a:pt x="2489" y="7843"/>
                      <a:pt x="2333" y="7952"/>
                      <a:pt x="2160" y="7952"/>
                    </a:cubicBezTo>
                    <a:lnTo>
                      <a:pt x="671" y="7952"/>
                    </a:lnTo>
                    <a:cubicBezTo>
                      <a:pt x="303" y="7952"/>
                      <a:pt x="1" y="8252"/>
                      <a:pt x="1" y="8622"/>
                    </a:cubicBezTo>
                    <a:lnTo>
                      <a:pt x="1" y="12488"/>
                    </a:lnTo>
                    <a:cubicBezTo>
                      <a:pt x="1" y="12858"/>
                      <a:pt x="303" y="13159"/>
                      <a:pt x="671" y="13159"/>
                    </a:cubicBezTo>
                    <a:lnTo>
                      <a:pt x="2160" y="13159"/>
                    </a:lnTo>
                    <a:cubicBezTo>
                      <a:pt x="2333" y="13159"/>
                      <a:pt x="2489" y="13268"/>
                      <a:pt x="2546" y="13430"/>
                    </a:cubicBezTo>
                    <a:cubicBezTo>
                      <a:pt x="2637" y="13684"/>
                      <a:pt x="2743" y="13939"/>
                      <a:pt x="2859" y="14185"/>
                    </a:cubicBezTo>
                    <a:cubicBezTo>
                      <a:pt x="2933" y="14340"/>
                      <a:pt x="2900" y="14529"/>
                      <a:pt x="2778" y="14651"/>
                    </a:cubicBezTo>
                    <a:lnTo>
                      <a:pt x="1725" y="15703"/>
                    </a:lnTo>
                    <a:cubicBezTo>
                      <a:pt x="1598" y="15829"/>
                      <a:pt x="1529" y="15997"/>
                      <a:pt x="1529" y="16177"/>
                    </a:cubicBezTo>
                    <a:cubicBezTo>
                      <a:pt x="1529" y="16356"/>
                      <a:pt x="1598" y="16524"/>
                      <a:pt x="1725" y="16652"/>
                    </a:cubicBezTo>
                    <a:lnTo>
                      <a:pt x="4459" y="19386"/>
                    </a:lnTo>
                    <a:cubicBezTo>
                      <a:pt x="4587" y="19513"/>
                      <a:pt x="4755" y="19582"/>
                      <a:pt x="4934" y="19582"/>
                    </a:cubicBezTo>
                    <a:cubicBezTo>
                      <a:pt x="5114" y="19582"/>
                      <a:pt x="5282" y="19513"/>
                      <a:pt x="5408" y="19386"/>
                    </a:cubicBezTo>
                    <a:lnTo>
                      <a:pt x="6462" y="18333"/>
                    </a:lnTo>
                    <a:cubicBezTo>
                      <a:pt x="6540" y="18255"/>
                      <a:pt x="6646" y="18213"/>
                      <a:pt x="6752" y="18213"/>
                    </a:cubicBezTo>
                    <a:cubicBezTo>
                      <a:pt x="6811" y="18213"/>
                      <a:pt x="6871" y="18226"/>
                      <a:pt x="6926" y="18252"/>
                    </a:cubicBezTo>
                    <a:cubicBezTo>
                      <a:pt x="7172" y="18368"/>
                      <a:pt x="7425" y="18474"/>
                      <a:pt x="7681" y="18565"/>
                    </a:cubicBezTo>
                    <a:cubicBezTo>
                      <a:pt x="7843" y="18624"/>
                      <a:pt x="7952" y="18779"/>
                      <a:pt x="7952" y="18951"/>
                    </a:cubicBezTo>
                    <a:lnTo>
                      <a:pt x="7952" y="20440"/>
                    </a:lnTo>
                    <a:cubicBezTo>
                      <a:pt x="7952" y="20810"/>
                      <a:pt x="8253" y="21111"/>
                      <a:pt x="8623" y="21111"/>
                    </a:cubicBezTo>
                    <a:lnTo>
                      <a:pt x="12490" y="21111"/>
                    </a:lnTo>
                    <a:cubicBezTo>
                      <a:pt x="12859" y="21111"/>
                      <a:pt x="13161" y="20810"/>
                      <a:pt x="13161" y="20440"/>
                    </a:cubicBezTo>
                    <a:lnTo>
                      <a:pt x="13161" y="18951"/>
                    </a:lnTo>
                    <a:cubicBezTo>
                      <a:pt x="13161" y="18779"/>
                      <a:pt x="13270" y="18624"/>
                      <a:pt x="13432" y="18565"/>
                    </a:cubicBezTo>
                    <a:cubicBezTo>
                      <a:pt x="13686" y="18474"/>
                      <a:pt x="13941" y="18368"/>
                      <a:pt x="14185" y="18252"/>
                    </a:cubicBezTo>
                    <a:cubicBezTo>
                      <a:pt x="14241" y="18226"/>
                      <a:pt x="14301" y="18213"/>
                      <a:pt x="14360" y="18213"/>
                    </a:cubicBezTo>
                    <a:cubicBezTo>
                      <a:pt x="14467" y="18213"/>
                      <a:pt x="14573" y="18255"/>
                      <a:pt x="14651" y="18333"/>
                    </a:cubicBezTo>
                    <a:lnTo>
                      <a:pt x="15704" y="19386"/>
                    </a:lnTo>
                    <a:cubicBezTo>
                      <a:pt x="15831" y="19513"/>
                      <a:pt x="15999" y="19582"/>
                      <a:pt x="16178" y="19582"/>
                    </a:cubicBezTo>
                    <a:cubicBezTo>
                      <a:pt x="16358" y="19582"/>
                      <a:pt x="16526" y="19513"/>
                      <a:pt x="16652" y="19386"/>
                    </a:cubicBezTo>
                    <a:lnTo>
                      <a:pt x="19386" y="16652"/>
                    </a:lnTo>
                    <a:cubicBezTo>
                      <a:pt x="19513" y="16524"/>
                      <a:pt x="19583" y="16356"/>
                      <a:pt x="19583" y="16177"/>
                    </a:cubicBezTo>
                    <a:cubicBezTo>
                      <a:pt x="19583" y="15997"/>
                      <a:pt x="19513" y="15829"/>
                      <a:pt x="19386" y="15703"/>
                    </a:cubicBezTo>
                    <a:lnTo>
                      <a:pt x="18334" y="14651"/>
                    </a:lnTo>
                    <a:cubicBezTo>
                      <a:pt x="18211" y="14529"/>
                      <a:pt x="18180" y="14340"/>
                      <a:pt x="18253" y="14185"/>
                    </a:cubicBezTo>
                    <a:cubicBezTo>
                      <a:pt x="18370" y="13939"/>
                      <a:pt x="18474" y="13684"/>
                      <a:pt x="18567" y="13432"/>
                    </a:cubicBezTo>
                    <a:cubicBezTo>
                      <a:pt x="18624" y="13268"/>
                      <a:pt x="18780" y="13159"/>
                      <a:pt x="18953" y="13159"/>
                    </a:cubicBezTo>
                    <a:lnTo>
                      <a:pt x="20440" y="13159"/>
                    </a:lnTo>
                    <a:cubicBezTo>
                      <a:pt x="20810" y="13159"/>
                      <a:pt x="21111" y="12858"/>
                      <a:pt x="21111" y="12488"/>
                    </a:cubicBezTo>
                    <a:lnTo>
                      <a:pt x="21111" y="8622"/>
                    </a:lnTo>
                    <a:cubicBezTo>
                      <a:pt x="21111" y="8252"/>
                      <a:pt x="20810" y="7952"/>
                      <a:pt x="20440" y="7952"/>
                    </a:cubicBezTo>
                    <a:lnTo>
                      <a:pt x="18953" y="7952"/>
                    </a:lnTo>
                    <a:cubicBezTo>
                      <a:pt x="18780" y="7952"/>
                      <a:pt x="18624" y="7843"/>
                      <a:pt x="18567" y="7681"/>
                    </a:cubicBezTo>
                    <a:cubicBezTo>
                      <a:pt x="18474" y="7426"/>
                      <a:pt x="18370" y="7172"/>
                      <a:pt x="18253" y="6926"/>
                    </a:cubicBezTo>
                    <a:cubicBezTo>
                      <a:pt x="18180" y="6770"/>
                      <a:pt x="18211" y="6582"/>
                      <a:pt x="18334" y="6460"/>
                    </a:cubicBezTo>
                    <a:lnTo>
                      <a:pt x="19386" y="5408"/>
                    </a:lnTo>
                    <a:cubicBezTo>
                      <a:pt x="19513" y="5282"/>
                      <a:pt x="19583" y="5113"/>
                      <a:pt x="19583" y="4933"/>
                    </a:cubicBezTo>
                    <a:cubicBezTo>
                      <a:pt x="19583" y="4755"/>
                      <a:pt x="19513" y="4586"/>
                      <a:pt x="19386" y="4459"/>
                    </a:cubicBezTo>
                    <a:lnTo>
                      <a:pt x="16652" y="1725"/>
                    </a:lnTo>
                    <a:cubicBezTo>
                      <a:pt x="16526" y="1598"/>
                      <a:pt x="16358" y="1528"/>
                      <a:pt x="16178" y="1528"/>
                    </a:cubicBezTo>
                    <a:cubicBezTo>
                      <a:pt x="15999" y="1528"/>
                      <a:pt x="15831" y="1598"/>
                      <a:pt x="15704" y="1725"/>
                    </a:cubicBezTo>
                    <a:lnTo>
                      <a:pt x="14651" y="2777"/>
                    </a:lnTo>
                    <a:cubicBezTo>
                      <a:pt x="14573" y="2856"/>
                      <a:pt x="14467" y="2898"/>
                      <a:pt x="14360" y="2898"/>
                    </a:cubicBezTo>
                    <a:cubicBezTo>
                      <a:pt x="14301" y="2898"/>
                      <a:pt x="14241" y="2885"/>
                      <a:pt x="14185" y="2858"/>
                    </a:cubicBezTo>
                    <a:cubicBezTo>
                      <a:pt x="13941" y="2743"/>
                      <a:pt x="13686" y="2637"/>
                      <a:pt x="13432" y="2546"/>
                    </a:cubicBezTo>
                    <a:cubicBezTo>
                      <a:pt x="13270" y="2487"/>
                      <a:pt x="13161" y="2331"/>
                      <a:pt x="13161" y="2160"/>
                    </a:cubicBezTo>
                    <a:lnTo>
                      <a:pt x="13161" y="671"/>
                    </a:lnTo>
                    <a:cubicBezTo>
                      <a:pt x="13161" y="301"/>
                      <a:pt x="12859" y="0"/>
                      <a:pt x="1249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6" name="Google Shape;1136;p56"/>
            <p:cNvSpPr/>
            <p:nvPr/>
          </p:nvSpPr>
          <p:spPr>
            <a:xfrm>
              <a:off x="7051519" y="3470177"/>
              <a:ext cx="136200" cy="1362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7" name="Google Shape;1137;p56"/>
            <p:cNvGrpSpPr/>
            <p:nvPr/>
          </p:nvGrpSpPr>
          <p:grpSpPr>
            <a:xfrm rot="5400000">
              <a:off x="7961259" y="1931387"/>
              <a:ext cx="1572564" cy="1572600"/>
              <a:chOff x="3286600" y="1519925"/>
              <a:chExt cx="1093425" cy="1093450"/>
            </a:xfrm>
          </p:grpSpPr>
          <p:sp>
            <p:nvSpPr>
              <p:cNvPr id="1138" name="Google Shape;1138;p56"/>
              <p:cNvSpPr/>
              <p:nvPr/>
            </p:nvSpPr>
            <p:spPr>
              <a:xfrm>
                <a:off x="3286600" y="1519925"/>
                <a:ext cx="1093425" cy="1093450"/>
              </a:xfrm>
              <a:custGeom>
                <a:rect b="b" l="l" r="r" t="t"/>
                <a:pathLst>
                  <a:path extrusionOk="0" h="43738" w="43737">
                    <a:moveTo>
                      <a:pt x="21836" y="0"/>
                    </a:moveTo>
                    <a:lnTo>
                      <a:pt x="21836" y="453"/>
                    </a:lnTo>
                    <a:lnTo>
                      <a:pt x="21869" y="453"/>
                    </a:lnTo>
                    <a:cubicBezTo>
                      <a:pt x="22084" y="453"/>
                      <a:pt x="22297" y="456"/>
                      <a:pt x="22510" y="463"/>
                    </a:cubicBezTo>
                    <a:lnTo>
                      <a:pt x="22524" y="10"/>
                    </a:lnTo>
                    <a:cubicBezTo>
                      <a:pt x="22306" y="3"/>
                      <a:pt x="22088" y="0"/>
                      <a:pt x="21869" y="0"/>
                    </a:cubicBezTo>
                    <a:close/>
                    <a:moveTo>
                      <a:pt x="19097" y="173"/>
                    </a:moveTo>
                    <a:cubicBezTo>
                      <a:pt x="18869" y="203"/>
                      <a:pt x="18643" y="236"/>
                      <a:pt x="18417" y="271"/>
                    </a:cubicBezTo>
                    <a:lnTo>
                      <a:pt x="18488" y="717"/>
                    </a:lnTo>
                    <a:lnTo>
                      <a:pt x="18488" y="719"/>
                    </a:lnTo>
                    <a:cubicBezTo>
                      <a:pt x="18709" y="682"/>
                      <a:pt x="18930" y="651"/>
                      <a:pt x="19153" y="623"/>
                    </a:cubicBezTo>
                    <a:lnTo>
                      <a:pt x="19097" y="173"/>
                    </a:lnTo>
                    <a:close/>
                    <a:moveTo>
                      <a:pt x="25258" y="261"/>
                    </a:moveTo>
                    <a:lnTo>
                      <a:pt x="25187" y="709"/>
                    </a:lnTo>
                    <a:cubicBezTo>
                      <a:pt x="25410" y="743"/>
                      <a:pt x="25631" y="781"/>
                      <a:pt x="25851" y="823"/>
                    </a:cubicBezTo>
                    <a:lnTo>
                      <a:pt x="25934" y="378"/>
                    </a:lnTo>
                    <a:cubicBezTo>
                      <a:pt x="25709" y="335"/>
                      <a:pt x="25484" y="297"/>
                      <a:pt x="25258" y="261"/>
                    </a:cubicBezTo>
                    <a:close/>
                    <a:moveTo>
                      <a:pt x="15739" y="871"/>
                    </a:moveTo>
                    <a:cubicBezTo>
                      <a:pt x="15517" y="935"/>
                      <a:pt x="15299" y="1003"/>
                      <a:pt x="15081" y="1074"/>
                    </a:cubicBezTo>
                    <a:lnTo>
                      <a:pt x="15221" y="1503"/>
                    </a:lnTo>
                    <a:cubicBezTo>
                      <a:pt x="15435" y="1434"/>
                      <a:pt x="15649" y="1368"/>
                      <a:pt x="15864" y="1305"/>
                    </a:cubicBezTo>
                    <a:lnTo>
                      <a:pt x="15739" y="871"/>
                    </a:lnTo>
                    <a:close/>
                    <a:moveTo>
                      <a:pt x="28595" y="1054"/>
                    </a:moveTo>
                    <a:lnTo>
                      <a:pt x="28456" y="1485"/>
                    </a:lnTo>
                    <a:cubicBezTo>
                      <a:pt x="28671" y="1555"/>
                      <a:pt x="28883" y="1626"/>
                      <a:pt x="29094" y="1702"/>
                    </a:cubicBezTo>
                    <a:lnTo>
                      <a:pt x="29248" y="1277"/>
                    </a:lnTo>
                    <a:cubicBezTo>
                      <a:pt x="29031" y="1199"/>
                      <a:pt x="28815" y="1125"/>
                      <a:pt x="28595" y="1054"/>
                    </a:cubicBezTo>
                    <a:close/>
                    <a:moveTo>
                      <a:pt x="12530" y="2088"/>
                    </a:moveTo>
                    <a:cubicBezTo>
                      <a:pt x="12324" y="2187"/>
                      <a:pt x="12119" y="2288"/>
                      <a:pt x="11916" y="2392"/>
                    </a:cubicBezTo>
                    <a:lnTo>
                      <a:pt x="12122" y="2794"/>
                    </a:lnTo>
                    <a:cubicBezTo>
                      <a:pt x="12320" y="2693"/>
                      <a:pt x="12520" y="2594"/>
                      <a:pt x="12724" y="2498"/>
                    </a:cubicBezTo>
                    <a:lnTo>
                      <a:pt x="12530" y="2088"/>
                    </a:lnTo>
                    <a:close/>
                    <a:moveTo>
                      <a:pt x="31770" y="2364"/>
                    </a:moveTo>
                    <a:lnTo>
                      <a:pt x="31564" y="2767"/>
                    </a:lnTo>
                    <a:cubicBezTo>
                      <a:pt x="31765" y="2870"/>
                      <a:pt x="31964" y="2975"/>
                      <a:pt x="32160" y="3083"/>
                    </a:cubicBezTo>
                    <a:lnTo>
                      <a:pt x="32378" y="2686"/>
                    </a:lnTo>
                    <a:cubicBezTo>
                      <a:pt x="32177" y="2576"/>
                      <a:pt x="31974" y="2468"/>
                      <a:pt x="31770" y="2364"/>
                    </a:cubicBezTo>
                    <a:close/>
                    <a:moveTo>
                      <a:pt x="9556" y="3793"/>
                    </a:moveTo>
                    <a:cubicBezTo>
                      <a:pt x="9367" y="3922"/>
                      <a:pt x="9180" y="4054"/>
                      <a:pt x="8995" y="4190"/>
                    </a:cubicBezTo>
                    <a:lnTo>
                      <a:pt x="9262" y="4555"/>
                    </a:lnTo>
                    <a:cubicBezTo>
                      <a:pt x="9443" y="4423"/>
                      <a:pt x="9626" y="4294"/>
                      <a:pt x="9811" y="4167"/>
                    </a:cubicBezTo>
                    <a:lnTo>
                      <a:pt x="9556" y="3793"/>
                    </a:lnTo>
                    <a:close/>
                    <a:moveTo>
                      <a:pt x="34698" y="4157"/>
                    </a:moveTo>
                    <a:lnTo>
                      <a:pt x="34432" y="4523"/>
                    </a:lnTo>
                    <a:cubicBezTo>
                      <a:pt x="34614" y="4656"/>
                      <a:pt x="34794" y="4789"/>
                      <a:pt x="34970" y="4926"/>
                    </a:cubicBezTo>
                    <a:lnTo>
                      <a:pt x="35248" y="4570"/>
                    </a:lnTo>
                    <a:cubicBezTo>
                      <a:pt x="35066" y="4429"/>
                      <a:pt x="34883" y="4290"/>
                      <a:pt x="34698" y="4157"/>
                    </a:cubicBezTo>
                    <a:close/>
                    <a:moveTo>
                      <a:pt x="6883" y="5943"/>
                    </a:moveTo>
                    <a:cubicBezTo>
                      <a:pt x="6717" y="6099"/>
                      <a:pt x="6551" y="6260"/>
                      <a:pt x="6391" y="6422"/>
                    </a:cubicBezTo>
                    <a:lnTo>
                      <a:pt x="6710" y="6740"/>
                    </a:lnTo>
                    <a:cubicBezTo>
                      <a:pt x="6869" y="6582"/>
                      <a:pt x="7029" y="6425"/>
                      <a:pt x="7192" y="6271"/>
                    </a:cubicBezTo>
                    <a:lnTo>
                      <a:pt x="6883" y="5943"/>
                    </a:lnTo>
                    <a:close/>
                    <a:moveTo>
                      <a:pt x="37310" y="6382"/>
                    </a:moveTo>
                    <a:lnTo>
                      <a:pt x="36989" y="6702"/>
                    </a:lnTo>
                    <a:cubicBezTo>
                      <a:pt x="37148" y="6861"/>
                      <a:pt x="37305" y="7021"/>
                      <a:pt x="37458" y="7185"/>
                    </a:cubicBezTo>
                    <a:lnTo>
                      <a:pt x="37787" y="6874"/>
                    </a:lnTo>
                    <a:cubicBezTo>
                      <a:pt x="37630" y="6707"/>
                      <a:pt x="37472" y="6544"/>
                      <a:pt x="37310" y="6382"/>
                    </a:cubicBezTo>
                    <a:close/>
                    <a:moveTo>
                      <a:pt x="4575" y="8482"/>
                    </a:moveTo>
                    <a:cubicBezTo>
                      <a:pt x="4435" y="8662"/>
                      <a:pt x="4298" y="8845"/>
                      <a:pt x="4162" y="9032"/>
                    </a:cubicBezTo>
                    <a:lnTo>
                      <a:pt x="4529" y="9296"/>
                    </a:lnTo>
                    <a:lnTo>
                      <a:pt x="4529" y="9298"/>
                    </a:lnTo>
                    <a:cubicBezTo>
                      <a:pt x="4661" y="9116"/>
                      <a:pt x="4795" y="8936"/>
                      <a:pt x="4932" y="8759"/>
                    </a:cubicBezTo>
                    <a:lnTo>
                      <a:pt x="4575" y="8482"/>
                    </a:lnTo>
                    <a:close/>
                    <a:moveTo>
                      <a:pt x="39542" y="8986"/>
                    </a:moveTo>
                    <a:lnTo>
                      <a:pt x="39177" y="9253"/>
                    </a:lnTo>
                    <a:cubicBezTo>
                      <a:pt x="39309" y="9433"/>
                      <a:pt x="39438" y="9617"/>
                      <a:pt x="39565" y="9802"/>
                    </a:cubicBezTo>
                    <a:lnTo>
                      <a:pt x="39938" y="9547"/>
                    </a:lnTo>
                    <a:cubicBezTo>
                      <a:pt x="39809" y="9357"/>
                      <a:pt x="39677" y="9171"/>
                      <a:pt x="39542" y="8986"/>
                    </a:cubicBezTo>
                    <a:close/>
                    <a:moveTo>
                      <a:pt x="2692" y="11350"/>
                    </a:moveTo>
                    <a:cubicBezTo>
                      <a:pt x="2581" y="11551"/>
                      <a:pt x="2474" y="11755"/>
                      <a:pt x="2370" y="11958"/>
                    </a:cubicBezTo>
                    <a:lnTo>
                      <a:pt x="2773" y="12164"/>
                    </a:lnTo>
                    <a:cubicBezTo>
                      <a:pt x="2875" y="11963"/>
                      <a:pt x="2980" y="11764"/>
                      <a:pt x="3089" y="11568"/>
                    </a:cubicBezTo>
                    <a:lnTo>
                      <a:pt x="2692" y="11350"/>
                    </a:lnTo>
                    <a:close/>
                    <a:moveTo>
                      <a:pt x="41341" y="11905"/>
                    </a:moveTo>
                    <a:lnTo>
                      <a:pt x="40938" y="12111"/>
                    </a:lnTo>
                    <a:cubicBezTo>
                      <a:pt x="41040" y="12311"/>
                      <a:pt x="41139" y="12511"/>
                      <a:pt x="41235" y="12714"/>
                    </a:cubicBezTo>
                    <a:lnTo>
                      <a:pt x="41643" y="12519"/>
                    </a:lnTo>
                    <a:cubicBezTo>
                      <a:pt x="41546" y="12313"/>
                      <a:pt x="41445" y="12108"/>
                      <a:pt x="41341" y="11905"/>
                    </a:cubicBezTo>
                    <a:close/>
                    <a:moveTo>
                      <a:pt x="1280" y="14480"/>
                    </a:moveTo>
                    <a:cubicBezTo>
                      <a:pt x="1202" y="14697"/>
                      <a:pt x="1129" y="14913"/>
                      <a:pt x="1058" y="15133"/>
                    </a:cubicBezTo>
                    <a:lnTo>
                      <a:pt x="1488" y="15272"/>
                    </a:lnTo>
                    <a:cubicBezTo>
                      <a:pt x="1557" y="15057"/>
                      <a:pt x="1630" y="14844"/>
                      <a:pt x="1706" y="14632"/>
                    </a:cubicBezTo>
                    <a:lnTo>
                      <a:pt x="1280" y="14480"/>
                    </a:lnTo>
                    <a:close/>
                    <a:moveTo>
                      <a:pt x="42661" y="15070"/>
                    </a:moveTo>
                    <a:lnTo>
                      <a:pt x="42230" y="15211"/>
                    </a:lnTo>
                    <a:cubicBezTo>
                      <a:pt x="42299" y="15424"/>
                      <a:pt x="42365" y="15639"/>
                      <a:pt x="42430" y="15853"/>
                    </a:cubicBezTo>
                    <a:lnTo>
                      <a:pt x="42862" y="15728"/>
                    </a:lnTo>
                    <a:cubicBezTo>
                      <a:pt x="42800" y="15506"/>
                      <a:pt x="42732" y="15288"/>
                      <a:pt x="42661" y="15070"/>
                    </a:cubicBezTo>
                    <a:close/>
                    <a:moveTo>
                      <a:pt x="379" y="17793"/>
                    </a:moveTo>
                    <a:cubicBezTo>
                      <a:pt x="338" y="18018"/>
                      <a:pt x="298" y="18244"/>
                      <a:pt x="264" y="18470"/>
                    </a:cubicBezTo>
                    <a:lnTo>
                      <a:pt x="710" y="18540"/>
                    </a:lnTo>
                    <a:cubicBezTo>
                      <a:pt x="744" y="18318"/>
                      <a:pt x="782" y="18097"/>
                      <a:pt x="824" y="17877"/>
                    </a:cubicBezTo>
                    <a:lnTo>
                      <a:pt x="379" y="17793"/>
                    </a:lnTo>
                    <a:close/>
                    <a:moveTo>
                      <a:pt x="43465" y="18406"/>
                    </a:moveTo>
                    <a:lnTo>
                      <a:pt x="43018" y="18477"/>
                    </a:lnTo>
                    <a:cubicBezTo>
                      <a:pt x="43052" y="18698"/>
                      <a:pt x="43085" y="18920"/>
                      <a:pt x="43114" y="19143"/>
                    </a:cubicBezTo>
                    <a:lnTo>
                      <a:pt x="43561" y="19086"/>
                    </a:lnTo>
                    <a:cubicBezTo>
                      <a:pt x="43533" y="18858"/>
                      <a:pt x="43500" y="18632"/>
                      <a:pt x="43465" y="18406"/>
                    </a:cubicBezTo>
                    <a:close/>
                    <a:moveTo>
                      <a:pt x="11" y="21203"/>
                    </a:moveTo>
                    <a:cubicBezTo>
                      <a:pt x="4" y="21424"/>
                      <a:pt x="1" y="21646"/>
                      <a:pt x="1" y="21869"/>
                    </a:cubicBezTo>
                    <a:lnTo>
                      <a:pt x="1" y="21890"/>
                    </a:lnTo>
                    <a:lnTo>
                      <a:pt x="454" y="21869"/>
                    </a:lnTo>
                    <a:cubicBezTo>
                      <a:pt x="454" y="21650"/>
                      <a:pt x="457" y="21432"/>
                      <a:pt x="462" y="21218"/>
                    </a:cubicBezTo>
                    <a:lnTo>
                      <a:pt x="11" y="21203"/>
                    </a:lnTo>
                    <a:close/>
                    <a:moveTo>
                      <a:pt x="43285" y="21826"/>
                    </a:moveTo>
                    <a:lnTo>
                      <a:pt x="43285" y="21869"/>
                    </a:lnTo>
                    <a:cubicBezTo>
                      <a:pt x="43285" y="22093"/>
                      <a:pt x="43282" y="22318"/>
                      <a:pt x="43274" y="22541"/>
                    </a:cubicBezTo>
                    <a:lnTo>
                      <a:pt x="43726" y="22556"/>
                    </a:lnTo>
                    <a:cubicBezTo>
                      <a:pt x="43733" y="22328"/>
                      <a:pt x="43736" y="22098"/>
                      <a:pt x="43736" y="21867"/>
                    </a:cubicBezTo>
                    <a:lnTo>
                      <a:pt x="43736" y="21826"/>
                    </a:lnTo>
                    <a:close/>
                    <a:moveTo>
                      <a:pt x="622" y="24573"/>
                    </a:moveTo>
                    <a:lnTo>
                      <a:pt x="173" y="24631"/>
                    </a:lnTo>
                    <a:cubicBezTo>
                      <a:pt x="202" y="24857"/>
                      <a:pt x="234" y="25085"/>
                      <a:pt x="270" y="25310"/>
                    </a:cubicBezTo>
                    <a:lnTo>
                      <a:pt x="716" y="25239"/>
                    </a:lnTo>
                    <a:cubicBezTo>
                      <a:pt x="682" y="25019"/>
                      <a:pt x="650" y="24796"/>
                      <a:pt x="622" y="24573"/>
                    </a:cubicBezTo>
                    <a:close/>
                    <a:moveTo>
                      <a:pt x="43024" y="25219"/>
                    </a:moveTo>
                    <a:cubicBezTo>
                      <a:pt x="42990" y="25440"/>
                      <a:pt x="42952" y="25662"/>
                      <a:pt x="42910" y="25881"/>
                    </a:cubicBezTo>
                    <a:lnTo>
                      <a:pt x="43355" y="25966"/>
                    </a:lnTo>
                    <a:cubicBezTo>
                      <a:pt x="43396" y="25741"/>
                      <a:pt x="43436" y="25515"/>
                      <a:pt x="43472" y="25288"/>
                    </a:cubicBezTo>
                    <a:lnTo>
                      <a:pt x="43024" y="25219"/>
                    </a:lnTo>
                    <a:close/>
                    <a:moveTo>
                      <a:pt x="1303" y="27864"/>
                    </a:moveTo>
                    <a:lnTo>
                      <a:pt x="868" y="27989"/>
                    </a:lnTo>
                    <a:cubicBezTo>
                      <a:pt x="933" y="28209"/>
                      <a:pt x="1000" y="28429"/>
                      <a:pt x="1071" y="28645"/>
                    </a:cubicBezTo>
                    <a:lnTo>
                      <a:pt x="1501" y="28507"/>
                    </a:lnTo>
                    <a:cubicBezTo>
                      <a:pt x="1432" y="28293"/>
                      <a:pt x="1365" y="28079"/>
                      <a:pt x="1303" y="27864"/>
                    </a:cubicBezTo>
                    <a:close/>
                    <a:moveTo>
                      <a:pt x="42243" y="28487"/>
                    </a:moveTo>
                    <a:cubicBezTo>
                      <a:pt x="42173" y="28700"/>
                      <a:pt x="42101" y="28913"/>
                      <a:pt x="42025" y="29124"/>
                    </a:cubicBezTo>
                    <a:lnTo>
                      <a:pt x="42451" y="29278"/>
                    </a:lnTo>
                    <a:cubicBezTo>
                      <a:pt x="42527" y="29062"/>
                      <a:pt x="42601" y="28844"/>
                      <a:pt x="42672" y="28626"/>
                    </a:cubicBezTo>
                    <a:lnTo>
                      <a:pt x="42243" y="28487"/>
                    </a:lnTo>
                    <a:close/>
                    <a:moveTo>
                      <a:pt x="2494" y="31005"/>
                    </a:moveTo>
                    <a:lnTo>
                      <a:pt x="2084" y="31198"/>
                    </a:lnTo>
                    <a:cubicBezTo>
                      <a:pt x="2182" y="31404"/>
                      <a:pt x="2282" y="31609"/>
                      <a:pt x="2386" y="31812"/>
                    </a:cubicBezTo>
                    <a:lnTo>
                      <a:pt x="2790" y="31608"/>
                    </a:lnTo>
                    <a:cubicBezTo>
                      <a:pt x="2687" y="31408"/>
                      <a:pt x="2590" y="31208"/>
                      <a:pt x="2494" y="31005"/>
                    </a:cubicBezTo>
                    <a:close/>
                    <a:moveTo>
                      <a:pt x="40956" y="31593"/>
                    </a:moveTo>
                    <a:cubicBezTo>
                      <a:pt x="40853" y="31793"/>
                      <a:pt x="40748" y="31991"/>
                      <a:pt x="40639" y="32189"/>
                    </a:cubicBezTo>
                    <a:lnTo>
                      <a:pt x="41035" y="32405"/>
                    </a:lnTo>
                    <a:cubicBezTo>
                      <a:pt x="41146" y="32206"/>
                      <a:pt x="41253" y="32002"/>
                      <a:pt x="41357" y="31798"/>
                    </a:cubicBezTo>
                    <a:lnTo>
                      <a:pt x="40956" y="31593"/>
                    </a:lnTo>
                    <a:close/>
                    <a:moveTo>
                      <a:pt x="4161" y="33917"/>
                    </a:moveTo>
                    <a:lnTo>
                      <a:pt x="3787" y="34173"/>
                    </a:lnTo>
                    <a:cubicBezTo>
                      <a:pt x="3916" y="34362"/>
                      <a:pt x="4048" y="34548"/>
                      <a:pt x="4182" y="34733"/>
                    </a:cubicBezTo>
                    <a:lnTo>
                      <a:pt x="4549" y="34467"/>
                    </a:lnTo>
                    <a:cubicBezTo>
                      <a:pt x="4417" y="34286"/>
                      <a:pt x="4288" y="34102"/>
                      <a:pt x="4161" y="33917"/>
                    </a:cubicBezTo>
                    <a:close/>
                    <a:moveTo>
                      <a:pt x="39196" y="34457"/>
                    </a:moveTo>
                    <a:cubicBezTo>
                      <a:pt x="39064" y="34639"/>
                      <a:pt x="38929" y="34818"/>
                      <a:pt x="38792" y="34996"/>
                    </a:cubicBezTo>
                    <a:lnTo>
                      <a:pt x="39149" y="35273"/>
                    </a:lnTo>
                    <a:lnTo>
                      <a:pt x="39149" y="35272"/>
                    </a:lnTo>
                    <a:cubicBezTo>
                      <a:pt x="39289" y="35092"/>
                      <a:pt x="39428" y="34908"/>
                      <a:pt x="39562" y="34723"/>
                    </a:cubicBezTo>
                    <a:lnTo>
                      <a:pt x="39196" y="34457"/>
                    </a:lnTo>
                    <a:close/>
                    <a:moveTo>
                      <a:pt x="6264" y="36537"/>
                    </a:moveTo>
                    <a:lnTo>
                      <a:pt x="5935" y="36846"/>
                    </a:lnTo>
                    <a:cubicBezTo>
                      <a:pt x="6092" y="37013"/>
                      <a:pt x="6251" y="37178"/>
                      <a:pt x="6413" y="37340"/>
                    </a:cubicBezTo>
                    <a:lnTo>
                      <a:pt x="6413" y="37339"/>
                    </a:lnTo>
                    <a:lnTo>
                      <a:pt x="6733" y="37020"/>
                    </a:lnTo>
                    <a:cubicBezTo>
                      <a:pt x="6574" y="36861"/>
                      <a:pt x="6418" y="36701"/>
                      <a:pt x="6264" y="36537"/>
                    </a:cubicBezTo>
                    <a:close/>
                    <a:moveTo>
                      <a:pt x="37012" y="37011"/>
                    </a:moveTo>
                    <a:cubicBezTo>
                      <a:pt x="36854" y="37170"/>
                      <a:pt x="36692" y="37327"/>
                      <a:pt x="36530" y="37481"/>
                    </a:cubicBezTo>
                    <a:lnTo>
                      <a:pt x="36839" y="37809"/>
                    </a:lnTo>
                    <a:cubicBezTo>
                      <a:pt x="37006" y="37652"/>
                      <a:pt x="37169" y="37494"/>
                      <a:pt x="37331" y="37332"/>
                    </a:cubicBezTo>
                    <a:lnTo>
                      <a:pt x="37012" y="37011"/>
                    </a:lnTo>
                    <a:close/>
                    <a:moveTo>
                      <a:pt x="8750" y="38797"/>
                    </a:moveTo>
                    <a:lnTo>
                      <a:pt x="8473" y="39154"/>
                    </a:lnTo>
                    <a:cubicBezTo>
                      <a:pt x="8654" y="39296"/>
                      <a:pt x="8838" y="39433"/>
                      <a:pt x="9023" y="39567"/>
                    </a:cubicBezTo>
                    <a:lnTo>
                      <a:pt x="9289" y="39202"/>
                    </a:lnTo>
                    <a:cubicBezTo>
                      <a:pt x="9107" y="39070"/>
                      <a:pt x="8927" y="38936"/>
                      <a:pt x="8750" y="38797"/>
                    </a:cubicBezTo>
                    <a:close/>
                    <a:moveTo>
                      <a:pt x="34458" y="39196"/>
                    </a:moveTo>
                    <a:cubicBezTo>
                      <a:pt x="34278" y="39328"/>
                      <a:pt x="34095" y="39457"/>
                      <a:pt x="33910" y="39582"/>
                    </a:cubicBezTo>
                    <a:lnTo>
                      <a:pt x="34164" y="39955"/>
                    </a:lnTo>
                    <a:cubicBezTo>
                      <a:pt x="34353" y="39827"/>
                      <a:pt x="34539" y="39694"/>
                      <a:pt x="34724" y="39561"/>
                    </a:cubicBezTo>
                    <a:lnTo>
                      <a:pt x="34458" y="39196"/>
                    </a:lnTo>
                    <a:close/>
                    <a:moveTo>
                      <a:pt x="11559" y="40644"/>
                    </a:moveTo>
                    <a:lnTo>
                      <a:pt x="11341" y="41041"/>
                    </a:lnTo>
                    <a:cubicBezTo>
                      <a:pt x="11542" y="41152"/>
                      <a:pt x="11744" y="41259"/>
                      <a:pt x="11949" y="41363"/>
                    </a:cubicBezTo>
                    <a:lnTo>
                      <a:pt x="12155" y="40960"/>
                    </a:lnTo>
                    <a:cubicBezTo>
                      <a:pt x="11954" y="40858"/>
                      <a:pt x="11755" y="40753"/>
                      <a:pt x="11559" y="40644"/>
                    </a:cubicBezTo>
                    <a:close/>
                    <a:moveTo>
                      <a:pt x="31597" y="40952"/>
                    </a:moveTo>
                    <a:cubicBezTo>
                      <a:pt x="31399" y="41054"/>
                      <a:pt x="31197" y="41153"/>
                      <a:pt x="30996" y="41249"/>
                    </a:cubicBezTo>
                    <a:lnTo>
                      <a:pt x="31189" y="41657"/>
                    </a:lnTo>
                    <a:cubicBezTo>
                      <a:pt x="31395" y="41560"/>
                      <a:pt x="31600" y="41459"/>
                      <a:pt x="31803" y="41355"/>
                    </a:cubicBezTo>
                    <a:lnTo>
                      <a:pt x="31597" y="40952"/>
                    </a:lnTo>
                    <a:close/>
                    <a:moveTo>
                      <a:pt x="14623" y="42027"/>
                    </a:moveTo>
                    <a:lnTo>
                      <a:pt x="14470" y="42453"/>
                    </a:lnTo>
                    <a:cubicBezTo>
                      <a:pt x="14686" y="42531"/>
                      <a:pt x="14904" y="42605"/>
                      <a:pt x="15122" y="42676"/>
                    </a:cubicBezTo>
                    <a:lnTo>
                      <a:pt x="15261" y="42245"/>
                    </a:lnTo>
                    <a:cubicBezTo>
                      <a:pt x="15048" y="42176"/>
                      <a:pt x="14835" y="42103"/>
                      <a:pt x="14623" y="42027"/>
                    </a:cubicBezTo>
                    <a:close/>
                    <a:moveTo>
                      <a:pt x="28496" y="42240"/>
                    </a:moveTo>
                    <a:cubicBezTo>
                      <a:pt x="28283" y="42310"/>
                      <a:pt x="28070" y="42374"/>
                      <a:pt x="27853" y="42437"/>
                    </a:cubicBezTo>
                    <a:lnTo>
                      <a:pt x="27979" y="42871"/>
                    </a:lnTo>
                    <a:cubicBezTo>
                      <a:pt x="28200" y="42807"/>
                      <a:pt x="28418" y="42741"/>
                      <a:pt x="28636" y="42670"/>
                    </a:cubicBezTo>
                    <a:lnTo>
                      <a:pt x="28496" y="42240"/>
                    </a:lnTo>
                    <a:close/>
                    <a:moveTo>
                      <a:pt x="17866" y="42911"/>
                    </a:moveTo>
                    <a:lnTo>
                      <a:pt x="17782" y="43355"/>
                    </a:lnTo>
                    <a:cubicBezTo>
                      <a:pt x="18007" y="43398"/>
                      <a:pt x="18233" y="43436"/>
                      <a:pt x="18460" y="43473"/>
                    </a:cubicBezTo>
                    <a:lnTo>
                      <a:pt x="18529" y="43025"/>
                    </a:lnTo>
                    <a:cubicBezTo>
                      <a:pt x="18308" y="42990"/>
                      <a:pt x="18086" y="42952"/>
                      <a:pt x="17866" y="42911"/>
                    </a:cubicBezTo>
                    <a:close/>
                    <a:moveTo>
                      <a:pt x="25230" y="43022"/>
                    </a:moveTo>
                    <a:cubicBezTo>
                      <a:pt x="25008" y="43056"/>
                      <a:pt x="24787" y="43088"/>
                      <a:pt x="24562" y="43116"/>
                    </a:cubicBezTo>
                    <a:lnTo>
                      <a:pt x="24620" y="43565"/>
                    </a:lnTo>
                    <a:cubicBezTo>
                      <a:pt x="24848" y="43537"/>
                      <a:pt x="25074" y="43504"/>
                      <a:pt x="25299" y="43469"/>
                    </a:cubicBezTo>
                    <a:lnTo>
                      <a:pt x="25230" y="43022"/>
                    </a:lnTo>
                    <a:close/>
                    <a:moveTo>
                      <a:pt x="21207" y="43274"/>
                    </a:moveTo>
                    <a:lnTo>
                      <a:pt x="21194" y="43727"/>
                    </a:lnTo>
                    <a:cubicBezTo>
                      <a:pt x="21410" y="43734"/>
                      <a:pt x="21628" y="43737"/>
                      <a:pt x="21856" y="43737"/>
                    </a:cubicBezTo>
                    <a:lnTo>
                      <a:pt x="21856" y="43735"/>
                    </a:lnTo>
                    <a:lnTo>
                      <a:pt x="21878" y="43735"/>
                    </a:lnTo>
                    <a:lnTo>
                      <a:pt x="21878" y="43674"/>
                    </a:lnTo>
                    <a:lnTo>
                      <a:pt x="21869" y="43284"/>
                    </a:lnTo>
                    <a:cubicBezTo>
                      <a:pt x="21648" y="43284"/>
                      <a:pt x="21427" y="43281"/>
                      <a:pt x="21207" y="432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6"/>
              <p:cNvSpPr/>
              <p:nvPr/>
            </p:nvSpPr>
            <p:spPr>
              <a:xfrm>
                <a:off x="4015100" y="1891050"/>
                <a:ext cx="314250" cy="635550"/>
              </a:xfrm>
              <a:custGeom>
                <a:rect b="b" l="l" r="r" t="t"/>
                <a:pathLst>
                  <a:path extrusionOk="0" h="25422" w="12570">
                    <a:moveTo>
                      <a:pt x="11291" y="1"/>
                    </a:moveTo>
                    <a:lnTo>
                      <a:pt x="10868" y="161"/>
                    </a:lnTo>
                    <a:cubicBezTo>
                      <a:pt x="11697" y="2351"/>
                      <a:pt x="12117" y="4659"/>
                      <a:pt x="12117" y="7024"/>
                    </a:cubicBezTo>
                    <a:cubicBezTo>
                      <a:pt x="12117" y="14965"/>
                      <a:pt x="7360" y="22023"/>
                      <a:pt x="0" y="25003"/>
                    </a:cubicBezTo>
                    <a:lnTo>
                      <a:pt x="169" y="25421"/>
                    </a:lnTo>
                    <a:cubicBezTo>
                      <a:pt x="7702" y="22373"/>
                      <a:pt x="12569" y="15150"/>
                      <a:pt x="12569" y="7024"/>
                    </a:cubicBezTo>
                    <a:cubicBezTo>
                      <a:pt x="12569" y="4605"/>
                      <a:pt x="12140" y="2242"/>
                      <a:pt x="112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6"/>
              <p:cNvSpPr/>
              <p:nvPr/>
            </p:nvSpPr>
            <p:spPr>
              <a:xfrm>
                <a:off x="3650025" y="1570625"/>
                <a:ext cx="518400" cy="138650"/>
              </a:xfrm>
              <a:custGeom>
                <a:rect b="b" l="l" r="r" t="t"/>
                <a:pathLst>
                  <a:path extrusionOk="0" h="5546" w="20736">
                    <a:moveTo>
                      <a:pt x="7332" y="1"/>
                    </a:moveTo>
                    <a:cubicBezTo>
                      <a:pt x="4800" y="1"/>
                      <a:pt x="2333" y="470"/>
                      <a:pt x="1" y="1398"/>
                    </a:cubicBezTo>
                    <a:lnTo>
                      <a:pt x="167" y="1818"/>
                    </a:lnTo>
                    <a:cubicBezTo>
                      <a:pt x="2447" y="913"/>
                      <a:pt x="4858" y="452"/>
                      <a:pt x="7332" y="452"/>
                    </a:cubicBezTo>
                    <a:cubicBezTo>
                      <a:pt x="12196" y="452"/>
                      <a:pt x="16847" y="2261"/>
                      <a:pt x="20430" y="5545"/>
                    </a:cubicBezTo>
                    <a:lnTo>
                      <a:pt x="20736" y="5211"/>
                    </a:lnTo>
                    <a:cubicBezTo>
                      <a:pt x="17070" y="1851"/>
                      <a:pt x="12310" y="1"/>
                      <a:pt x="73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6"/>
              <p:cNvSpPr/>
              <p:nvPr/>
            </p:nvSpPr>
            <p:spPr>
              <a:xfrm>
                <a:off x="3337275" y="1724525"/>
                <a:ext cx="376225" cy="822850"/>
              </a:xfrm>
              <a:custGeom>
                <a:rect b="b" l="l" r="r" t="t"/>
                <a:pathLst>
                  <a:path extrusionOk="0" h="32914" w="15049">
                    <a:moveTo>
                      <a:pt x="5476" y="0"/>
                    </a:moveTo>
                    <a:cubicBezTo>
                      <a:pt x="1945" y="3704"/>
                      <a:pt x="1" y="8565"/>
                      <a:pt x="1" y="13685"/>
                    </a:cubicBezTo>
                    <a:cubicBezTo>
                      <a:pt x="1" y="22769"/>
                      <a:pt x="6143" y="30676"/>
                      <a:pt x="14936" y="32913"/>
                    </a:cubicBezTo>
                    <a:lnTo>
                      <a:pt x="15048" y="32475"/>
                    </a:lnTo>
                    <a:cubicBezTo>
                      <a:pt x="6456" y="30290"/>
                      <a:pt x="454" y="22563"/>
                      <a:pt x="454" y="13685"/>
                    </a:cubicBezTo>
                    <a:cubicBezTo>
                      <a:pt x="454" y="8682"/>
                      <a:pt x="2354" y="3932"/>
                      <a:pt x="5803" y="313"/>
                    </a:cubicBezTo>
                    <a:lnTo>
                      <a:pt x="54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6"/>
              <p:cNvSpPr/>
              <p:nvPr/>
            </p:nvSpPr>
            <p:spPr>
              <a:xfrm>
                <a:off x="3383450" y="1683375"/>
                <a:ext cx="279575" cy="790175"/>
              </a:xfrm>
              <a:custGeom>
                <a:rect b="b" l="l" r="r" t="t"/>
                <a:pathLst>
                  <a:path extrusionOk="0" h="31607" w="11183">
                    <a:moveTo>
                      <a:pt x="8567" y="1"/>
                    </a:moveTo>
                    <a:cubicBezTo>
                      <a:pt x="3203" y="3307"/>
                      <a:pt x="1" y="9038"/>
                      <a:pt x="1" y="15331"/>
                    </a:cubicBezTo>
                    <a:cubicBezTo>
                      <a:pt x="1" y="22256"/>
                      <a:pt x="4049" y="28645"/>
                      <a:pt x="10313" y="31607"/>
                    </a:cubicBezTo>
                    <a:lnTo>
                      <a:pt x="11182" y="29766"/>
                    </a:lnTo>
                    <a:cubicBezTo>
                      <a:pt x="5626" y="27140"/>
                      <a:pt x="2036" y="21473"/>
                      <a:pt x="2036" y="15331"/>
                    </a:cubicBezTo>
                    <a:cubicBezTo>
                      <a:pt x="2036" y="9750"/>
                      <a:pt x="4876" y="4666"/>
                      <a:pt x="9634" y="1734"/>
                    </a:cubicBezTo>
                    <a:lnTo>
                      <a:pt x="85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6"/>
              <p:cNvSpPr/>
              <p:nvPr/>
            </p:nvSpPr>
            <p:spPr>
              <a:xfrm>
                <a:off x="3833325" y="1616775"/>
                <a:ext cx="449850" cy="843600"/>
              </a:xfrm>
              <a:custGeom>
                <a:rect b="b" l="l" r="r" t="t"/>
                <a:pathLst>
                  <a:path extrusionOk="0" h="33744" w="17994">
                    <a:moveTo>
                      <a:pt x="0" y="0"/>
                    </a:moveTo>
                    <a:lnTo>
                      <a:pt x="0" y="2035"/>
                    </a:lnTo>
                    <a:cubicBezTo>
                      <a:pt x="8799" y="2035"/>
                      <a:pt x="15960" y="9196"/>
                      <a:pt x="15960" y="17995"/>
                    </a:cubicBezTo>
                    <a:cubicBezTo>
                      <a:pt x="15960" y="23797"/>
                      <a:pt x="12802" y="29149"/>
                      <a:pt x="7722" y="31965"/>
                    </a:cubicBezTo>
                    <a:lnTo>
                      <a:pt x="8707" y="33744"/>
                    </a:lnTo>
                    <a:cubicBezTo>
                      <a:pt x="14436" y="30572"/>
                      <a:pt x="17993" y="24537"/>
                      <a:pt x="17993" y="17995"/>
                    </a:cubicBezTo>
                    <a:cubicBezTo>
                      <a:pt x="17993" y="8072"/>
                      <a:pt x="9921"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6"/>
              <p:cNvSpPr/>
              <p:nvPr/>
            </p:nvSpPr>
            <p:spPr>
              <a:xfrm>
                <a:off x="3473875" y="1707175"/>
                <a:ext cx="718925" cy="718925"/>
              </a:xfrm>
              <a:custGeom>
                <a:rect b="b" l="l" r="r" t="t"/>
                <a:pathLst>
                  <a:path extrusionOk="0" h="28757" w="28757">
                    <a:moveTo>
                      <a:pt x="14342" y="1"/>
                    </a:moveTo>
                    <a:lnTo>
                      <a:pt x="14342" y="452"/>
                    </a:lnTo>
                    <a:lnTo>
                      <a:pt x="14378" y="452"/>
                    </a:lnTo>
                    <a:cubicBezTo>
                      <a:pt x="14950" y="452"/>
                      <a:pt x="15525" y="488"/>
                      <a:pt x="16088" y="556"/>
                    </a:cubicBezTo>
                    <a:lnTo>
                      <a:pt x="16143" y="108"/>
                    </a:lnTo>
                    <a:cubicBezTo>
                      <a:pt x="15563" y="37"/>
                      <a:pt x="14970" y="1"/>
                      <a:pt x="14375" y="1"/>
                    </a:cubicBezTo>
                    <a:close/>
                    <a:moveTo>
                      <a:pt x="11649" y="258"/>
                    </a:moveTo>
                    <a:cubicBezTo>
                      <a:pt x="11059" y="372"/>
                      <a:pt x="10471" y="524"/>
                      <a:pt x="9901" y="711"/>
                    </a:cubicBezTo>
                    <a:lnTo>
                      <a:pt x="10042" y="1140"/>
                    </a:lnTo>
                    <a:cubicBezTo>
                      <a:pt x="10594" y="960"/>
                      <a:pt x="11163" y="813"/>
                      <a:pt x="11735" y="703"/>
                    </a:cubicBezTo>
                    <a:lnTo>
                      <a:pt x="11649" y="258"/>
                    </a:lnTo>
                    <a:close/>
                    <a:moveTo>
                      <a:pt x="18785" y="688"/>
                    </a:moveTo>
                    <a:lnTo>
                      <a:pt x="18646" y="1119"/>
                    </a:lnTo>
                    <a:cubicBezTo>
                      <a:pt x="19199" y="1296"/>
                      <a:pt x="19748" y="1512"/>
                      <a:pt x="20273" y="1758"/>
                    </a:cubicBezTo>
                    <a:lnTo>
                      <a:pt x="20465" y="1349"/>
                    </a:lnTo>
                    <a:cubicBezTo>
                      <a:pt x="19921" y="1094"/>
                      <a:pt x="19356" y="871"/>
                      <a:pt x="18785" y="688"/>
                    </a:cubicBezTo>
                    <a:close/>
                    <a:moveTo>
                      <a:pt x="7422" y="1791"/>
                    </a:moveTo>
                    <a:cubicBezTo>
                      <a:pt x="6898" y="2082"/>
                      <a:pt x="6386" y="2409"/>
                      <a:pt x="5902" y="2763"/>
                    </a:cubicBezTo>
                    <a:lnTo>
                      <a:pt x="6168" y="3128"/>
                    </a:lnTo>
                    <a:cubicBezTo>
                      <a:pt x="6637" y="2786"/>
                      <a:pt x="7132" y="2469"/>
                      <a:pt x="7641" y="2188"/>
                    </a:cubicBezTo>
                    <a:lnTo>
                      <a:pt x="7422" y="1791"/>
                    </a:lnTo>
                    <a:close/>
                    <a:moveTo>
                      <a:pt x="22797" y="2721"/>
                    </a:moveTo>
                    <a:lnTo>
                      <a:pt x="22531" y="3088"/>
                    </a:lnTo>
                    <a:cubicBezTo>
                      <a:pt x="23002" y="3429"/>
                      <a:pt x="23457" y="3802"/>
                      <a:pt x="23881" y="4198"/>
                    </a:cubicBezTo>
                    <a:lnTo>
                      <a:pt x="24190" y="3868"/>
                    </a:lnTo>
                    <a:cubicBezTo>
                      <a:pt x="23752" y="3458"/>
                      <a:pt x="23283" y="3072"/>
                      <a:pt x="22797" y="2721"/>
                    </a:cubicBezTo>
                    <a:close/>
                    <a:moveTo>
                      <a:pt x="3876" y="4557"/>
                    </a:moveTo>
                    <a:cubicBezTo>
                      <a:pt x="3466" y="4996"/>
                      <a:pt x="3080" y="5464"/>
                      <a:pt x="2728" y="5950"/>
                    </a:cubicBezTo>
                    <a:lnTo>
                      <a:pt x="3095" y="6216"/>
                    </a:lnTo>
                    <a:cubicBezTo>
                      <a:pt x="3435" y="5745"/>
                      <a:pt x="3810" y="5290"/>
                      <a:pt x="4207" y="4866"/>
                    </a:cubicBezTo>
                    <a:lnTo>
                      <a:pt x="3876" y="4557"/>
                    </a:lnTo>
                    <a:close/>
                    <a:moveTo>
                      <a:pt x="25986" y="5892"/>
                    </a:moveTo>
                    <a:lnTo>
                      <a:pt x="25621" y="6159"/>
                    </a:lnTo>
                    <a:cubicBezTo>
                      <a:pt x="25964" y="6629"/>
                      <a:pt x="26282" y="7123"/>
                      <a:pt x="26563" y="7631"/>
                    </a:cubicBezTo>
                    <a:lnTo>
                      <a:pt x="26959" y="7412"/>
                    </a:lnTo>
                    <a:cubicBezTo>
                      <a:pt x="26668" y="6886"/>
                      <a:pt x="26341" y="6376"/>
                      <a:pt x="25986" y="5892"/>
                    </a:cubicBezTo>
                    <a:close/>
                    <a:moveTo>
                      <a:pt x="1353" y="8281"/>
                    </a:moveTo>
                    <a:cubicBezTo>
                      <a:pt x="1097" y="8824"/>
                      <a:pt x="876" y="9389"/>
                      <a:pt x="691" y="9961"/>
                    </a:cubicBezTo>
                    <a:lnTo>
                      <a:pt x="1122" y="10100"/>
                    </a:lnTo>
                    <a:cubicBezTo>
                      <a:pt x="1301" y="9546"/>
                      <a:pt x="1515" y="8999"/>
                      <a:pt x="1763" y="8472"/>
                    </a:cubicBezTo>
                    <a:lnTo>
                      <a:pt x="1353" y="8281"/>
                    </a:lnTo>
                    <a:close/>
                    <a:moveTo>
                      <a:pt x="28043" y="9890"/>
                    </a:moveTo>
                    <a:lnTo>
                      <a:pt x="27612" y="10030"/>
                    </a:lnTo>
                    <a:cubicBezTo>
                      <a:pt x="27793" y="10584"/>
                      <a:pt x="27942" y="11152"/>
                      <a:pt x="28051" y="11722"/>
                    </a:cubicBezTo>
                    <a:lnTo>
                      <a:pt x="28495" y="11638"/>
                    </a:lnTo>
                    <a:cubicBezTo>
                      <a:pt x="28381" y="11048"/>
                      <a:pt x="28229" y="10460"/>
                      <a:pt x="28043" y="9890"/>
                    </a:cubicBezTo>
                    <a:close/>
                    <a:moveTo>
                      <a:pt x="108" y="12601"/>
                    </a:moveTo>
                    <a:cubicBezTo>
                      <a:pt x="37" y="13186"/>
                      <a:pt x="0" y="13784"/>
                      <a:pt x="0" y="14379"/>
                    </a:cubicBezTo>
                    <a:lnTo>
                      <a:pt x="0" y="14402"/>
                    </a:lnTo>
                    <a:lnTo>
                      <a:pt x="451" y="14402"/>
                    </a:lnTo>
                    <a:lnTo>
                      <a:pt x="451" y="14379"/>
                    </a:lnTo>
                    <a:cubicBezTo>
                      <a:pt x="451" y="13802"/>
                      <a:pt x="488" y="13224"/>
                      <a:pt x="557" y="12657"/>
                    </a:cubicBezTo>
                    <a:lnTo>
                      <a:pt x="108" y="12601"/>
                    </a:lnTo>
                    <a:close/>
                    <a:moveTo>
                      <a:pt x="28304" y="14329"/>
                    </a:moveTo>
                    <a:lnTo>
                      <a:pt x="28304" y="14379"/>
                    </a:lnTo>
                    <a:cubicBezTo>
                      <a:pt x="28304" y="14962"/>
                      <a:pt x="28267" y="15548"/>
                      <a:pt x="28196" y="16123"/>
                    </a:cubicBezTo>
                    <a:lnTo>
                      <a:pt x="28644" y="16179"/>
                    </a:lnTo>
                    <a:cubicBezTo>
                      <a:pt x="28718" y="15586"/>
                      <a:pt x="28756" y="14980"/>
                      <a:pt x="28756" y="14379"/>
                    </a:cubicBezTo>
                    <a:lnTo>
                      <a:pt x="28756" y="14329"/>
                    </a:lnTo>
                    <a:close/>
                    <a:moveTo>
                      <a:pt x="701" y="17010"/>
                    </a:moveTo>
                    <a:lnTo>
                      <a:pt x="256" y="17095"/>
                    </a:lnTo>
                    <a:cubicBezTo>
                      <a:pt x="369" y="17684"/>
                      <a:pt x="521" y="18272"/>
                      <a:pt x="706" y="18842"/>
                    </a:cubicBezTo>
                    <a:lnTo>
                      <a:pt x="1137" y="18702"/>
                    </a:lnTo>
                    <a:cubicBezTo>
                      <a:pt x="957" y="18150"/>
                      <a:pt x="810" y="17580"/>
                      <a:pt x="701" y="17010"/>
                    </a:cubicBezTo>
                    <a:close/>
                    <a:moveTo>
                      <a:pt x="27626" y="18681"/>
                    </a:moveTo>
                    <a:cubicBezTo>
                      <a:pt x="27448" y="19234"/>
                      <a:pt x="27232" y="19781"/>
                      <a:pt x="26984" y="20306"/>
                    </a:cubicBezTo>
                    <a:lnTo>
                      <a:pt x="27392" y="20499"/>
                    </a:lnTo>
                    <a:cubicBezTo>
                      <a:pt x="27648" y="19956"/>
                      <a:pt x="27871" y="19391"/>
                      <a:pt x="28058" y="18819"/>
                    </a:cubicBezTo>
                    <a:lnTo>
                      <a:pt x="27626" y="18681"/>
                    </a:lnTo>
                    <a:close/>
                    <a:moveTo>
                      <a:pt x="2181" y="21106"/>
                    </a:moveTo>
                    <a:lnTo>
                      <a:pt x="1786" y="21324"/>
                    </a:lnTo>
                    <a:cubicBezTo>
                      <a:pt x="2075" y="21848"/>
                      <a:pt x="2403" y="22360"/>
                      <a:pt x="2756" y="22845"/>
                    </a:cubicBezTo>
                    <a:lnTo>
                      <a:pt x="3121" y="22578"/>
                    </a:lnTo>
                    <a:cubicBezTo>
                      <a:pt x="2778" y="22109"/>
                      <a:pt x="2462" y="21613"/>
                      <a:pt x="2181" y="21106"/>
                    </a:cubicBezTo>
                    <a:close/>
                    <a:moveTo>
                      <a:pt x="25647" y="22561"/>
                    </a:moveTo>
                    <a:cubicBezTo>
                      <a:pt x="25307" y="23030"/>
                      <a:pt x="24932" y="23483"/>
                      <a:pt x="24534" y="23908"/>
                    </a:cubicBezTo>
                    <a:lnTo>
                      <a:pt x="24863" y="24217"/>
                    </a:lnTo>
                    <a:cubicBezTo>
                      <a:pt x="25274" y="23781"/>
                      <a:pt x="25660" y="23311"/>
                      <a:pt x="26014" y="22827"/>
                    </a:cubicBezTo>
                    <a:lnTo>
                      <a:pt x="25647" y="22561"/>
                    </a:lnTo>
                    <a:close/>
                    <a:moveTo>
                      <a:pt x="4858" y="24542"/>
                    </a:moveTo>
                    <a:lnTo>
                      <a:pt x="4549" y="24871"/>
                    </a:lnTo>
                    <a:cubicBezTo>
                      <a:pt x="4985" y="25282"/>
                      <a:pt x="5454" y="25669"/>
                      <a:pt x="5940" y="26021"/>
                    </a:cubicBezTo>
                    <a:lnTo>
                      <a:pt x="6206" y="25656"/>
                    </a:lnTo>
                    <a:cubicBezTo>
                      <a:pt x="5735" y="25314"/>
                      <a:pt x="5280" y="24939"/>
                      <a:pt x="4858" y="24542"/>
                    </a:cubicBezTo>
                    <a:close/>
                    <a:moveTo>
                      <a:pt x="22569" y="25642"/>
                    </a:moveTo>
                    <a:cubicBezTo>
                      <a:pt x="22099" y="25984"/>
                      <a:pt x="21603" y="26302"/>
                      <a:pt x="21094" y="26581"/>
                    </a:cubicBezTo>
                    <a:lnTo>
                      <a:pt x="21314" y="26977"/>
                    </a:lnTo>
                    <a:cubicBezTo>
                      <a:pt x="21838" y="26688"/>
                      <a:pt x="22350" y="26363"/>
                      <a:pt x="22835" y="26008"/>
                    </a:cubicBezTo>
                    <a:lnTo>
                      <a:pt x="22569" y="25642"/>
                    </a:lnTo>
                    <a:close/>
                    <a:moveTo>
                      <a:pt x="8461" y="26989"/>
                    </a:moveTo>
                    <a:lnTo>
                      <a:pt x="8269" y="27397"/>
                    </a:lnTo>
                    <a:cubicBezTo>
                      <a:pt x="8813" y="27653"/>
                      <a:pt x="9378" y="27876"/>
                      <a:pt x="9948" y="28061"/>
                    </a:cubicBezTo>
                    <a:lnTo>
                      <a:pt x="10088" y="27631"/>
                    </a:lnTo>
                    <a:cubicBezTo>
                      <a:pt x="9535" y="27451"/>
                      <a:pt x="8988" y="27237"/>
                      <a:pt x="8461" y="26989"/>
                    </a:cubicBezTo>
                    <a:close/>
                    <a:moveTo>
                      <a:pt x="18692" y="27623"/>
                    </a:moveTo>
                    <a:cubicBezTo>
                      <a:pt x="18139" y="27803"/>
                      <a:pt x="17569" y="27950"/>
                      <a:pt x="16999" y="28058"/>
                    </a:cubicBezTo>
                    <a:lnTo>
                      <a:pt x="17083" y="28502"/>
                    </a:lnTo>
                    <a:cubicBezTo>
                      <a:pt x="17673" y="28390"/>
                      <a:pt x="18261" y="28239"/>
                      <a:pt x="18831" y="28054"/>
                    </a:cubicBezTo>
                    <a:lnTo>
                      <a:pt x="18692" y="27623"/>
                    </a:lnTo>
                    <a:close/>
                    <a:moveTo>
                      <a:pt x="12645" y="28198"/>
                    </a:moveTo>
                    <a:lnTo>
                      <a:pt x="12589" y="28646"/>
                    </a:lnTo>
                    <a:cubicBezTo>
                      <a:pt x="13179" y="28720"/>
                      <a:pt x="13780" y="28757"/>
                      <a:pt x="14378" y="28757"/>
                    </a:cubicBezTo>
                    <a:lnTo>
                      <a:pt x="14390" y="28757"/>
                    </a:lnTo>
                    <a:lnTo>
                      <a:pt x="14378" y="28304"/>
                    </a:lnTo>
                    <a:cubicBezTo>
                      <a:pt x="13799" y="28304"/>
                      <a:pt x="13215" y="28268"/>
                      <a:pt x="12645" y="2819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6"/>
              <p:cNvSpPr/>
              <p:nvPr/>
            </p:nvSpPr>
            <p:spPr>
              <a:xfrm>
                <a:off x="3733550" y="1966850"/>
                <a:ext cx="199550" cy="199550"/>
              </a:xfrm>
              <a:custGeom>
                <a:rect b="b" l="l" r="r" t="t"/>
                <a:pathLst>
                  <a:path extrusionOk="0" h="7982" w="7982">
                    <a:moveTo>
                      <a:pt x="3991" y="795"/>
                    </a:moveTo>
                    <a:cubicBezTo>
                      <a:pt x="5754" y="795"/>
                      <a:pt x="7188" y="2229"/>
                      <a:pt x="7188" y="3992"/>
                    </a:cubicBezTo>
                    <a:cubicBezTo>
                      <a:pt x="7188" y="5754"/>
                      <a:pt x="5754" y="7188"/>
                      <a:pt x="3991" y="7188"/>
                    </a:cubicBezTo>
                    <a:cubicBezTo>
                      <a:pt x="2229" y="7188"/>
                      <a:pt x="795" y="5754"/>
                      <a:pt x="795" y="3992"/>
                    </a:cubicBezTo>
                    <a:cubicBezTo>
                      <a:pt x="795" y="2229"/>
                      <a:pt x="2229" y="795"/>
                      <a:pt x="3991" y="795"/>
                    </a:cubicBezTo>
                    <a:close/>
                    <a:moveTo>
                      <a:pt x="3991" y="0"/>
                    </a:moveTo>
                    <a:cubicBezTo>
                      <a:pt x="1791" y="0"/>
                      <a:pt x="0" y="1791"/>
                      <a:pt x="0" y="3992"/>
                    </a:cubicBezTo>
                    <a:cubicBezTo>
                      <a:pt x="0" y="6192"/>
                      <a:pt x="1791" y="7981"/>
                      <a:pt x="3991" y="7981"/>
                    </a:cubicBezTo>
                    <a:cubicBezTo>
                      <a:pt x="6192" y="7981"/>
                      <a:pt x="7981" y="6192"/>
                      <a:pt x="7981" y="3992"/>
                    </a:cubicBezTo>
                    <a:cubicBezTo>
                      <a:pt x="7981" y="1791"/>
                      <a:pt x="6192" y="0"/>
                      <a:pt x="3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6"/>
              <p:cNvSpPr/>
              <p:nvPr/>
            </p:nvSpPr>
            <p:spPr>
              <a:xfrm>
                <a:off x="3643825" y="1877125"/>
                <a:ext cx="379025" cy="379025"/>
              </a:xfrm>
              <a:custGeom>
                <a:rect b="b" l="l" r="r" t="t"/>
                <a:pathLst>
                  <a:path extrusionOk="0" h="15161" w="15161">
                    <a:moveTo>
                      <a:pt x="8940" y="503"/>
                    </a:moveTo>
                    <a:cubicBezTo>
                      <a:pt x="9011" y="503"/>
                      <a:pt x="9069" y="561"/>
                      <a:pt x="9069" y="632"/>
                    </a:cubicBezTo>
                    <a:lnTo>
                      <a:pt x="9069" y="1678"/>
                    </a:lnTo>
                    <a:cubicBezTo>
                      <a:pt x="9069" y="1944"/>
                      <a:pt x="9236" y="2182"/>
                      <a:pt x="9485" y="2272"/>
                    </a:cubicBezTo>
                    <a:cubicBezTo>
                      <a:pt x="9655" y="2332"/>
                      <a:pt x="9822" y="2403"/>
                      <a:pt x="9986" y="2479"/>
                    </a:cubicBezTo>
                    <a:cubicBezTo>
                      <a:pt x="10071" y="2520"/>
                      <a:pt x="10163" y="2539"/>
                      <a:pt x="10254" y="2539"/>
                    </a:cubicBezTo>
                    <a:cubicBezTo>
                      <a:pt x="10418" y="2539"/>
                      <a:pt x="10580" y="2475"/>
                      <a:pt x="10701" y="2355"/>
                    </a:cubicBezTo>
                    <a:lnTo>
                      <a:pt x="11441" y="1615"/>
                    </a:lnTo>
                    <a:cubicBezTo>
                      <a:pt x="11466" y="1590"/>
                      <a:pt x="11499" y="1578"/>
                      <a:pt x="11532" y="1578"/>
                    </a:cubicBezTo>
                    <a:cubicBezTo>
                      <a:pt x="11565" y="1578"/>
                      <a:pt x="11598" y="1590"/>
                      <a:pt x="11623" y="1615"/>
                    </a:cubicBezTo>
                    <a:lnTo>
                      <a:pt x="13546" y="3536"/>
                    </a:lnTo>
                    <a:cubicBezTo>
                      <a:pt x="13571" y="3561"/>
                      <a:pt x="13584" y="3592"/>
                      <a:pt x="13584" y="3629"/>
                    </a:cubicBezTo>
                    <a:cubicBezTo>
                      <a:pt x="13584" y="3663"/>
                      <a:pt x="13571" y="3695"/>
                      <a:pt x="13546" y="3720"/>
                    </a:cubicBezTo>
                    <a:lnTo>
                      <a:pt x="12806" y="4460"/>
                    </a:lnTo>
                    <a:cubicBezTo>
                      <a:pt x="12618" y="4648"/>
                      <a:pt x="12568" y="4936"/>
                      <a:pt x="12682" y="5175"/>
                    </a:cubicBezTo>
                    <a:cubicBezTo>
                      <a:pt x="12758" y="5339"/>
                      <a:pt x="12827" y="5506"/>
                      <a:pt x="12889" y="5674"/>
                    </a:cubicBezTo>
                    <a:cubicBezTo>
                      <a:pt x="12978" y="5924"/>
                      <a:pt x="13217" y="6092"/>
                      <a:pt x="13482" y="6092"/>
                    </a:cubicBezTo>
                    <a:lnTo>
                      <a:pt x="14529" y="6092"/>
                    </a:lnTo>
                    <a:cubicBezTo>
                      <a:pt x="14600" y="6092"/>
                      <a:pt x="14658" y="6150"/>
                      <a:pt x="14658" y="6221"/>
                    </a:cubicBezTo>
                    <a:lnTo>
                      <a:pt x="14658" y="8940"/>
                    </a:lnTo>
                    <a:cubicBezTo>
                      <a:pt x="14658" y="9011"/>
                      <a:pt x="14600" y="9069"/>
                      <a:pt x="14529" y="9069"/>
                    </a:cubicBezTo>
                    <a:lnTo>
                      <a:pt x="13482" y="9069"/>
                    </a:lnTo>
                    <a:cubicBezTo>
                      <a:pt x="13217" y="9069"/>
                      <a:pt x="12978" y="9236"/>
                      <a:pt x="12889" y="9487"/>
                    </a:cubicBezTo>
                    <a:lnTo>
                      <a:pt x="12889" y="9485"/>
                    </a:lnTo>
                    <a:cubicBezTo>
                      <a:pt x="12829" y="9654"/>
                      <a:pt x="12758" y="9822"/>
                      <a:pt x="12682" y="9986"/>
                    </a:cubicBezTo>
                    <a:cubicBezTo>
                      <a:pt x="12568" y="10226"/>
                      <a:pt x="12618" y="10513"/>
                      <a:pt x="12806" y="10701"/>
                    </a:cubicBezTo>
                    <a:lnTo>
                      <a:pt x="13546" y="11441"/>
                    </a:lnTo>
                    <a:cubicBezTo>
                      <a:pt x="13571" y="11466"/>
                      <a:pt x="13584" y="11498"/>
                      <a:pt x="13584" y="11532"/>
                    </a:cubicBezTo>
                    <a:cubicBezTo>
                      <a:pt x="13584" y="11567"/>
                      <a:pt x="13571" y="11598"/>
                      <a:pt x="13546" y="11623"/>
                    </a:cubicBezTo>
                    <a:lnTo>
                      <a:pt x="11625" y="13546"/>
                    </a:lnTo>
                    <a:cubicBezTo>
                      <a:pt x="11600" y="13571"/>
                      <a:pt x="11566" y="13583"/>
                      <a:pt x="11533" y="13583"/>
                    </a:cubicBezTo>
                    <a:cubicBezTo>
                      <a:pt x="11500" y="13583"/>
                      <a:pt x="11466" y="13571"/>
                      <a:pt x="11441" y="13546"/>
                    </a:cubicBezTo>
                    <a:lnTo>
                      <a:pt x="10701" y="12806"/>
                    </a:lnTo>
                    <a:cubicBezTo>
                      <a:pt x="10580" y="12685"/>
                      <a:pt x="10419" y="12621"/>
                      <a:pt x="10255" y="12621"/>
                    </a:cubicBezTo>
                    <a:cubicBezTo>
                      <a:pt x="10164" y="12621"/>
                      <a:pt x="10072" y="12641"/>
                      <a:pt x="9986" y="12682"/>
                    </a:cubicBezTo>
                    <a:cubicBezTo>
                      <a:pt x="9822" y="12758"/>
                      <a:pt x="9655" y="12828"/>
                      <a:pt x="9485" y="12889"/>
                    </a:cubicBezTo>
                    <a:cubicBezTo>
                      <a:pt x="9236" y="12978"/>
                      <a:pt x="9069" y="13217"/>
                      <a:pt x="9069" y="13483"/>
                    </a:cubicBezTo>
                    <a:lnTo>
                      <a:pt x="9069" y="14529"/>
                    </a:lnTo>
                    <a:cubicBezTo>
                      <a:pt x="9069" y="14600"/>
                      <a:pt x="9011" y="14658"/>
                      <a:pt x="8940" y="14658"/>
                    </a:cubicBezTo>
                    <a:lnTo>
                      <a:pt x="6221" y="14658"/>
                    </a:lnTo>
                    <a:cubicBezTo>
                      <a:pt x="6150" y="14658"/>
                      <a:pt x="6092" y="14600"/>
                      <a:pt x="6092" y="14529"/>
                    </a:cubicBezTo>
                    <a:lnTo>
                      <a:pt x="6092" y="13483"/>
                    </a:lnTo>
                    <a:cubicBezTo>
                      <a:pt x="6092" y="13217"/>
                      <a:pt x="5923" y="12980"/>
                      <a:pt x="5674" y="12889"/>
                    </a:cubicBezTo>
                    <a:cubicBezTo>
                      <a:pt x="5505" y="12828"/>
                      <a:pt x="5337" y="12758"/>
                      <a:pt x="5175" y="12682"/>
                    </a:cubicBezTo>
                    <a:cubicBezTo>
                      <a:pt x="5091" y="12643"/>
                      <a:pt x="5000" y="12621"/>
                      <a:pt x="4906" y="12621"/>
                    </a:cubicBezTo>
                    <a:cubicBezTo>
                      <a:pt x="4739" y="12621"/>
                      <a:pt x="4577" y="12689"/>
                      <a:pt x="4460" y="12806"/>
                    </a:cubicBezTo>
                    <a:lnTo>
                      <a:pt x="3720" y="13546"/>
                    </a:lnTo>
                    <a:cubicBezTo>
                      <a:pt x="3695" y="13571"/>
                      <a:pt x="3661" y="13583"/>
                      <a:pt x="3628" y="13583"/>
                    </a:cubicBezTo>
                    <a:cubicBezTo>
                      <a:pt x="3594" y="13583"/>
                      <a:pt x="3561" y="13571"/>
                      <a:pt x="3536" y="13546"/>
                    </a:cubicBezTo>
                    <a:lnTo>
                      <a:pt x="1615" y="11623"/>
                    </a:lnTo>
                    <a:cubicBezTo>
                      <a:pt x="1590" y="11598"/>
                      <a:pt x="1577" y="11567"/>
                      <a:pt x="1577" y="11532"/>
                    </a:cubicBezTo>
                    <a:cubicBezTo>
                      <a:pt x="1577" y="11498"/>
                      <a:pt x="1590" y="11466"/>
                      <a:pt x="1615" y="11441"/>
                    </a:cubicBezTo>
                    <a:lnTo>
                      <a:pt x="2355" y="10701"/>
                    </a:lnTo>
                    <a:cubicBezTo>
                      <a:pt x="2543" y="10513"/>
                      <a:pt x="2593" y="10226"/>
                      <a:pt x="2479" y="9986"/>
                    </a:cubicBezTo>
                    <a:cubicBezTo>
                      <a:pt x="2401" y="9822"/>
                      <a:pt x="2332" y="9654"/>
                      <a:pt x="2272" y="9485"/>
                    </a:cubicBezTo>
                    <a:cubicBezTo>
                      <a:pt x="2181" y="9236"/>
                      <a:pt x="1944" y="9069"/>
                      <a:pt x="1678" y="9069"/>
                    </a:cubicBezTo>
                    <a:lnTo>
                      <a:pt x="632" y="9069"/>
                    </a:lnTo>
                    <a:cubicBezTo>
                      <a:pt x="561" y="9069"/>
                      <a:pt x="503" y="9011"/>
                      <a:pt x="503" y="8940"/>
                    </a:cubicBezTo>
                    <a:lnTo>
                      <a:pt x="503" y="6221"/>
                    </a:lnTo>
                    <a:cubicBezTo>
                      <a:pt x="503" y="6150"/>
                      <a:pt x="561" y="6092"/>
                      <a:pt x="632" y="6092"/>
                    </a:cubicBezTo>
                    <a:lnTo>
                      <a:pt x="1678" y="6092"/>
                    </a:lnTo>
                    <a:cubicBezTo>
                      <a:pt x="1944" y="6092"/>
                      <a:pt x="2181" y="5924"/>
                      <a:pt x="2272" y="5674"/>
                    </a:cubicBezTo>
                    <a:cubicBezTo>
                      <a:pt x="2332" y="5506"/>
                      <a:pt x="2401" y="5339"/>
                      <a:pt x="2479" y="5175"/>
                    </a:cubicBezTo>
                    <a:cubicBezTo>
                      <a:pt x="2593" y="4936"/>
                      <a:pt x="2542" y="4648"/>
                      <a:pt x="2355" y="4460"/>
                    </a:cubicBezTo>
                    <a:lnTo>
                      <a:pt x="1615" y="3720"/>
                    </a:lnTo>
                    <a:cubicBezTo>
                      <a:pt x="1590" y="3695"/>
                      <a:pt x="1577" y="3663"/>
                      <a:pt x="1577" y="3629"/>
                    </a:cubicBezTo>
                    <a:cubicBezTo>
                      <a:pt x="1577" y="3592"/>
                      <a:pt x="1590" y="3561"/>
                      <a:pt x="1615" y="3536"/>
                    </a:cubicBezTo>
                    <a:lnTo>
                      <a:pt x="3536" y="1615"/>
                    </a:lnTo>
                    <a:cubicBezTo>
                      <a:pt x="3561" y="1590"/>
                      <a:pt x="3594" y="1578"/>
                      <a:pt x="3628" y="1578"/>
                    </a:cubicBezTo>
                    <a:cubicBezTo>
                      <a:pt x="3661" y="1578"/>
                      <a:pt x="3695" y="1590"/>
                      <a:pt x="3720" y="1615"/>
                    </a:cubicBezTo>
                    <a:lnTo>
                      <a:pt x="4460" y="2355"/>
                    </a:lnTo>
                    <a:cubicBezTo>
                      <a:pt x="4581" y="2475"/>
                      <a:pt x="4743" y="2539"/>
                      <a:pt x="4907" y="2539"/>
                    </a:cubicBezTo>
                    <a:cubicBezTo>
                      <a:pt x="4998" y="2539"/>
                      <a:pt x="5090" y="2520"/>
                      <a:pt x="5175" y="2479"/>
                    </a:cubicBezTo>
                    <a:cubicBezTo>
                      <a:pt x="5337" y="2401"/>
                      <a:pt x="5505" y="2332"/>
                      <a:pt x="5674" y="2272"/>
                    </a:cubicBezTo>
                    <a:cubicBezTo>
                      <a:pt x="5923" y="2182"/>
                      <a:pt x="6092" y="1944"/>
                      <a:pt x="6092" y="1678"/>
                    </a:cubicBezTo>
                    <a:lnTo>
                      <a:pt x="6092" y="632"/>
                    </a:lnTo>
                    <a:cubicBezTo>
                      <a:pt x="6092" y="561"/>
                      <a:pt x="6150" y="503"/>
                      <a:pt x="6221" y="503"/>
                    </a:cubicBezTo>
                    <a:close/>
                    <a:moveTo>
                      <a:pt x="6221" y="1"/>
                    </a:moveTo>
                    <a:cubicBezTo>
                      <a:pt x="5872" y="1"/>
                      <a:pt x="5590" y="283"/>
                      <a:pt x="5590" y="632"/>
                    </a:cubicBezTo>
                    <a:lnTo>
                      <a:pt x="5590" y="1678"/>
                    </a:lnTo>
                    <a:cubicBezTo>
                      <a:pt x="5590" y="1732"/>
                      <a:pt x="5555" y="1782"/>
                      <a:pt x="5504" y="1800"/>
                    </a:cubicBezTo>
                    <a:cubicBezTo>
                      <a:pt x="5320" y="1866"/>
                      <a:pt x="5137" y="1942"/>
                      <a:pt x="4960" y="2025"/>
                    </a:cubicBezTo>
                    <a:cubicBezTo>
                      <a:pt x="4942" y="2033"/>
                      <a:pt x="4924" y="2037"/>
                      <a:pt x="4905" y="2037"/>
                    </a:cubicBezTo>
                    <a:cubicBezTo>
                      <a:pt x="4872" y="2037"/>
                      <a:pt x="4839" y="2024"/>
                      <a:pt x="4815" y="2000"/>
                    </a:cubicBezTo>
                    <a:lnTo>
                      <a:pt x="4075" y="1260"/>
                    </a:lnTo>
                    <a:cubicBezTo>
                      <a:pt x="3956" y="1141"/>
                      <a:pt x="3797" y="1075"/>
                      <a:pt x="3627" y="1075"/>
                    </a:cubicBezTo>
                    <a:cubicBezTo>
                      <a:pt x="3458" y="1075"/>
                      <a:pt x="3300" y="1141"/>
                      <a:pt x="3181" y="1260"/>
                    </a:cubicBezTo>
                    <a:lnTo>
                      <a:pt x="1260" y="3181"/>
                    </a:lnTo>
                    <a:cubicBezTo>
                      <a:pt x="1141" y="3302"/>
                      <a:pt x="1075" y="3460"/>
                      <a:pt x="1075" y="3629"/>
                    </a:cubicBezTo>
                    <a:cubicBezTo>
                      <a:pt x="1075" y="3797"/>
                      <a:pt x="1141" y="3956"/>
                      <a:pt x="1260" y="4075"/>
                    </a:cubicBezTo>
                    <a:lnTo>
                      <a:pt x="2000" y="4815"/>
                    </a:lnTo>
                    <a:cubicBezTo>
                      <a:pt x="2038" y="4853"/>
                      <a:pt x="2048" y="4911"/>
                      <a:pt x="2024" y="4960"/>
                    </a:cubicBezTo>
                    <a:cubicBezTo>
                      <a:pt x="1940" y="5139"/>
                      <a:pt x="1864" y="5322"/>
                      <a:pt x="1798" y="5506"/>
                    </a:cubicBezTo>
                    <a:cubicBezTo>
                      <a:pt x="1780" y="5555"/>
                      <a:pt x="1732" y="5590"/>
                      <a:pt x="1678" y="5590"/>
                    </a:cubicBezTo>
                    <a:lnTo>
                      <a:pt x="632" y="5590"/>
                    </a:lnTo>
                    <a:cubicBezTo>
                      <a:pt x="283" y="5590"/>
                      <a:pt x="1" y="5874"/>
                      <a:pt x="1" y="6221"/>
                    </a:cubicBezTo>
                    <a:lnTo>
                      <a:pt x="1" y="8940"/>
                    </a:lnTo>
                    <a:cubicBezTo>
                      <a:pt x="1" y="9287"/>
                      <a:pt x="283" y="9571"/>
                      <a:pt x="632" y="9571"/>
                    </a:cubicBezTo>
                    <a:lnTo>
                      <a:pt x="1678" y="9571"/>
                    </a:lnTo>
                    <a:cubicBezTo>
                      <a:pt x="1732" y="9571"/>
                      <a:pt x="1780" y="9606"/>
                      <a:pt x="1798" y="9656"/>
                    </a:cubicBezTo>
                    <a:cubicBezTo>
                      <a:pt x="1864" y="9839"/>
                      <a:pt x="1940" y="10022"/>
                      <a:pt x="2024" y="10201"/>
                    </a:cubicBezTo>
                    <a:cubicBezTo>
                      <a:pt x="2048" y="10249"/>
                      <a:pt x="2038" y="10308"/>
                      <a:pt x="2000" y="10346"/>
                    </a:cubicBezTo>
                    <a:lnTo>
                      <a:pt x="1260" y="11086"/>
                    </a:lnTo>
                    <a:cubicBezTo>
                      <a:pt x="1139" y="11205"/>
                      <a:pt x="1075" y="11364"/>
                      <a:pt x="1075" y="11532"/>
                    </a:cubicBezTo>
                    <a:cubicBezTo>
                      <a:pt x="1075" y="11701"/>
                      <a:pt x="1139" y="11859"/>
                      <a:pt x="1260" y="11978"/>
                    </a:cubicBezTo>
                    <a:lnTo>
                      <a:pt x="3181" y="13901"/>
                    </a:lnTo>
                    <a:cubicBezTo>
                      <a:pt x="3300" y="14020"/>
                      <a:pt x="3458" y="14086"/>
                      <a:pt x="3627" y="14086"/>
                    </a:cubicBezTo>
                    <a:cubicBezTo>
                      <a:pt x="3797" y="14086"/>
                      <a:pt x="3954" y="14020"/>
                      <a:pt x="4075" y="13901"/>
                    </a:cubicBezTo>
                    <a:lnTo>
                      <a:pt x="4813" y="13161"/>
                    </a:lnTo>
                    <a:cubicBezTo>
                      <a:pt x="4839" y="13136"/>
                      <a:pt x="4873" y="13123"/>
                      <a:pt x="4907" y="13123"/>
                    </a:cubicBezTo>
                    <a:cubicBezTo>
                      <a:pt x="4925" y="13123"/>
                      <a:pt x="4943" y="13127"/>
                      <a:pt x="4960" y="13135"/>
                    </a:cubicBezTo>
                    <a:cubicBezTo>
                      <a:pt x="5137" y="13219"/>
                      <a:pt x="5320" y="13295"/>
                      <a:pt x="5504" y="13361"/>
                    </a:cubicBezTo>
                    <a:cubicBezTo>
                      <a:pt x="5555" y="13379"/>
                      <a:pt x="5590" y="13429"/>
                      <a:pt x="5590" y="13483"/>
                    </a:cubicBezTo>
                    <a:lnTo>
                      <a:pt x="5590" y="14529"/>
                    </a:lnTo>
                    <a:cubicBezTo>
                      <a:pt x="5590" y="14876"/>
                      <a:pt x="5872" y="15160"/>
                      <a:pt x="6221" y="15160"/>
                    </a:cubicBezTo>
                    <a:lnTo>
                      <a:pt x="8938" y="15160"/>
                    </a:lnTo>
                    <a:cubicBezTo>
                      <a:pt x="9287" y="15160"/>
                      <a:pt x="9571" y="14876"/>
                      <a:pt x="9571" y="14529"/>
                    </a:cubicBezTo>
                    <a:lnTo>
                      <a:pt x="9571" y="13483"/>
                    </a:lnTo>
                    <a:cubicBezTo>
                      <a:pt x="9571" y="13429"/>
                      <a:pt x="9604" y="13379"/>
                      <a:pt x="9655" y="13361"/>
                    </a:cubicBezTo>
                    <a:cubicBezTo>
                      <a:pt x="9840" y="13295"/>
                      <a:pt x="10022" y="13219"/>
                      <a:pt x="10199" y="13136"/>
                    </a:cubicBezTo>
                    <a:cubicBezTo>
                      <a:pt x="10217" y="13128"/>
                      <a:pt x="10236" y="13124"/>
                      <a:pt x="10255" y="13124"/>
                    </a:cubicBezTo>
                    <a:cubicBezTo>
                      <a:pt x="10289" y="13124"/>
                      <a:pt x="10322" y="13137"/>
                      <a:pt x="10346" y="13161"/>
                    </a:cubicBezTo>
                    <a:lnTo>
                      <a:pt x="11086" y="13901"/>
                    </a:lnTo>
                    <a:cubicBezTo>
                      <a:pt x="11205" y="14020"/>
                      <a:pt x="11364" y="14086"/>
                      <a:pt x="11532" y="14086"/>
                    </a:cubicBezTo>
                    <a:cubicBezTo>
                      <a:pt x="11701" y="14086"/>
                      <a:pt x="11859" y="14020"/>
                      <a:pt x="11978" y="13901"/>
                    </a:cubicBezTo>
                    <a:lnTo>
                      <a:pt x="13901" y="11978"/>
                    </a:lnTo>
                    <a:cubicBezTo>
                      <a:pt x="14020" y="11859"/>
                      <a:pt x="14086" y="11701"/>
                      <a:pt x="14086" y="11532"/>
                    </a:cubicBezTo>
                    <a:cubicBezTo>
                      <a:pt x="14086" y="11364"/>
                      <a:pt x="14020" y="11205"/>
                      <a:pt x="13901" y="11086"/>
                    </a:cubicBezTo>
                    <a:lnTo>
                      <a:pt x="13161" y="10346"/>
                    </a:lnTo>
                    <a:cubicBezTo>
                      <a:pt x="13123" y="10308"/>
                      <a:pt x="13112" y="10249"/>
                      <a:pt x="13135" y="10201"/>
                    </a:cubicBezTo>
                    <a:cubicBezTo>
                      <a:pt x="13219" y="10022"/>
                      <a:pt x="13295" y="9839"/>
                      <a:pt x="13361" y="9656"/>
                    </a:cubicBezTo>
                    <a:cubicBezTo>
                      <a:pt x="13379" y="9604"/>
                      <a:pt x="13429" y="9571"/>
                      <a:pt x="13482" y="9571"/>
                    </a:cubicBezTo>
                    <a:lnTo>
                      <a:pt x="14529" y="9571"/>
                    </a:lnTo>
                    <a:cubicBezTo>
                      <a:pt x="14876" y="9571"/>
                      <a:pt x="15160" y="9287"/>
                      <a:pt x="15160" y="8940"/>
                    </a:cubicBezTo>
                    <a:lnTo>
                      <a:pt x="15160" y="6221"/>
                    </a:lnTo>
                    <a:cubicBezTo>
                      <a:pt x="15160" y="5872"/>
                      <a:pt x="14876" y="5590"/>
                      <a:pt x="14529" y="5590"/>
                    </a:cubicBezTo>
                    <a:lnTo>
                      <a:pt x="13483" y="5590"/>
                    </a:lnTo>
                    <a:cubicBezTo>
                      <a:pt x="13429" y="5590"/>
                      <a:pt x="13379" y="5555"/>
                      <a:pt x="13361" y="5504"/>
                    </a:cubicBezTo>
                    <a:cubicBezTo>
                      <a:pt x="13295" y="5321"/>
                      <a:pt x="13219" y="5137"/>
                      <a:pt x="13136" y="4960"/>
                    </a:cubicBezTo>
                    <a:cubicBezTo>
                      <a:pt x="13113" y="4911"/>
                      <a:pt x="13123" y="4853"/>
                      <a:pt x="13161" y="4813"/>
                    </a:cubicBezTo>
                    <a:lnTo>
                      <a:pt x="13901" y="4075"/>
                    </a:lnTo>
                    <a:cubicBezTo>
                      <a:pt x="14020" y="3954"/>
                      <a:pt x="14086" y="3796"/>
                      <a:pt x="14086" y="3627"/>
                    </a:cubicBezTo>
                    <a:cubicBezTo>
                      <a:pt x="14086" y="3459"/>
                      <a:pt x="14020" y="3300"/>
                      <a:pt x="13901" y="3181"/>
                    </a:cubicBezTo>
                    <a:lnTo>
                      <a:pt x="11978" y="1260"/>
                    </a:lnTo>
                    <a:cubicBezTo>
                      <a:pt x="11859" y="1141"/>
                      <a:pt x="11701" y="1075"/>
                      <a:pt x="11532" y="1075"/>
                    </a:cubicBezTo>
                    <a:cubicBezTo>
                      <a:pt x="11364" y="1075"/>
                      <a:pt x="11205" y="1141"/>
                      <a:pt x="11086" y="1260"/>
                    </a:cubicBezTo>
                    <a:lnTo>
                      <a:pt x="10346" y="2000"/>
                    </a:lnTo>
                    <a:cubicBezTo>
                      <a:pt x="10322" y="2024"/>
                      <a:pt x="10289" y="2037"/>
                      <a:pt x="10255" y="2037"/>
                    </a:cubicBezTo>
                    <a:cubicBezTo>
                      <a:pt x="10237" y="2037"/>
                      <a:pt x="10218" y="2033"/>
                      <a:pt x="10201" y="2025"/>
                    </a:cubicBezTo>
                    <a:cubicBezTo>
                      <a:pt x="10024" y="1942"/>
                      <a:pt x="9840" y="1866"/>
                      <a:pt x="9655" y="1800"/>
                    </a:cubicBezTo>
                    <a:cubicBezTo>
                      <a:pt x="9604" y="1780"/>
                      <a:pt x="9571" y="1732"/>
                      <a:pt x="9571" y="1678"/>
                    </a:cubicBezTo>
                    <a:lnTo>
                      <a:pt x="9571" y="632"/>
                    </a:lnTo>
                    <a:cubicBezTo>
                      <a:pt x="9571" y="283"/>
                      <a:pt x="9287" y="1"/>
                      <a:pt x="8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7" name="Google Shape;1147;p56"/>
            <p:cNvSpPr/>
            <p:nvPr/>
          </p:nvSpPr>
          <p:spPr>
            <a:xfrm>
              <a:off x="8699646" y="2669687"/>
              <a:ext cx="96300" cy="96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8" name="Google Shape;1148;p56"/>
            <p:cNvCxnSpPr>
              <a:stCxn id="1147" idx="4"/>
              <a:endCxn id="1149" idx="7"/>
            </p:cNvCxnSpPr>
            <p:nvPr/>
          </p:nvCxnSpPr>
          <p:spPr>
            <a:xfrm flipH="1">
              <a:off x="8191596" y="2765687"/>
              <a:ext cx="556200" cy="1824600"/>
            </a:xfrm>
            <a:prstGeom prst="straightConnector1">
              <a:avLst/>
            </a:prstGeom>
            <a:noFill/>
            <a:ln cap="flat" cmpd="sng" w="19050">
              <a:solidFill>
                <a:schemeClr val="dk1"/>
              </a:solidFill>
              <a:prstDash val="solid"/>
              <a:round/>
              <a:headEnd len="med" w="med" type="none"/>
              <a:tailEnd len="med" w="med" type="none"/>
            </a:ln>
          </p:spPr>
        </p:cxnSp>
        <p:cxnSp>
          <p:nvCxnSpPr>
            <p:cNvPr id="1150" name="Google Shape;1150;p56"/>
            <p:cNvCxnSpPr>
              <a:stCxn id="1136" idx="4"/>
            </p:cNvCxnSpPr>
            <p:nvPr/>
          </p:nvCxnSpPr>
          <p:spPr>
            <a:xfrm flipH="1">
              <a:off x="6669019" y="3606377"/>
              <a:ext cx="450600" cy="1682100"/>
            </a:xfrm>
            <a:prstGeom prst="straightConnector1">
              <a:avLst/>
            </a:prstGeom>
            <a:noFill/>
            <a:ln cap="flat" cmpd="sng" w="19050">
              <a:solidFill>
                <a:schemeClr val="dk1"/>
              </a:solidFill>
              <a:prstDash val="solid"/>
              <a:round/>
              <a:headEnd len="med" w="med" type="none"/>
              <a:tailEnd len="med" w="med" type="none"/>
            </a:ln>
          </p:spPr>
        </p:cxnSp>
        <p:cxnSp>
          <p:nvCxnSpPr>
            <p:cNvPr id="1151" name="Google Shape;1151;p56"/>
            <p:cNvCxnSpPr>
              <a:stCxn id="1149" idx="6"/>
            </p:cNvCxnSpPr>
            <p:nvPr/>
          </p:nvCxnSpPr>
          <p:spPr>
            <a:xfrm>
              <a:off x="8233269" y="4691017"/>
              <a:ext cx="1098000" cy="359400"/>
            </a:xfrm>
            <a:prstGeom prst="straightConnector1">
              <a:avLst/>
            </a:prstGeom>
            <a:noFill/>
            <a:ln cap="flat" cmpd="sng" w="19050">
              <a:solidFill>
                <a:schemeClr val="dk1"/>
              </a:solidFill>
              <a:prstDash val="solid"/>
              <a:round/>
              <a:headEnd len="med" w="med" type="none"/>
              <a:tailEnd len="med" w="med" type="none"/>
            </a:ln>
          </p:spPr>
        </p:cxnSp>
        <p:grpSp>
          <p:nvGrpSpPr>
            <p:cNvPr id="1152" name="Google Shape;1152;p56"/>
            <p:cNvGrpSpPr/>
            <p:nvPr/>
          </p:nvGrpSpPr>
          <p:grpSpPr>
            <a:xfrm rot="-652733">
              <a:off x="7396428" y="3996836"/>
              <a:ext cx="1388278" cy="1388278"/>
              <a:chOff x="2479700" y="3408200"/>
              <a:chExt cx="546775" cy="546775"/>
            </a:xfrm>
          </p:grpSpPr>
          <p:sp>
            <p:nvSpPr>
              <p:cNvPr id="1153" name="Google Shape;1153;p56"/>
              <p:cNvSpPr/>
              <p:nvPr/>
            </p:nvSpPr>
            <p:spPr>
              <a:xfrm>
                <a:off x="2479700" y="3408200"/>
                <a:ext cx="546775" cy="546775"/>
              </a:xfrm>
              <a:custGeom>
                <a:rect b="b" l="l" r="r" t="t"/>
                <a:pathLst>
                  <a:path extrusionOk="0" h="21871" w="21871">
                    <a:moveTo>
                      <a:pt x="11029" y="227"/>
                    </a:moveTo>
                    <a:cubicBezTo>
                      <a:pt x="13134" y="245"/>
                      <a:pt x="15161" y="871"/>
                      <a:pt x="16903" y="2042"/>
                    </a:cubicBezTo>
                    <a:lnTo>
                      <a:pt x="15976" y="3390"/>
                    </a:lnTo>
                    <a:lnTo>
                      <a:pt x="16068" y="3455"/>
                    </a:lnTo>
                    <a:cubicBezTo>
                      <a:pt x="16521" y="3765"/>
                      <a:pt x="16947" y="4119"/>
                      <a:pt x="17332" y="4502"/>
                    </a:cubicBezTo>
                    <a:lnTo>
                      <a:pt x="17411" y="4582"/>
                    </a:lnTo>
                    <a:lnTo>
                      <a:pt x="18566" y="3422"/>
                    </a:lnTo>
                    <a:cubicBezTo>
                      <a:pt x="20047" y="4923"/>
                      <a:pt x="21039" y="6802"/>
                      <a:pt x="21443" y="8862"/>
                    </a:cubicBezTo>
                    <a:lnTo>
                      <a:pt x="19837" y="9161"/>
                    </a:lnTo>
                    <a:lnTo>
                      <a:pt x="19857" y="9272"/>
                    </a:lnTo>
                    <a:cubicBezTo>
                      <a:pt x="19957" y="9815"/>
                      <a:pt x="20010" y="10365"/>
                      <a:pt x="20012" y="10907"/>
                    </a:cubicBezTo>
                    <a:lnTo>
                      <a:pt x="20012" y="11020"/>
                    </a:lnTo>
                    <a:lnTo>
                      <a:pt x="21644" y="11020"/>
                    </a:lnTo>
                    <a:cubicBezTo>
                      <a:pt x="21628" y="13138"/>
                      <a:pt x="20996" y="15175"/>
                      <a:pt x="19814" y="16924"/>
                    </a:cubicBezTo>
                    <a:lnTo>
                      <a:pt x="18467" y="15994"/>
                    </a:lnTo>
                    <a:lnTo>
                      <a:pt x="18404" y="16087"/>
                    </a:lnTo>
                    <a:cubicBezTo>
                      <a:pt x="18089" y="16541"/>
                      <a:pt x="17735" y="16965"/>
                      <a:pt x="17354" y="17349"/>
                    </a:cubicBezTo>
                    <a:lnTo>
                      <a:pt x="17274" y="17428"/>
                    </a:lnTo>
                    <a:lnTo>
                      <a:pt x="18431" y="18585"/>
                    </a:lnTo>
                    <a:cubicBezTo>
                      <a:pt x="16924" y="20061"/>
                      <a:pt x="15044" y="21049"/>
                      <a:pt x="12982" y="21449"/>
                    </a:cubicBezTo>
                    <a:lnTo>
                      <a:pt x="12688" y="19840"/>
                    </a:lnTo>
                    <a:lnTo>
                      <a:pt x="12577" y="19862"/>
                    </a:lnTo>
                    <a:cubicBezTo>
                      <a:pt x="12031" y="19961"/>
                      <a:pt x="11481" y="20012"/>
                      <a:pt x="10940" y="20014"/>
                    </a:cubicBezTo>
                    <a:lnTo>
                      <a:pt x="10826" y="20014"/>
                    </a:lnTo>
                    <a:lnTo>
                      <a:pt x="10830" y="21644"/>
                    </a:lnTo>
                    <a:cubicBezTo>
                      <a:pt x="8722" y="21623"/>
                      <a:pt x="6694" y="20993"/>
                      <a:pt x="4953" y="19819"/>
                    </a:cubicBezTo>
                    <a:lnTo>
                      <a:pt x="5882" y="18472"/>
                    </a:lnTo>
                    <a:lnTo>
                      <a:pt x="5789" y="18408"/>
                    </a:lnTo>
                    <a:cubicBezTo>
                      <a:pt x="5335" y="18094"/>
                      <a:pt x="4910" y="17740"/>
                      <a:pt x="4527" y="17359"/>
                    </a:cubicBezTo>
                    <a:lnTo>
                      <a:pt x="4448" y="17279"/>
                    </a:lnTo>
                    <a:lnTo>
                      <a:pt x="3293" y="18437"/>
                    </a:lnTo>
                    <a:cubicBezTo>
                      <a:pt x="1814" y="16931"/>
                      <a:pt x="825" y="15052"/>
                      <a:pt x="423" y="12991"/>
                    </a:cubicBezTo>
                    <a:lnTo>
                      <a:pt x="2031" y="12695"/>
                    </a:lnTo>
                    <a:lnTo>
                      <a:pt x="2011" y="12584"/>
                    </a:lnTo>
                    <a:cubicBezTo>
                      <a:pt x="1910" y="12041"/>
                      <a:pt x="1859" y="11490"/>
                      <a:pt x="1857" y="10952"/>
                    </a:cubicBezTo>
                    <a:lnTo>
                      <a:pt x="1857" y="10838"/>
                    </a:lnTo>
                    <a:lnTo>
                      <a:pt x="227" y="10853"/>
                    </a:lnTo>
                    <a:cubicBezTo>
                      <a:pt x="241" y="8741"/>
                      <a:pt x="871" y="6708"/>
                      <a:pt x="2045" y="4961"/>
                    </a:cubicBezTo>
                    <a:lnTo>
                      <a:pt x="3394" y="5888"/>
                    </a:lnTo>
                    <a:lnTo>
                      <a:pt x="3458" y="5796"/>
                    </a:lnTo>
                    <a:cubicBezTo>
                      <a:pt x="3770" y="5343"/>
                      <a:pt x="4124" y="4919"/>
                      <a:pt x="4507" y="4534"/>
                    </a:cubicBezTo>
                    <a:lnTo>
                      <a:pt x="4586" y="4453"/>
                    </a:lnTo>
                    <a:lnTo>
                      <a:pt x="3427" y="3298"/>
                    </a:lnTo>
                    <a:cubicBezTo>
                      <a:pt x="4932" y="1819"/>
                      <a:pt x="6810" y="828"/>
                      <a:pt x="8872" y="425"/>
                    </a:cubicBezTo>
                    <a:lnTo>
                      <a:pt x="9168" y="2032"/>
                    </a:lnTo>
                    <a:lnTo>
                      <a:pt x="9278" y="2013"/>
                    </a:lnTo>
                    <a:cubicBezTo>
                      <a:pt x="9823" y="1912"/>
                      <a:pt x="10374" y="1859"/>
                      <a:pt x="10916" y="1857"/>
                    </a:cubicBezTo>
                    <a:lnTo>
                      <a:pt x="11028" y="1857"/>
                    </a:lnTo>
                    <a:lnTo>
                      <a:pt x="11029" y="227"/>
                    </a:lnTo>
                    <a:close/>
                    <a:moveTo>
                      <a:pt x="10803" y="0"/>
                    </a:moveTo>
                    <a:lnTo>
                      <a:pt x="10802" y="1633"/>
                    </a:lnTo>
                    <a:cubicBezTo>
                      <a:pt x="10321" y="1639"/>
                      <a:pt x="9832" y="1685"/>
                      <a:pt x="9349" y="1770"/>
                    </a:cubicBezTo>
                    <a:lnTo>
                      <a:pt x="9052" y="161"/>
                    </a:lnTo>
                    <a:lnTo>
                      <a:pt x="8941" y="180"/>
                    </a:lnTo>
                    <a:cubicBezTo>
                      <a:pt x="6754" y="585"/>
                      <a:pt x="4763" y="1634"/>
                      <a:pt x="3187" y="3219"/>
                    </a:cubicBezTo>
                    <a:lnTo>
                      <a:pt x="3108" y="3298"/>
                    </a:lnTo>
                    <a:lnTo>
                      <a:pt x="4268" y="4453"/>
                    </a:lnTo>
                    <a:cubicBezTo>
                      <a:pt x="3931" y="4800"/>
                      <a:pt x="3618" y="5176"/>
                      <a:pt x="3336" y="5574"/>
                    </a:cubicBezTo>
                    <a:lnTo>
                      <a:pt x="1988" y="4646"/>
                    </a:lnTo>
                    <a:lnTo>
                      <a:pt x="1923" y="4738"/>
                    </a:lnTo>
                    <a:cubicBezTo>
                      <a:pt x="664" y="6567"/>
                      <a:pt x="0" y="8708"/>
                      <a:pt x="0" y="10935"/>
                    </a:cubicBezTo>
                    <a:lnTo>
                      <a:pt x="0" y="11081"/>
                    </a:lnTo>
                    <a:lnTo>
                      <a:pt x="1632" y="11066"/>
                    </a:lnTo>
                    <a:cubicBezTo>
                      <a:pt x="1639" y="11545"/>
                      <a:pt x="1685" y="12031"/>
                      <a:pt x="1768" y="12513"/>
                    </a:cubicBezTo>
                    <a:lnTo>
                      <a:pt x="159" y="12809"/>
                    </a:lnTo>
                    <a:lnTo>
                      <a:pt x="180" y="12920"/>
                    </a:lnTo>
                    <a:cubicBezTo>
                      <a:pt x="582" y="15109"/>
                      <a:pt x="1631" y="17099"/>
                      <a:pt x="3212" y="18677"/>
                    </a:cubicBezTo>
                    <a:lnTo>
                      <a:pt x="3293" y="18756"/>
                    </a:lnTo>
                    <a:lnTo>
                      <a:pt x="4448" y="17598"/>
                    </a:lnTo>
                    <a:cubicBezTo>
                      <a:pt x="4793" y="17934"/>
                      <a:pt x="5170" y="18246"/>
                      <a:pt x="5568" y="18528"/>
                    </a:cubicBezTo>
                    <a:lnTo>
                      <a:pt x="4639" y="19876"/>
                    </a:lnTo>
                    <a:lnTo>
                      <a:pt x="4732" y="19941"/>
                    </a:lnTo>
                    <a:cubicBezTo>
                      <a:pt x="6561" y="21203"/>
                      <a:pt x="8705" y="21870"/>
                      <a:pt x="10942" y="21870"/>
                    </a:cubicBezTo>
                    <a:lnTo>
                      <a:pt x="11056" y="21870"/>
                    </a:lnTo>
                    <a:lnTo>
                      <a:pt x="11056" y="21869"/>
                    </a:lnTo>
                    <a:lnTo>
                      <a:pt x="11053" y="20237"/>
                    </a:lnTo>
                    <a:cubicBezTo>
                      <a:pt x="11533" y="20232"/>
                      <a:pt x="12021" y="20185"/>
                      <a:pt x="12506" y="20103"/>
                    </a:cubicBezTo>
                    <a:lnTo>
                      <a:pt x="12801" y="21712"/>
                    </a:lnTo>
                    <a:lnTo>
                      <a:pt x="12911" y="21692"/>
                    </a:lnTo>
                    <a:cubicBezTo>
                      <a:pt x="15100" y="21291"/>
                      <a:pt x="17091" y="20245"/>
                      <a:pt x="18670" y="18664"/>
                    </a:cubicBezTo>
                    <a:lnTo>
                      <a:pt x="18750" y="18585"/>
                    </a:lnTo>
                    <a:lnTo>
                      <a:pt x="17593" y="17426"/>
                    </a:lnTo>
                    <a:cubicBezTo>
                      <a:pt x="17929" y="17083"/>
                      <a:pt x="18241" y="16708"/>
                      <a:pt x="18525" y="16308"/>
                    </a:cubicBezTo>
                    <a:lnTo>
                      <a:pt x="19871" y="17238"/>
                    </a:lnTo>
                    <a:lnTo>
                      <a:pt x="19936" y="17146"/>
                    </a:lnTo>
                    <a:cubicBezTo>
                      <a:pt x="21201" y="15315"/>
                      <a:pt x="21870" y="13167"/>
                      <a:pt x="21870" y="10934"/>
                    </a:cubicBezTo>
                    <a:lnTo>
                      <a:pt x="21869" y="10793"/>
                    </a:lnTo>
                    <a:lnTo>
                      <a:pt x="20237" y="10793"/>
                    </a:lnTo>
                    <a:cubicBezTo>
                      <a:pt x="20230" y="10311"/>
                      <a:pt x="20184" y="9824"/>
                      <a:pt x="20099" y="9341"/>
                    </a:cubicBezTo>
                    <a:lnTo>
                      <a:pt x="21707" y="9044"/>
                    </a:lnTo>
                    <a:lnTo>
                      <a:pt x="21687" y="8931"/>
                    </a:lnTo>
                    <a:cubicBezTo>
                      <a:pt x="21281" y="6744"/>
                      <a:pt x="20230" y="4755"/>
                      <a:pt x="18646" y="3181"/>
                    </a:cubicBezTo>
                    <a:lnTo>
                      <a:pt x="18565" y="3101"/>
                    </a:lnTo>
                    <a:lnTo>
                      <a:pt x="17410" y="4261"/>
                    </a:lnTo>
                    <a:cubicBezTo>
                      <a:pt x="17065" y="3926"/>
                      <a:pt x="16688" y="3613"/>
                      <a:pt x="16290" y="3333"/>
                    </a:cubicBezTo>
                    <a:lnTo>
                      <a:pt x="17217" y="1983"/>
                    </a:lnTo>
                    <a:lnTo>
                      <a:pt x="17124" y="1918"/>
                    </a:lnTo>
                    <a:cubicBezTo>
                      <a:pt x="15298" y="663"/>
                      <a:pt x="13159" y="0"/>
                      <a:pt x="109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6"/>
              <p:cNvSpPr/>
              <p:nvPr/>
            </p:nvSpPr>
            <p:spPr>
              <a:xfrm>
                <a:off x="2626900" y="3555400"/>
                <a:ext cx="252375" cy="252375"/>
              </a:xfrm>
              <a:custGeom>
                <a:rect b="b" l="l" r="r" t="t"/>
                <a:pathLst>
                  <a:path extrusionOk="0" h="10095" w="10095">
                    <a:moveTo>
                      <a:pt x="4821" y="460"/>
                    </a:moveTo>
                    <a:lnTo>
                      <a:pt x="5047" y="463"/>
                    </a:lnTo>
                    <a:cubicBezTo>
                      <a:pt x="5979" y="463"/>
                      <a:pt x="6876" y="740"/>
                      <a:pt x="7641" y="1266"/>
                    </a:cubicBezTo>
                    <a:lnTo>
                      <a:pt x="7760" y="1343"/>
                    </a:lnTo>
                    <a:cubicBezTo>
                      <a:pt x="7884" y="1434"/>
                      <a:pt x="8003" y="1530"/>
                      <a:pt x="8115" y="1633"/>
                    </a:cubicBezTo>
                    <a:lnTo>
                      <a:pt x="8280" y="1796"/>
                    </a:lnTo>
                    <a:cubicBezTo>
                      <a:pt x="8945" y="2457"/>
                      <a:pt x="9386" y="3290"/>
                      <a:pt x="9556" y="4203"/>
                    </a:cubicBezTo>
                    <a:lnTo>
                      <a:pt x="9587" y="4352"/>
                    </a:lnTo>
                    <a:cubicBezTo>
                      <a:pt x="9612" y="4507"/>
                      <a:pt x="9627" y="4664"/>
                      <a:pt x="9635" y="4821"/>
                    </a:cubicBezTo>
                    <a:lnTo>
                      <a:pt x="9632" y="5047"/>
                    </a:lnTo>
                    <a:cubicBezTo>
                      <a:pt x="9632" y="5982"/>
                      <a:pt x="9353" y="6883"/>
                      <a:pt x="8824" y="7649"/>
                    </a:cubicBezTo>
                    <a:lnTo>
                      <a:pt x="8745" y="7770"/>
                    </a:lnTo>
                    <a:cubicBezTo>
                      <a:pt x="8652" y="7896"/>
                      <a:pt x="8553" y="8016"/>
                      <a:pt x="8451" y="8130"/>
                    </a:cubicBezTo>
                    <a:lnTo>
                      <a:pt x="8449" y="8130"/>
                    </a:lnTo>
                    <a:lnTo>
                      <a:pt x="8290" y="8289"/>
                    </a:lnTo>
                    <a:cubicBezTo>
                      <a:pt x="7628" y="8951"/>
                      <a:pt x="6794" y="9391"/>
                      <a:pt x="5880" y="9558"/>
                    </a:cubicBezTo>
                    <a:lnTo>
                      <a:pt x="5728" y="9591"/>
                    </a:lnTo>
                    <a:cubicBezTo>
                      <a:pt x="5576" y="9612"/>
                      <a:pt x="5424" y="9629"/>
                      <a:pt x="5274" y="9635"/>
                    </a:cubicBezTo>
                    <a:lnTo>
                      <a:pt x="5047" y="9632"/>
                    </a:lnTo>
                    <a:cubicBezTo>
                      <a:pt x="4112" y="9632"/>
                      <a:pt x="3214" y="9353"/>
                      <a:pt x="2449" y="8826"/>
                    </a:cubicBezTo>
                    <a:lnTo>
                      <a:pt x="2326" y="8746"/>
                    </a:lnTo>
                    <a:lnTo>
                      <a:pt x="2328" y="8746"/>
                    </a:lnTo>
                    <a:cubicBezTo>
                      <a:pt x="2202" y="8654"/>
                      <a:pt x="2082" y="8556"/>
                      <a:pt x="1966" y="8452"/>
                    </a:cubicBezTo>
                    <a:lnTo>
                      <a:pt x="1968" y="8452"/>
                    </a:lnTo>
                    <a:lnTo>
                      <a:pt x="1809" y="8294"/>
                    </a:lnTo>
                    <a:cubicBezTo>
                      <a:pt x="1145" y="7631"/>
                      <a:pt x="706" y="6799"/>
                      <a:pt x="537" y="5883"/>
                    </a:cubicBezTo>
                    <a:lnTo>
                      <a:pt x="506" y="5733"/>
                    </a:lnTo>
                    <a:cubicBezTo>
                      <a:pt x="483" y="5581"/>
                      <a:pt x="466" y="5427"/>
                      <a:pt x="460" y="5274"/>
                    </a:cubicBezTo>
                    <a:lnTo>
                      <a:pt x="463" y="5047"/>
                    </a:lnTo>
                    <a:cubicBezTo>
                      <a:pt x="463" y="4114"/>
                      <a:pt x="740" y="3215"/>
                      <a:pt x="1267" y="2452"/>
                    </a:cubicBezTo>
                    <a:lnTo>
                      <a:pt x="1345" y="2331"/>
                    </a:lnTo>
                    <a:cubicBezTo>
                      <a:pt x="1438" y="2206"/>
                      <a:pt x="1535" y="2085"/>
                      <a:pt x="1637" y="1971"/>
                    </a:cubicBezTo>
                    <a:lnTo>
                      <a:pt x="1639" y="1973"/>
                    </a:lnTo>
                    <a:lnTo>
                      <a:pt x="1799" y="1811"/>
                    </a:lnTo>
                    <a:cubicBezTo>
                      <a:pt x="2460" y="1147"/>
                      <a:pt x="3293" y="707"/>
                      <a:pt x="4208" y="539"/>
                    </a:cubicBezTo>
                    <a:lnTo>
                      <a:pt x="4357" y="506"/>
                    </a:lnTo>
                    <a:cubicBezTo>
                      <a:pt x="4512" y="483"/>
                      <a:pt x="4667" y="466"/>
                      <a:pt x="4821" y="460"/>
                    </a:cubicBezTo>
                    <a:close/>
                    <a:moveTo>
                      <a:pt x="5031" y="0"/>
                    </a:moveTo>
                    <a:cubicBezTo>
                      <a:pt x="4730" y="2"/>
                      <a:pt x="4426" y="30"/>
                      <a:pt x="4124" y="86"/>
                    </a:cubicBezTo>
                    <a:lnTo>
                      <a:pt x="3902" y="134"/>
                    </a:lnTo>
                    <a:lnTo>
                      <a:pt x="3904" y="139"/>
                    </a:lnTo>
                    <a:cubicBezTo>
                      <a:pt x="3058" y="334"/>
                      <a:pt x="2283" y="744"/>
                      <a:pt x="1641" y="1335"/>
                    </a:cubicBezTo>
                    <a:lnTo>
                      <a:pt x="1634" y="1327"/>
                    </a:lnTo>
                    <a:lnTo>
                      <a:pt x="1474" y="1487"/>
                    </a:lnTo>
                    <a:cubicBezTo>
                      <a:pt x="1261" y="1700"/>
                      <a:pt x="1064" y="1938"/>
                      <a:pt x="889" y="2191"/>
                    </a:cubicBezTo>
                    <a:lnTo>
                      <a:pt x="768" y="2378"/>
                    </a:lnTo>
                    <a:lnTo>
                      <a:pt x="772" y="2381"/>
                    </a:lnTo>
                    <a:cubicBezTo>
                      <a:pt x="312" y="3116"/>
                      <a:pt x="53" y="3954"/>
                      <a:pt x="15" y="4831"/>
                    </a:cubicBezTo>
                    <a:lnTo>
                      <a:pt x="0" y="4831"/>
                    </a:lnTo>
                    <a:lnTo>
                      <a:pt x="0" y="5057"/>
                    </a:lnTo>
                    <a:cubicBezTo>
                      <a:pt x="2" y="5360"/>
                      <a:pt x="30" y="5664"/>
                      <a:pt x="86" y="5966"/>
                    </a:cubicBezTo>
                    <a:lnTo>
                      <a:pt x="134" y="6189"/>
                    </a:lnTo>
                    <a:lnTo>
                      <a:pt x="139" y="6187"/>
                    </a:lnTo>
                    <a:cubicBezTo>
                      <a:pt x="334" y="7033"/>
                      <a:pt x="744" y="7808"/>
                      <a:pt x="1335" y="8452"/>
                    </a:cubicBezTo>
                    <a:lnTo>
                      <a:pt x="1327" y="8461"/>
                    </a:lnTo>
                    <a:lnTo>
                      <a:pt x="1485" y="8619"/>
                    </a:lnTo>
                    <a:cubicBezTo>
                      <a:pt x="1699" y="8832"/>
                      <a:pt x="1935" y="9029"/>
                      <a:pt x="2188" y="9202"/>
                    </a:cubicBezTo>
                    <a:lnTo>
                      <a:pt x="2379" y="9328"/>
                    </a:lnTo>
                    <a:lnTo>
                      <a:pt x="2383" y="9323"/>
                    </a:lnTo>
                    <a:cubicBezTo>
                      <a:pt x="3118" y="9782"/>
                      <a:pt x="3954" y="10042"/>
                      <a:pt x="4824" y="10080"/>
                    </a:cubicBezTo>
                    <a:lnTo>
                      <a:pt x="4824" y="10094"/>
                    </a:lnTo>
                    <a:lnTo>
                      <a:pt x="5047" y="10094"/>
                    </a:lnTo>
                    <a:lnTo>
                      <a:pt x="5047" y="10093"/>
                    </a:lnTo>
                    <a:cubicBezTo>
                      <a:pt x="5350" y="10093"/>
                      <a:pt x="5657" y="10065"/>
                      <a:pt x="5963" y="10009"/>
                    </a:cubicBezTo>
                    <a:lnTo>
                      <a:pt x="6186" y="9961"/>
                    </a:lnTo>
                    <a:lnTo>
                      <a:pt x="6184" y="9956"/>
                    </a:lnTo>
                    <a:cubicBezTo>
                      <a:pt x="7030" y="9761"/>
                      <a:pt x="7805" y="9353"/>
                      <a:pt x="8449" y="8761"/>
                    </a:cubicBezTo>
                    <a:lnTo>
                      <a:pt x="8457" y="8770"/>
                    </a:lnTo>
                    <a:lnTo>
                      <a:pt x="8616" y="8613"/>
                    </a:lnTo>
                    <a:cubicBezTo>
                      <a:pt x="8829" y="8399"/>
                      <a:pt x="9026" y="8162"/>
                      <a:pt x="9201" y="7909"/>
                    </a:cubicBezTo>
                    <a:lnTo>
                      <a:pt x="9326" y="7717"/>
                    </a:lnTo>
                    <a:lnTo>
                      <a:pt x="9321" y="7714"/>
                    </a:lnTo>
                    <a:cubicBezTo>
                      <a:pt x="9782" y="6977"/>
                      <a:pt x="10042" y="6139"/>
                      <a:pt x="10080" y="5252"/>
                    </a:cubicBezTo>
                    <a:lnTo>
                      <a:pt x="10094" y="5252"/>
                    </a:lnTo>
                    <a:lnTo>
                      <a:pt x="10093" y="5024"/>
                    </a:lnTo>
                    <a:cubicBezTo>
                      <a:pt x="10091" y="4724"/>
                      <a:pt x="10063" y="4418"/>
                      <a:pt x="10007" y="4119"/>
                    </a:cubicBezTo>
                    <a:lnTo>
                      <a:pt x="9959" y="3904"/>
                    </a:lnTo>
                    <a:lnTo>
                      <a:pt x="9956" y="3906"/>
                    </a:lnTo>
                    <a:cubicBezTo>
                      <a:pt x="9761" y="3060"/>
                      <a:pt x="9351" y="2285"/>
                      <a:pt x="8760" y="1642"/>
                    </a:cubicBezTo>
                    <a:lnTo>
                      <a:pt x="8768" y="1634"/>
                    </a:lnTo>
                    <a:lnTo>
                      <a:pt x="8604" y="1471"/>
                    </a:lnTo>
                    <a:cubicBezTo>
                      <a:pt x="8389" y="1256"/>
                      <a:pt x="8152" y="1061"/>
                      <a:pt x="7900" y="887"/>
                    </a:cubicBezTo>
                    <a:lnTo>
                      <a:pt x="7710" y="765"/>
                    </a:lnTo>
                    <a:lnTo>
                      <a:pt x="7709" y="769"/>
                    </a:lnTo>
                    <a:cubicBezTo>
                      <a:pt x="6974" y="309"/>
                      <a:pt x="6138" y="52"/>
                      <a:pt x="5257" y="14"/>
                    </a:cubicBezTo>
                    <a:lnTo>
                      <a:pt x="52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6"/>
              <p:cNvSpPr/>
              <p:nvPr/>
            </p:nvSpPr>
            <p:spPr>
              <a:xfrm>
                <a:off x="2560075" y="3487825"/>
                <a:ext cx="388100" cy="388800"/>
              </a:xfrm>
              <a:custGeom>
                <a:rect b="b" l="l" r="r" t="t"/>
                <a:pathLst>
                  <a:path extrusionOk="0" h="15552" w="15524">
                    <a:moveTo>
                      <a:pt x="8636" y="1"/>
                    </a:moveTo>
                    <a:lnTo>
                      <a:pt x="8479" y="1349"/>
                    </a:lnTo>
                    <a:cubicBezTo>
                      <a:pt x="8683" y="1372"/>
                      <a:pt x="8890" y="1406"/>
                      <a:pt x="9092" y="1451"/>
                    </a:cubicBezTo>
                    <a:lnTo>
                      <a:pt x="9379" y="124"/>
                    </a:lnTo>
                    <a:cubicBezTo>
                      <a:pt x="9135" y="72"/>
                      <a:pt x="8885" y="30"/>
                      <a:pt x="8636" y="1"/>
                    </a:cubicBezTo>
                    <a:close/>
                    <a:moveTo>
                      <a:pt x="5649" y="225"/>
                    </a:moveTo>
                    <a:cubicBezTo>
                      <a:pt x="5407" y="291"/>
                      <a:pt x="5166" y="371"/>
                      <a:pt x="4933" y="460"/>
                    </a:cubicBezTo>
                    <a:lnTo>
                      <a:pt x="5417" y="1727"/>
                    </a:lnTo>
                    <a:cubicBezTo>
                      <a:pt x="5609" y="1653"/>
                      <a:pt x="5809" y="1588"/>
                      <a:pt x="6009" y="1534"/>
                    </a:cubicBezTo>
                    <a:lnTo>
                      <a:pt x="5649" y="225"/>
                    </a:lnTo>
                    <a:close/>
                    <a:moveTo>
                      <a:pt x="12131" y="1314"/>
                    </a:moveTo>
                    <a:lnTo>
                      <a:pt x="11363" y="2432"/>
                    </a:lnTo>
                    <a:cubicBezTo>
                      <a:pt x="11535" y="2548"/>
                      <a:pt x="11702" y="2675"/>
                      <a:pt x="11860" y="2809"/>
                    </a:cubicBezTo>
                    <a:lnTo>
                      <a:pt x="12731" y="1768"/>
                    </a:lnTo>
                    <a:cubicBezTo>
                      <a:pt x="12539" y="1608"/>
                      <a:pt x="12338" y="1454"/>
                      <a:pt x="12131" y="1314"/>
                    </a:cubicBezTo>
                    <a:close/>
                    <a:moveTo>
                      <a:pt x="2391" y="2049"/>
                    </a:moveTo>
                    <a:cubicBezTo>
                      <a:pt x="2207" y="2221"/>
                      <a:pt x="2031" y="2403"/>
                      <a:pt x="1867" y="2591"/>
                    </a:cubicBezTo>
                    <a:lnTo>
                      <a:pt x="2885" y="3486"/>
                    </a:lnTo>
                    <a:cubicBezTo>
                      <a:pt x="3020" y="3333"/>
                      <a:pt x="3167" y="3182"/>
                      <a:pt x="3319" y="3040"/>
                    </a:cubicBezTo>
                    <a:lnTo>
                      <a:pt x="2391" y="2049"/>
                    </a:lnTo>
                    <a:close/>
                    <a:moveTo>
                      <a:pt x="14616" y="4098"/>
                    </a:moveTo>
                    <a:lnTo>
                      <a:pt x="13418" y="4734"/>
                    </a:lnTo>
                    <a:cubicBezTo>
                      <a:pt x="13516" y="4915"/>
                      <a:pt x="13605" y="5105"/>
                      <a:pt x="13683" y="5297"/>
                    </a:cubicBezTo>
                    <a:lnTo>
                      <a:pt x="14937" y="4780"/>
                    </a:lnTo>
                    <a:cubicBezTo>
                      <a:pt x="14842" y="4547"/>
                      <a:pt x="14733" y="4317"/>
                      <a:pt x="14616" y="4098"/>
                    </a:cubicBezTo>
                    <a:close/>
                    <a:moveTo>
                      <a:pt x="352" y="5176"/>
                    </a:moveTo>
                    <a:cubicBezTo>
                      <a:pt x="269" y="5413"/>
                      <a:pt x="197" y="5656"/>
                      <a:pt x="137" y="5898"/>
                    </a:cubicBezTo>
                    <a:lnTo>
                      <a:pt x="1456" y="6221"/>
                    </a:lnTo>
                    <a:lnTo>
                      <a:pt x="1456" y="6219"/>
                    </a:lnTo>
                    <a:cubicBezTo>
                      <a:pt x="1505" y="6019"/>
                      <a:pt x="1565" y="5819"/>
                      <a:pt x="1632" y="5623"/>
                    </a:cubicBezTo>
                    <a:lnTo>
                      <a:pt x="352" y="5176"/>
                    </a:lnTo>
                    <a:close/>
                    <a:moveTo>
                      <a:pt x="14167" y="7722"/>
                    </a:moveTo>
                    <a:lnTo>
                      <a:pt x="14167" y="7750"/>
                    </a:lnTo>
                    <a:cubicBezTo>
                      <a:pt x="14167" y="7959"/>
                      <a:pt x="14157" y="8168"/>
                      <a:pt x="14137" y="8373"/>
                    </a:cubicBezTo>
                    <a:lnTo>
                      <a:pt x="15487" y="8502"/>
                    </a:lnTo>
                    <a:cubicBezTo>
                      <a:pt x="15512" y="8254"/>
                      <a:pt x="15523" y="8002"/>
                      <a:pt x="15523" y="7750"/>
                    </a:cubicBezTo>
                    <a:lnTo>
                      <a:pt x="15523" y="7722"/>
                    </a:lnTo>
                    <a:close/>
                    <a:moveTo>
                      <a:pt x="1342" y="8695"/>
                    </a:moveTo>
                    <a:lnTo>
                      <a:pt x="0" y="8892"/>
                    </a:lnTo>
                    <a:cubicBezTo>
                      <a:pt x="37" y="9140"/>
                      <a:pt x="84" y="9388"/>
                      <a:pt x="146" y="9632"/>
                    </a:cubicBezTo>
                    <a:lnTo>
                      <a:pt x="146" y="9630"/>
                    </a:lnTo>
                    <a:lnTo>
                      <a:pt x="1462" y="9305"/>
                    </a:lnTo>
                    <a:cubicBezTo>
                      <a:pt x="1413" y="9105"/>
                      <a:pt x="1371" y="8899"/>
                      <a:pt x="1342" y="8695"/>
                    </a:cubicBezTo>
                    <a:close/>
                    <a:moveTo>
                      <a:pt x="13430" y="10744"/>
                    </a:moveTo>
                    <a:cubicBezTo>
                      <a:pt x="13334" y="10927"/>
                      <a:pt x="13228" y="11107"/>
                      <a:pt x="13114" y="11281"/>
                    </a:cubicBezTo>
                    <a:lnTo>
                      <a:pt x="14249" y="12026"/>
                    </a:lnTo>
                    <a:cubicBezTo>
                      <a:pt x="14386" y="11816"/>
                      <a:pt x="14515" y="11598"/>
                      <a:pt x="14631" y="11375"/>
                    </a:cubicBezTo>
                    <a:lnTo>
                      <a:pt x="13430" y="10744"/>
                    </a:lnTo>
                    <a:close/>
                    <a:moveTo>
                      <a:pt x="2510" y="11547"/>
                    </a:moveTo>
                    <a:lnTo>
                      <a:pt x="1414" y="12346"/>
                    </a:lnTo>
                    <a:cubicBezTo>
                      <a:pt x="1561" y="12548"/>
                      <a:pt x="1720" y="12746"/>
                      <a:pt x="1887" y="12933"/>
                    </a:cubicBezTo>
                    <a:lnTo>
                      <a:pt x="2901" y="12033"/>
                    </a:lnTo>
                    <a:cubicBezTo>
                      <a:pt x="2762" y="11877"/>
                      <a:pt x="2632" y="11714"/>
                      <a:pt x="2510" y="11547"/>
                    </a:cubicBezTo>
                    <a:close/>
                    <a:moveTo>
                      <a:pt x="11385" y="13055"/>
                    </a:moveTo>
                    <a:cubicBezTo>
                      <a:pt x="11216" y="13173"/>
                      <a:pt x="11038" y="13283"/>
                      <a:pt x="10856" y="13384"/>
                    </a:cubicBezTo>
                    <a:lnTo>
                      <a:pt x="11518" y="14569"/>
                    </a:lnTo>
                    <a:cubicBezTo>
                      <a:pt x="11737" y="14446"/>
                      <a:pt x="11951" y="14312"/>
                      <a:pt x="12158" y="14170"/>
                    </a:cubicBezTo>
                    <a:lnTo>
                      <a:pt x="11385" y="13055"/>
                    </a:lnTo>
                    <a:close/>
                    <a:moveTo>
                      <a:pt x="4869" y="13534"/>
                    </a:moveTo>
                    <a:lnTo>
                      <a:pt x="4269" y="14752"/>
                    </a:lnTo>
                    <a:cubicBezTo>
                      <a:pt x="4495" y="14863"/>
                      <a:pt x="4727" y="14963"/>
                      <a:pt x="4961" y="15051"/>
                    </a:cubicBezTo>
                    <a:lnTo>
                      <a:pt x="5440" y="13782"/>
                    </a:lnTo>
                    <a:cubicBezTo>
                      <a:pt x="5247" y="13709"/>
                      <a:pt x="5056" y="13625"/>
                      <a:pt x="4869" y="13534"/>
                    </a:cubicBezTo>
                    <a:close/>
                    <a:moveTo>
                      <a:pt x="8503" y="14151"/>
                    </a:moveTo>
                    <a:cubicBezTo>
                      <a:pt x="8300" y="14175"/>
                      <a:pt x="8090" y="14190"/>
                      <a:pt x="7882" y="14195"/>
                    </a:cubicBezTo>
                    <a:lnTo>
                      <a:pt x="7917" y="15551"/>
                    </a:lnTo>
                    <a:cubicBezTo>
                      <a:pt x="8168" y="15545"/>
                      <a:pt x="8419" y="15527"/>
                      <a:pt x="8667" y="15497"/>
                    </a:cubicBezTo>
                    <a:lnTo>
                      <a:pt x="8503" y="1415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6" name="Google Shape;1156;p56"/>
            <p:cNvSpPr/>
            <p:nvPr/>
          </p:nvSpPr>
          <p:spPr>
            <a:xfrm>
              <a:off x="6445170" y="1955384"/>
              <a:ext cx="432798" cy="432798"/>
            </a:xfrm>
            <a:custGeom>
              <a:rect b="b" l="l" r="r" t="t"/>
              <a:pathLst>
                <a:path extrusionOk="0" h="17371" w="17371">
                  <a:moveTo>
                    <a:pt x="8685" y="5061"/>
                  </a:moveTo>
                  <a:cubicBezTo>
                    <a:pt x="10683" y="5061"/>
                    <a:pt x="12308" y="6687"/>
                    <a:pt x="12308" y="8686"/>
                  </a:cubicBezTo>
                  <a:cubicBezTo>
                    <a:pt x="12308" y="10683"/>
                    <a:pt x="10683" y="12309"/>
                    <a:pt x="8685" y="12309"/>
                  </a:cubicBezTo>
                  <a:cubicBezTo>
                    <a:pt x="6686" y="12309"/>
                    <a:pt x="5061" y="10683"/>
                    <a:pt x="5061" y="8686"/>
                  </a:cubicBezTo>
                  <a:cubicBezTo>
                    <a:pt x="5061" y="6687"/>
                    <a:pt x="6686" y="5061"/>
                    <a:pt x="8685" y="5061"/>
                  </a:cubicBezTo>
                  <a:close/>
                  <a:moveTo>
                    <a:pt x="8670" y="1"/>
                  </a:moveTo>
                  <a:lnTo>
                    <a:pt x="8669" y="1813"/>
                  </a:lnTo>
                  <a:lnTo>
                    <a:pt x="8669" y="3415"/>
                  </a:lnTo>
                  <a:cubicBezTo>
                    <a:pt x="8345" y="3415"/>
                    <a:pt x="8028" y="3447"/>
                    <a:pt x="7721" y="3505"/>
                  </a:cubicBezTo>
                  <a:lnTo>
                    <a:pt x="7101" y="144"/>
                  </a:lnTo>
                  <a:cubicBezTo>
                    <a:pt x="5365" y="465"/>
                    <a:pt x="3784" y="1299"/>
                    <a:pt x="2531" y="2556"/>
                  </a:cubicBezTo>
                  <a:lnTo>
                    <a:pt x="4952" y="4968"/>
                  </a:lnTo>
                  <a:cubicBezTo>
                    <a:pt x="4727" y="5193"/>
                    <a:pt x="4524" y="5439"/>
                    <a:pt x="4342" y="5702"/>
                  </a:cubicBezTo>
                  <a:lnTo>
                    <a:pt x="1529" y="3764"/>
                  </a:lnTo>
                  <a:cubicBezTo>
                    <a:pt x="529" y="5216"/>
                    <a:pt x="0" y="6918"/>
                    <a:pt x="0" y="8686"/>
                  </a:cubicBezTo>
                  <a:lnTo>
                    <a:pt x="0" y="8710"/>
                  </a:lnTo>
                  <a:lnTo>
                    <a:pt x="1552" y="8697"/>
                  </a:lnTo>
                  <a:lnTo>
                    <a:pt x="3415" y="8697"/>
                  </a:lnTo>
                  <a:cubicBezTo>
                    <a:pt x="3415" y="9021"/>
                    <a:pt x="3447" y="9336"/>
                    <a:pt x="3503" y="9645"/>
                  </a:cubicBezTo>
                  <a:lnTo>
                    <a:pt x="144" y="10262"/>
                  </a:lnTo>
                  <a:cubicBezTo>
                    <a:pt x="463" y="12000"/>
                    <a:pt x="1296" y="13581"/>
                    <a:pt x="2551" y="14833"/>
                  </a:cubicBezTo>
                  <a:lnTo>
                    <a:pt x="4965" y="12414"/>
                  </a:lnTo>
                  <a:cubicBezTo>
                    <a:pt x="5190" y="12639"/>
                    <a:pt x="5436" y="12844"/>
                    <a:pt x="5698" y="13026"/>
                  </a:cubicBezTo>
                  <a:lnTo>
                    <a:pt x="3759" y="15837"/>
                  </a:lnTo>
                  <a:cubicBezTo>
                    <a:pt x="5211" y="16840"/>
                    <a:pt x="6914" y="17371"/>
                    <a:pt x="8685" y="17371"/>
                  </a:cubicBezTo>
                  <a:lnTo>
                    <a:pt x="8690" y="17371"/>
                  </a:lnTo>
                  <a:lnTo>
                    <a:pt x="8685" y="13956"/>
                  </a:lnTo>
                  <a:cubicBezTo>
                    <a:pt x="9011" y="13956"/>
                    <a:pt x="9330" y="13924"/>
                    <a:pt x="9640" y="13868"/>
                  </a:cubicBezTo>
                  <a:lnTo>
                    <a:pt x="10255" y="17228"/>
                  </a:lnTo>
                  <a:cubicBezTo>
                    <a:pt x="11993" y="16910"/>
                    <a:pt x="13574" y="16079"/>
                    <a:pt x="14828" y="14823"/>
                  </a:cubicBezTo>
                  <a:lnTo>
                    <a:pt x="12412" y="12409"/>
                  </a:lnTo>
                  <a:cubicBezTo>
                    <a:pt x="12637" y="12183"/>
                    <a:pt x="12840" y="11938"/>
                    <a:pt x="13022" y="11676"/>
                  </a:cubicBezTo>
                  <a:lnTo>
                    <a:pt x="15834" y="13617"/>
                  </a:lnTo>
                  <a:lnTo>
                    <a:pt x="15834" y="13619"/>
                  </a:lnTo>
                  <a:cubicBezTo>
                    <a:pt x="16838" y="12163"/>
                    <a:pt x="17370" y="10458"/>
                    <a:pt x="17370" y="8686"/>
                  </a:cubicBezTo>
                  <a:lnTo>
                    <a:pt x="17370" y="8662"/>
                  </a:lnTo>
                  <a:lnTo>
                    <a:pt x="13955" y="8662"/>
                  </a:lnTo>
                  <a:cubicBezTo>
                    <a:pt x="13954" y="8340"/>
                    <a:pt x="13922" y="8023"/>
                    <a:pt x="13866" y="7717"/>
                  </a:cubicBezTo>
                  <a:lnTo>
                    <a:pt x="17225" y="7095"/>
                  </a:lnTo>
                  <a:cubicBezTo>
                    <a:pt x="16903" y="5357"/>
                    <a:pt x="16067" y="3777"/>
                    <a:pt x="14810" y="2527"/>
                  </a:cubicBezTo>
                  <a:lnTo>
                    <a:pt x="12399" y="4950"/>
                  </a:lnTo>
                  <a:cubicBezTo>
                    <a:pt x="12175" y="4726"/>
                    <a:pt x="11928" y="4521"/>
                    <a:pt x="11664" y="4341"/>
                  </a:cubicBezTo>
                  <a:lnTo>
                    <a:pt x="13600" y="1524"/>
                  </a:lnTo>
                  <a:cubicBezTo>
                    <a:pt x="12150" y="528"/>
                    <a:pt x="10450" y="1"/>
                    <a:pt x="86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6"/>
            <p:cNvSpPr/>
            <p:nvPr/>
          </p:nvSpPr>
          <p:spPr>
            <a:xfrm>
              <a:off x="6635207" y="2145524"/>
              <a:ext cx="52800" cy="525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6"/>
            <p:cNvSpPr/>
            <p:nvPr/>
          </p:nvSpPr>
          <p:spPr>
            <a:xfrm>
              <a:off x="7947969" y="4548367"/>
              <a:ext cx="285300" cy="2853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8" name="Google Shape;1158;p56"/>
            <p:cNvCxnSpPr>
              <a:stCxn id="1157" idx="4"/>
              <a:endCxn id="1136" idx="0"/>
            </p:cNvCxnSpPr>
            <p:nvPr/>
          </p:nvCxnSpPr>
          <p:spPr>
            <a:xfrm>
              <a:off x="6661607" y="2198024"/>
              <a:ext cx="458100" cy="1272300"/>
            </a:xfrm>
            <a:prstGeom prst="straightConnector1">
              <a:avLst/>
            </a:prstGeom>
            <a:noFill/>
            <a:ln cap="flat" cmpd="sng" w="19050">
              <a:solidFill>
                <a:schemeClr val="dk1"/>
              </a:solidFill>
              <a:prstDash val="solid"/>
              <a:round/>
              <a:headEnd len="med" w="med" type="none"/>
              <a:tailEnd len="med" w="med" type="none"/>
            </a:ln>
          </p:spPr>
        </p:cxnSp>
        <p:cxnSp>
          <p:nvCxnSpPr>
            <p:cNvPr id="1159" name="Google Shape;1159;p56"/>
            <p:cNvCxnSpPr>
              <a:stCxn id="1157" idx="5"/>
              <a:endCxn id="1147" idx="1"/>
            </p:cNvCxnSpPr>
            <p:nvPr/>
          </p:nvCxnSpPr>
          <p:spPr>
            <a:xfrm>
              <a:off x="6680275" y="2190336"/>
              <a:ext cx="2033400" cy="493500"/>
            </a:xfrm>
            <a:prstGeom prst="straightConnector1">
              <a:avLst/>
            </a:prstGeom>
            <a:noFill/>
            <a:ln cap="flat" cmpd="sng" w="19050">
              <a:solidFill>
                <a:schemeClr val="dk1"/>
              </a:solidFill>
              <a:prstDash val="solid"/>
              <a:round/>
              <a:headEnd len="med" w="med" type="none"/>
              <a:tailEnd len="med" w="med" type="none"/>
            </a:ln>
          </p:spPr>
        </p:cxnSp>
        <p:cxnSp>
          <p:nvCxnSpPr>
            <p:cNvPr id="1160" name="Google Shape;1160;p56"/>
            <p:cNvCxnSpPr>
              <a:stCxn id="1136" idx="6"/>
              <a:endCxn id="1147" idx="3"/>
            </p:cNvCxnSpPr>
            <p:nvPr/>
          </p:nvCxnSpPr>
          <p:spPr>
            <a:xfrm flipH="1" rot="10800000">
              <a:off x="7187719" y="2751677"/>
              <a:ext cx="1526100" cy="786600"/>
            </a:xfrm>
            <a:prstGeom prst="straightConnector1">
              <a:avLst/>
            </a:prstGeom>
            <a:noFill/>
            <a:ln cap="flat" cmpd="sng" w="19050">
              <a:solidFill>
                <a:schemeClr val="dk1"/>
              </a:solidFill>
              <a:prstDash val="solid"/>
              <a:round/>
              <a:headEnd len="med" w="med" type="none"/>
              <a:tailEnd len="med" w="med" type="none"/>
            </a:ln>
          </p:spPr>
        </p:cxnSp>
        <p:cxnSp>
          <p:nvCxnSpPr>
            <p:cNvPr id="1161" name="Google Shape;1161;p56"/>
            <p:cNvCxnSpPr>
              <a:stCxn id="1136" idx="5"/>
              <a:endCxn id="1149" idx="1"/>
            </p:cNvCxnSpPr>
            <p:nvPr/>
          </p:nvCxnSpPr>
          <p:spPr>
            <a:xfrm>
              <a:off x="7167773" y="3586431"/>
              <a:ext cx="822000" cy="1003800"/>
            </a:xfrm>
            <a:prstGeom prst="straightConnector1">
              <a:avLst/>
            </a:prstGeom>
            <a:noFill/>
            <a:ln cap="flat" cmpd="sng" w="19050">
              <a:solidFill>
                <a:schemeClr val="dk1"/>
              </a:solidFill>
              <a:prstDash val="solid"/>
              <a:round/>
              <a:headEnd len="med" w="med" type="none"/>
              <a:tailEnd len="med" w="med" type="none"/>
            </a:ln>
          </p:spPr>
        </p:cxnSp>
      </p:grpSp>
      <p:sp>
        <p:nvSpPr>
          <p:cNvPr id="1162" name="Google Shape;1162;p56"/>
          <p:cNvSpPr txBox="1"/>
          <p:nvPr>
            <p:ph idx="4294967295" type="ctrTitle"/>
          </p:nvPr>
        </p:nvSpPr>
        <p:spPr>
          <a:xfrm>
            <a:off x="906900" y="1455963"/>
            <a:ext cx="2882400" cy="9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Thanks!!</a:t>
            </a:r>
            <a:endParaRPr sz="4500"/>
          </a:p>
        </p:txBody>
      </p:sp>
      <p:sp>
        <p:nvSpPr>
          <p:cNvPr id="1163" name="Google Shape;1163;p56"/>
          <p:cNvSpPr txBox="1"/>
          <p:nvPr/>
        </p:nvSpPr>
        <p:spPr>
          <a:xfrm>
            <a:off x="1174000" y="2728738"/>
            <a:ext cx="2615400" cy="9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Kantumruy Pro Medium"/>
                <a:ea typeface="Kantumruy Pro Medium"/>
                <a:cs typeface="Kantumruy Pro Medium"/>
                <a:sym typeface="Kantumruy Pro Medium"/>
              </a:rPr>
              <a:t>Shashwat Srivastava 2021eeb1210</a:t>
            </a:r>
            <a:endParaRPr>
              <a:solidFill>
                <a:schemeClr val="dk1"/>
              </a:solidFill>
              <a:latin typeface="Kantumruy Pro Medium"/>
              <a:ea typeface="Kantumruy Pro Medium"/>
              <a:cs typeface="Kantumruy Pro Medium"/>
              <a:sym typeface="Kantumruy Pro Medium"/>
            </a:endParaRPr>
          </a:p>
          <a:p>
            <a:pPr indent="0" lvl="0" marL="0" rtl="0" algn="l">
              <a:spcBef>
                <a:spcPts val="0"/>
              </a:spcBef>
              <a:spcAft>
                <a:spcPts val="0"/>
              </a:spcAft>
              <a:buNone/>
            </a:pPr>
            <a:r>
              <a:rPr lang="en">
                <a:solidFill>
                  <a:schemeClr val="dk1"/>
                </a:solidFill>
                <a:latin typeface="Kantumruy Pro Medium"/>
                <a:ea typeface="Kantumruy Pro Medium"/>
                <a:cs typeface="Kantumruy Pro Medium"/>
                <a:sym typeface="Kantumruy Pro Medium"/>
              </a:rPr>
              <a:t>Siddhartha Arora 2021eeb1213</a:t>
            </a:r>
            <a:endParaRPr>
              <a:solidFill>
                <a:schemeClr val="dk1"/>
              </a:solidFill>
              <a:latin typeface="Kantumruy Pro Medium"/>
              <a:ea typeface="Kantumruy Pro Medium"/>
              <a:cs typeface="Kantumruy Pro Medium"/>
              <a:sym typeface="Kantumruy Pr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0"/>
          <p:cNvSpPr txBox="1"/>
          <p:nvPr>
            <p:ph type="title"/>
          </p:nvPr>
        </p:nvSpPr>
        <p:spPr>
          <a:xfrm>
            <a:off x="286625" y="1800825"/>
            <a:ext cx="6158700" cy="94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413" name="Google Shape;413;p30"/>
          <p:cNvSpPr txBox="1"/>
          <p:nvPr>
            <p:ph idx="2" type="title"/>
          </p:nvPr>
        </p:nvSpPr>
        <p:spPr>
          <a:xfrm>
            <a:off x="286625" y="775725"/>
            <a:ext cx="4895400" cy="10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14" name="Google Shape;414;p30"/>
          <p:cNvSpPr txBox="1"/>
          <p:nvPr>
            <p:ph idx="1" type="subTitle"/>
          </p:nvPr>
        </p:nvSpPr>
        <p:spPr>
          <a:xfrm>
            <a:off x="715100" y="2742225"/>
            <a:ext cx="4965300" cy="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ML implementation in Spectrum Sensing</a:t>
            </a:r>
            <a:endParaRPr sz="1900"/>
          </a:p>
        </p:txBody>
      </p:sp>
      <p:grpSp>
        <p:nvGrpSpPr>
          <p:cNvPr id="415" name="Google Shape;415;p30"/>
          <p:cNvGrpSpPr/>
          <p:nvPr/>
        </p:nvGrpSpPr>
        <p:grpSpPr>
          <a:xfrm>
            <a:off x="6445170" y="1931405"/>
            <a:ext cx="3088671" cy="3572242"/>
            <a:chOff x="6445170" y="1931405"/>
            <a:chExt cx="3088671" cy="3572242"/>
          </a:xfrm>
        </p:grpSpPr>
        <p:grpSp>
          <p:nvGrpSpPr>
            <p:cNvPr id="416" name="Google Shape;416;p30"/>
            <p:cNvGrpSpPr/>
            <p:nvPr/>
          </p:nvGrpSpPr>
          <p:grpSpPr>
            <a:xfrm rot="-728416">
              <a:off x="6717903" y="3136874"/>
              <a:ext cx="802808" cy="802808"/>
              <a:chOff x="353675" y="3417700"/>
              <a:chExt cx="527775" cy="527775"/>
            </a:xfrm>
          </p:grpSpPr>
          <p:sp>
            <p:nvSpPr>
              <p:cNvPr id="417" name="Google Shape;417;p30"/>
              <p:cNvSpPr/>
              <p:nvPr/>
            </p:nvSpPr>
            <p:spPr>
              <a:xfrm>
                <a:off x="444125" y="3731600"/>
                <a:ext cx="15050" cy="16050"/>
              </a:xfrm>
              <a:custGeom>
                <a:rect b="b" l="l" r="r" t="t"/>
                <a:pathLst>
                  <a:path extrusionOk="0" h="642" w="602">
                    <a:moveTo>
                      <a:pt x="432" y="0"/>
                    </a:moveTo>
                    <a:lnTo>
                      <a:pt x="1" y="144"/>
                    </a:lnTo>
                    <a:lnTo>
                      <a:pt x="52" y="297"/>
                    </a:lnTo>
                    <a:cubicBezTo>
                      <a:pt x="73" y="360"/>
                      <a:pt x="96" y="425"/>
                      <a:pt x="120" y="489"/>
                    </a:cubicBezTo>
                    <a:lnTo>
                      <a:pt x="174" y="641"/>
                    </a:lnTo>
                    <a:lnTo>
                      <a:pt x="602" y="486"/>
                    </a:lnTo>
                    <a:lnTo>
                      <a:pt x="546" y="332"/>
                    </a:lnTo>
                    <a:cubicBezTo>
                      <a:pt x="524" y="273"/>
                      <a:pt x="503" y="213"/>
                      <a:pt x="483" y="154"/>
                    </a:cubicBezTo>
                    <a:lnTo>
                      <a:pt x="4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438375" y="3708450"/>
                <a:ext cx="13700" cy="15025"/>
              </a:xfrm>
              <a:custGeom>
                <a:rect b="b" l="l" r="r" t="t"/>
                <a:pathLst>
                  <a:path extrusionOk="0" h="601" w="548">
                    <a:moveTo>
                      <a:pt x="447" y="1"/>
                    </a:moveTo>
                    <a:lnTo>
                      <a:pt x="1" y="83"/>
                    </a:lnTo>
                    <a:lnTo>
                      <a:pt x="29" y="242"/>
                    </a:lnTo>
                    <a:cubicBezTo>
                      <a:pt x="42" y="310"/>
                      <a:pt x="55" y="376"/>
                      <a:pt x="69" y="442"/>
                    </a:cubicBezTo>
                    <a:lnTo>
                      <a:pt x="103" y="601"/>
                    </a:lnTo>
                    <a:lnTo>
                      <a:pt x="548" y="505"/>
                    </a:lnTo>
                    <a:lnTo>
                      <a:pt x="513" y="346"/>
                    </a:lnTo>
                    <a:cubicBezTo>
                      <a:pt x="500" y="285"/>
                      <a:pt x="488" y="222"/>
                      <a:pt x="477" y="161"/>
                    </a:cubicBezTo>
                    <a:lnTo>
                      <a:pt x="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a:off x="436125" y="3684825"/>
                <a:ext cx="12125" cy="13675"/>
              </a:xfrm>
              <a:custGeom>
                <a:rect b="b" l="l" r="r" t="t"/>
                <a:pathLst>
                  <a:path extrusionOk="0" h="547" w="485">
                    <a:moveTo>
                      <a:pt x="454" y="1"/>
                    </a:moveTo>
                    <a:lnTo>
                      <a:pt x="0" y="19"/>
                    </a:lnTo>
                    <a:lnTo>
                      <a:pt x="7" y="181"/>
                    </a:lnTo>
                    <a:cubicBezTo>
                      <a:pt x="10" y="249"/>
                      <a:pt x="13" y="316"/>
                      <a:pt x="18" y="384"/>
                    </a:cubicBezTo>
                    <a:lnTo>
                      <a:pt x="30" y="546"/>
                    </a:lnTo>
                    <a:lnTo>
                      <a:pt x="484" y="515"/>
                    </a:lnTo>
                    <a:lnTo>
                      <a:pt x="473" y="351"/>
                    </a:lnTo>
                    <a:lnTo>
                      <a:pt x="473" y="353"/>
                    </a:lnTo>
                    <a:cubicBezTo>
                      <a:pt x="468" y="290"/>
                      <a:pt x="464" y="226"/>
                      <a:pt x="461" y="163"/>
                    </a:cubicBezTo>
                    <a:lnTo>
                      <a:pt x="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436275" y="3660025"/>
                <a:ext cx="12425" cy="13925"/>
              </a:xfrm>
              <a:custGeom>
                <a:rect b="b" l="l" r="r" t="t"/>
                <a:pathLst>
                  <a:path extrusionOk="0" h="557" w="497">
                    <a:moveTo>
                      <a:pt x="44" y="0"/>
                    </a:moveTo>
                    <a:lnTo>
                      <a:pt x="29" y="162"/>
                    </a:lnTo>
                    <a:cubicBezTo>
                      <a:pt x="22" y="230"/>
                      <a:pt x="16" y="297"/>
                      <a:pt x="11" y="365"/>
                    </a:cubicBezTo>
                    <a:lnTo>
                      <a:pt x="1" y="527"/>
                    </a:lnTo>
                    <a:lnTo>
                      <a:pt x="453" y="557"/>
                    </a:lnTo>
                    <a:lnTo>
                      <a:pt x="465" y="395"/>
                    </a:lnTo>
                    <a:cubicBezTo>
                      <a:pt x="470" y="332"/>
                      <a:pt x="475" y="269"/>
                      <a:pt x="480" y="207"/>
                    </a:cubicBezTo>
                    <a:lnTo>
                      <a:pt x="496" y="45"/>
                    </a:lnTo>
                    <a:lnTo>
                      <a:pt x="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439175" y="3635150"/>
                <a:ext cx="13975" cy="15225"/>
              </a:xfrm>
              <a:custGeom>
                <a:rect b="b" l="l" r="r" t="t"/>
                <a:pathLst>
                  <a:path extrusionOk="0" h="609" w="559">
                    <a:moveTo>
                      <a:pt x="116" y="0"/>
                    </a:moveTo>
                    <a:lnTo>
                      <a:pt x="78" y="159"/>
                    </a:lnTo>
                    <a:cubicBezTo>
                      <a:pt x="63" y="223"/>
                      <a:pt x="48" y="290"/>
                      <a:pt x="33" y="356"/>
                    </a:cubicBezTo>
                    <a:lnTo>
                      <a:pt x="0" y="516"/>
                    </a:lnTo>
                    <a:lnTo>
                      <a:pt x="445" y="608"/>
                    </a:lnTo>
                    <a:lnTo>
                      <a:pt x="478" y="450"/>
                    </a:lnTo>
                    <a:lnTo>
                      <a:pt x="479" y="450"/>
                    </a:lnTo>
                    <a:cubicBezTo>
                      <a:pt x="491" y="389"/>
                      <a:pt x="506" y="326"/>
                      <a:pt x="521" y="265"/>
                    </a:cubicBezTo>
                    <a:lnTo>
                      <a:pt x="559" y="108"/>
                    </a:lnTo>
                    <a:lnTo>
                      <a:pt x="1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a:off x="453250" y="3753725"/>
                <a:ext cx="16100" cy="16800"/>
              </a:xfrm>
              <a:custGeom>
                <a:rect b="b" l="l" r="r" t="t"/>
                <a:pathLst>
                  <a:path extrusionOk="0" h="672" w="644">
                    <a:moveTo>
                      <a:pt x="409" y="1"/>
                    </a:moveTo>
                    <a:lnTo>
                      <a:pt x="1" y="202"/>
                    </a:lnTo>
                    <a:lnTo>
                      <a:pt x="73" y="348"/>
                    </a:lnTo>
                    <a:cubicBezTo>
                      <a:pt x="105" y="409"/>
                      <a:pt x="134" y="468"/>
                      <a:pt x="166" y="528"/>
                    </a:cubicBezTo>
                    <a:lnTo>
                      <a:pt x="244" y="671"/>
                    </a:lnTo>
                    <a:lnTo>
                      <a:pt x="643" y="457"/>
                    </a:lnTo>
                    <a:lnTo>
                      <a:pt x="567" y="313"/>
                    </a:lnTo>
                    <a:cubicBezTo>
                      <a:pt x="538" y="258"/>
                      <a:pt x="510" y="202"/>
                      <a:pt x="480" y="144"/>
                    </a:cubicBezTo>
                    <a:lnTo>
                      <a:pt x="4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a:off x="498850" y="3810100"/>
                <a:ext cx="17300" cy="17050"/>
              </a:xfrm>
              <a:custGeom>
                <a:rect b="b" l="l" r="r" t="t"/>
                <a:pathLst>
                  <a:path extrusionOk="0" h="682" w="692">
                    <a:moveTo>
                      <a:pt x="291" y="1"/>
                    </a:moveTo>
                    <a:lnTo>
                      <a:pt x="1" y="351"/>
                    </a:lnTo>
                    <a:lnTo>
                      <a:pt x="126" y="455"/>
                    </a:lnTo>
                    <a:cubicBezTo>
                      <a:pt x="177" y="498"/>
                      <a:pt x="230" y="539"/>
                      <a:pt x="285" y="581"/>
                    </a:cubicBezTo>
                    <a:lnTo>
                      <a:pt x="412" y="681"/>
                    </a:lnTo>
                    <a:lnTo>
                      <a:pt x="691" y="323"/>
                    </a:lnTo>
                    <a:lnTo>
                      <a:pt x="564" y="224"/>
                    </a:lnTo>
                    <a:cubicBezTo>
                      <a:pt x="514" y="184"/>
                      <a:pt x="465" y="144"/>
                      <a:pt x="415" y="103"/>
                    </a:cubicBezTo>
                    <a:lnTo>
                      <a:pt x="415" y="105"/>
                    </a:lnTo>
                    <a:lnTo>
                      <a:pt x="2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a:off x="502475" y="3533250"/>
                <a:ext cx="17300" cy="16925"/>
              </a:xfrm>
              <a:custGeom>
                <a:rect b="b" l="l" r="r" t="t"/>
                <a:pathLst>
                  <a:path extrusionOk="0" h="677" w="692">
                    <a:moveTo>
                      <a:pt x="421" y="1"/>
                    </a:moveTo>
                    <a:lnTo>
                      <a:pt x="290" y="97"/>
                    </a:lnTo>
                    <a:cubicBezTo>
                      <a:pt x="236" y="136"/>
                      <a:pt x="183" y="178"/>
                      <a:pt x="130" y="219"/>
                    </a:cubicBezTo>
                    <a:lnTo>
                      <a:pt x="1" y="320"/>
                    </a:lnTo>
                    <a:lnTo>
                      <a:pt x="282" y="676"/>
                    </a:lnTo>
                    <a:lnTo>
                      <a:pt x="409" y="577"/>
                    </a:lnTo>
                    <a:cubicBezTo>
                      <a:pt x="460" y="538"/>
                      <a:pt x="510" y="500"/>
                      <a:pt x="561" y="462"/>
                    </a:cubicBezTo>
                    <a:lnTo>
                      <a:pt x="692" y="366"/>
                    </a:lnTo>
                    <a:lnTo>
                      <a:pt x="4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a:off x="465650" y="3774425"/>
                <a:ext cx="16800" cy="17200"/>
              </a:xfrm>
              <a:custGeom>
                <a:rect b="b" l="l" r="r" t="t"/>
                <a:pathLst>
                  <a:path extrusionOk="0" h="688" w="672">
                    <a:moveTo>
                      <a:pt x="374" y="0"/>
                    </a:moveTo>
                    <a:lnTo>
                      <a:pt x="0" y="258"/>
                    </a:lnTo>
                    <a:lnTo>
                      <a:pt x="91" y="392"/>
                    </a:lnTo>
                    <a:cubicBezTo>
                      <a:pt x="129" y="446"/>
                      <a:pt x="169" y="502"/>
                      <a:pt x="208" y="557"/>
                    </a:cubicBezTo>
                    <a:lnTo>
                      <a:pt x="304" y="688"/>
                    </a:lnTo>
                    <a:lnTo>
                      <a:pt x="671" y="420"/>
                    </a:lnTo>
                    <a:lnTo>
                      <a:pt x="575" y="289"/>
                    </a:lnTo>
                    <a:cubicBezTo>
                      <a:pt x="539" y="238"/>
                      <a:pt x="503" y="187"/>
                      <a:pt x="466" y="134"/>
                    </a:cubicBezTo>
                    <a:lnTo>
                      <a:pt x="3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p:nvPr/>
            </p:nvSpPr>
            <p:spPr>
              <a:xfrm>
                <a:off x="480925" y="3793325"/>
                <a:ext cx="17200" cy="17300"/>
              </a:xfrm>
              <a:custGeom>
                <a:rect b="b" l="l" r="r" t="t"/>
                <a:pathLst>
                  <a:path extrusionOk="0" h="692" w="688">
                    <a:moveTo>
                      <a:pt x="336" y="1"/>
                    </a:moveTo>
                    <a:lnTo>
                      <a:pt x="1" y="308"/>
                    </a:lnTo>
                    <a:lnTo>
                      <a:pt x="110" y="427"/>
                    </a:lnTo>
                    <a:cubicBezTo>
                      <a:pt x="156" y="477"/>
                      <a:pt x="202" y="526"/>
                      <a:pt x="248" y="576"/>
                    </a:cubicBezTo>
                    <a:lnTo>
                      <a:pt x="362" y="691"/>
                    </a:lnTo>
                    <a:lnTo>
                      <a:pt x="688" y="376"/>
                    </a:lnTo>
                    <a:lnTo>
                      <a:pt x="575" y="259"/>
                    </a:lnTo>
                    <a:cubicBezTo>
                      <a:pt x="531" y="214"/>
                      <a:pt x="488" y="168"/>
                      <a:pt x="445" y="122"/>
                    </a:cubicBezTo>
                    <a:lnTo>
                      <a:pt x="3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0"/>
              <p:cNvSpPr/>
              <p:nvPr/>
            </p:nvSpPr>
            <p:spPr>
              <a:xfrm>
                <a:off x="519125" y="3824400"/>
                <a:ext cx="17050" cy="16450"/>
              </a:xfrm>
              <a:custGeom>
                <a:rect b="b" l="l" r="r" t="t"/>
                <a:pathLst>
                  <a:path extrusionOk="0" h="658" w="682">
                    <a:moveTo>
                      <a:pt x="239" y="0"/>
                    </a:moveTo>
                    <a:lnTo>
                      <a:pt x="1" y="387"/>
                    </a:lnTo>
                    <a:lnTo>
                      <a:pt x="138" y="473"/>
                    </a:lnTo>
                    <a:cubicBezTo>
                      <a:pt x="196" y="507"/>
                      <a:pt x="254" y="542"/>
                      <a:pt x="313" y="575"/>
                    </a:cubicBezTo>
                    <a:lnTo>
                      <a:pt x="453" y="658"/>
                    </a:lnTo>
                    <a:lnTo>
                      <a:pt x="681" y="263"/>
                    </a:lnTo>
                    <a:lnTo>
                      <a:pt x="539" y="182"/>
                    </a:lnTo>
                    <a:cubicBezTo>
                      <a:pt x="485" y="151"/>
                      <a:pt x="430" y="118"/>
                      <a:pt x="377" y="85"/>
                    </a:cubicBezTo>
                    <a:lnTo>
                      <a:pt x="376" y="85"/>
                    </a:lnTo>
                    <a:lnTo>
                      <a:pt x="2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p:nvPr/>
            </p:nvSpPr>
            <p:spPr>
              <a:xfrm>
                <a:off x="484100" y="3549250"/>
                <a:ext cx="17250" cy="17250"/>
              </a:xfrm>
              <a:custGeom>
                <a:rect b="b" l="l" r="r" t="t"/>
                <a:pathLst>
                  <a:path extrusionOk="0" h="690" w="690">
                    <a:moveTo>
                      <a:pt x="371" y="0"/>
                    </a:moveTo>
                    <a:lnTo>
                      <a:pt x="255" y="114"/>
                    </a:lnTo>
                    <a:cubicBezTo>
                      <a:pt x="207" y="160"/>
                      <a:pt x="159" y="208"/>
                      <a:pt x="113" y="258"/>
                    </a:cubicBezTo>
                    <a:lnTo>
                      <a:pt x="1" y="374"/>
                    </a:lnTo>
                    <a:lnTo>
                      <a:pt x="328" y="689"/>
                    </a:lnTo>
                    <a:lnTo>
                      <a:pt x="440" y="573"/>
                    </a:lnTo>
                    <a:cubicBezTo>
                      <a:pt x="485" y="527"/>
                      <a:pt x="529" y="483"/>
                      <a:pt x="574" y="438"/>
                    </a:cubicBezTo>
                    <a:lnTo>
                      <a:pt x="690" y="324"/>
                    </a:lnTo>
                    <a:lnTo>
                      <a:pt x="3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a:off x="771200" y="3603750"/>
                <a:ext cx="15600" cy="16475"/>
              </a:xfrm>
              <a:custGeom>
                <a:rect b="b" l="l" r="r" t="t"/>
                <a:pathLst>
                  <a:path extrusionOk="0" h="659" w="624">
                    <a:moveTo>
                      <a:pt x="415" y="1"/>
                    </a:moveTo>
                    <a:lnTo>
                      <a:pt x="0" y="188"/>
                    </a:lnTo>
                    <a:lnTo>
                      <a:pt x="66" y="335"/>
                    </a:lnTo>
                    <a:cubicBezTo>
                      <a:pt x="93" y="392"/>
                      <a:pt x="118" y="450"/>
                      <a:pt x="142" y="508"/>
                    </a:cubicBezTo>
                    <a:lnTo>
                      <a:pt x="204" y="658"/>
                    </a:lnTo>
                    <a:lnTo>
                      <a:pt x="623" y="485"/>
                    </a:lnTo>
                    <a:lnTo>
                      <a:pt x="562" y="335"/>
                    </a:lnTo>
                    <a:cubicBezTo>
                      <a:pt x="536" y="272"/>
                      <a:pt x="509" y="211"/>
                      <a:pt x="481" y="150"/>
                    </a:cubicBezTo>
                    <a:lnTo>
                      <a:pt x="4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a:off x="759500" y="3581750"/>
                <a:ext cx="16525" cy="17025"/>
              </a:xfrm>
              <a:custGeom>
                <a:rect b="b" l="l" r="r" t="t"/>
                <a:pathLst>
                  <a:path extrusionOk="0" h="681" w="661">
                    <a:moveTo>
                      <a:pt x="386" y="0"/>
                    </a:moveTo>
                    <a:lnTo>
                      <a:pt x="1" y="242"/>
                    </a:lnTo>
                    <a:lnTo>
                      <a:pt x="87" y="379"/>
                    </a:lnTo>
                    <a:cubicBezTo>
                      <a:pt x="121" y="432"/>
                      <a:pt x="154" y="486"/>
                      <a:pt x="186" y="541"/>
                    </a:cubicBezTo>
                    <a:lnTo>
                      <a:pt x="268" y="681"/>
                    </a:lnTo>
                    <a:lnTo>
                      <a:pt x="660" y="450"/>
                    </a:lnTo>
                    <a:lnTo>
                      <a:pt x="577" y="309"/>
                    </a:lnTo>
                    <a:cubicBezTo>
                      <a:pt x="543" y="251"/>
                      <a:pt x="508" y="194"/>
                      <a:pt x="472" y="137"/>
                    </a:cubicBezTo>
                    <a:lnTo>
                      <a:pt x="3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a:off x="779875" y="3627300"/>
                <a:ext cx="14425" cy="15600"/>
              </a:xfrm>
              <a:custGeom>
                <a:rect b="b" l="l" r="r" t="t"/>
                <a:pathLst>
                  <a:path extrusionOk="0" h="624" w="577">
                    <a:moveTo>
                      <a:pt x="438" y="1"/>
                    </a:moveTo>
                    <a:lnTo>
                      <a:pt x="0" y="128"/>
                    </a:lnTo>
                    <a:lnTo>
                      <a:pt x="47" y="283"/>
                    </a:lnTo>
                    <a:cubicBezTo>
                      <a:pt x="63" y="344"/>
                      <a:pt x="80" y="405"/>
                      <a:pt x="96" y="466"/>
                    </a:cubicBezTo>
                    <a:lnTo>
                      <a:pt x="136" y="623"/>
                    </a:lnTo>
                    <a:lnTo>
                      <a:pt x="577" y="509"/>
                    </a:lnTo>
                    <a:lnTo>
                      <a:pt x="536" y="352"/>
                    </a:lnTo>
                    <a:cubicBezTo>
                      <a:pt x="519" y="288"/>
                      <a:pt x="501" y="222"/>
                      <a:pt x="483" y="158"/>
                    </a:cubicBezTo>
                    <a:lnTo>
                      <a:pt x="4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a:off x="745050" y="3561625"/>
                <a:ext cx="17075" cy="17300"/>
              </a:xfrm>
              <a:custGeom>
                <a:rect b="b" l="l" r="r" t="t"/>
                <a:pathLst>
                  <a:path extrusionOk="0" h="692" w="683">
                    <a:moveTo>
                      <a:pt x="349" y="1"/>
                    </a:moveTo>
                    <a:lnTo>
                      <a:pt x="1" y="293"/>
                    </a:lnTo>
                    <a:lnTo>
                      <a:pt x="105" y="417"/>
                    </a:lnTo>
                    <a:lnTo>
                      <a:pt x="106" y="417"/>
                    </a:lnTo>
                    <a:cubicBezTo>
                      <a:pt x="146" y="465"/>
                      <a:pt x="187" y="515"/>
                      <a:pt x="227" y="564"/>
                    </a:cubicBezTo>
                    <a:lnTo>
                      <a:pt x="328" y="691"/>
                    </a:lnTo>
                    <a:lnTo>
                      <a:pt x="683" y="409"/>
                    </a:lnTo>
                    <a:lnTo>
                      <a:pt x="582" y="282"/>
                    </a:lnTo>
                    <a:cubicBezTo>
                      <a:pt x="539" y="229"/>
                      <a:pt x="496" y="176"/>
                      <a:pt x="453" y="125"/>
                    </a:cubicBezTo>
                    <a:lnTo>
                      <a:pt x="3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a:off x="785400" y="3651950"/>
                <a:ext cx="12925" cy="14375"/>
              </a:xfrm>
              <a:custGeom>
                <a:rect b="b" l="l" r="r" t="t"/>
                <a:pathLst>
                  <a:path extrusionOk="0" h="575" w="517">
                    <a:moveTo>
                      <a:pt x="450" y="1"/>
                    </a:moveTo>
                    <a:lnTo>
                      <a:pt x="1" y="64"/>
                    </a:lnTo>
                    <a:lnTo>
                      <a:pt x="22" y="224"/>
                    </a:lnTo>
                    <a:lnTo>
                      <a:pt x="22" y="226"/>
                    </a:lnTo>
                    <a:cubicBezTo>
                      <a:pt x="32" y="287"/>
                      <a:pt x="40" y="349"/>
                      <a:pt x="47" y="414"/>
                    </a:cubicBezTo>
                    <a:lnTo>
                      <a:pt x="65" y="574"/>
                    </a:lnTo>
                    <a:lnTo>
                      <a:pt x="516" y="523"/>
                    </a:lnTo>
                    <a:lnTo>
                      <a:pt x="498" y="363"/>
                    </a:lnTo>
                    <a:cubicBezTo>
                      <a:pt x="491" y="295"/>
                      <a:pt x="483" y="227"/>
                      <a:pt x="473" y="161"/>
                    </a:cubicBezTo>
                    <a:lnTo>
                      <a:pt x="4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p:nvPr/>
            </p:nvSpPr>
            <p:spPr>
              <a:xfrm>
                <a:off x="728150" y="3543825"/>
                <a:ext cx="17300" cy="17200"/>
              </a:xfrm>
              <a:custGeom>
                <a:rect b="b" l="l" r="r" t="t"/>
                <a:pathLst>
                  <a:path extrusionOk="0" h="688" w="692">
                    <a:moveTo>
                      <a:pt x="303" y="1"/>
                    </a:moveTo>
                    <a:lnTo>
                      <a:pt x="1" y="339"/>
                    </a:lnTo>
                    <a:lnTo>
                      <a:pt x="122" y="448"/>
                    </a:lnTo>
                    <a:cubicBezTo>
                      <a:pt x="168" y="490"/>
                      <a:pt x="214" y="533"/>
                      <a:pt x="260" y="577"/>
                    </a:cubicBezTo>
                    <a:lnTo>
                      <a:pt x="379" y="688"/>
                    </a:lnTo>
                    <a:lnTo>
                      <a:pt x="691" y="359"/>
                    </a:lnTo>
                    <a:lnTo>
                      <a:pt x="574" y="247"/>
                    </a:lnTo>
                    <a:cubicBezTo>
                      <a:pt x="525" y="201"/>
                      <a:pt x="475" y="154"/>
                      <a:pt x="425" y="110"/>
                    </a:cubicBezTo>
                    <a:lnTo>
                      <a:pt x="3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0"/>
              <p:cNvSpPr/>
              <p:nvPr/>
            </p:nvSpPr>
            <p:spPr>
              <a:xfrm>
                <a:off x="468300" y="3567775"/>
                <a:ext cx="16900" cy="17300"/>
              </a:xfrm>
              <a:custGeom>
                <a:rect b="b" l="l" r="r" t="t"/>
                <a:pathLst>
                  <a:path extrusionOk="0" h="692" w="676">
                    <a:moveTo>
                      <a:pt x="316" y="1"/>
                    </a:moveTo>
                    <a:lnTo>
                      <a:pt x="216" y="130"/>
                    </a:lnTo>
                    <a:cubicBezTo>
                      <a:pt x="175" y="184"/>
                      <a:pt x="134" y="237"/>
                      <a:pt x="94" y="292"/>
                    </a:cubicBezTo>
                    <a:lnTo>
                      <a:pt x="0" y="424"/>
                    </a:lnTo>
                    <a:lnTo>
                      <a:pt x="367" y="691"/>
                    </a:lnTo>
                    <a:lnTo>
                      <a:pt x="463" y="559"/>
                    </a:lnTo>
                    <a:cubicBezTo>
                      <a:pt x="501" y="508"/>
                      <a:pt x="537" y="457"/>
                      <a:pt x="577" y="407"/>
                    </a:cubicBezTo>
                    <a:lnTo>
                      <a:pt x="676" y="278"/>
                    </a:lnTo>
                    <a:lnTo>
                      <a:pt x="3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0"/>
              <p:cNvSpPr/>
              <p:nvPr/>
            </p:nvSpPr>
            <p:spPr>
              <a:xfrm>
                <a:off x="455350" y="3588550"/>
                <a:ext cx="16225" cy="16925"/>
              </a:xfrm>
              <a:custGeom>
                <a:rect b="b" l="l" r="r" t="t"/>
                <a:pathLst>
                  <a:path extrusionOk="0" h="677" w="649">
                    <a:moveTo>
                      <a:pt x="254" y="1"/>
                    </a:moveTo>
                    <a:lnTo>
                      <a:pt x="174" y="143"/>
                    </a:lnTo>
                    <a:cubicBezTo>
                      <a:pt x="140" y="201"/>
                      <a:pt x="108" y="260"/>
                      <a:pt x="77" y="321"/>
                    </a:cubicBezTo>
                    <a:lnTo>
                      <a:pt x="1" y="463"/>
                    </a:lnTo>
                    <a:lnTo>
                      <a:pt x="401" y="677"/>
                    </a:lnTo>
                    <a:lnTo>
                      <a:pt x="477" y="533"/>
                    </a:lnTo>
                    <a:cubicBezTo>
                      <a:pt x="506" y="478"/>
                      <a:pt x="538" y="422"/>
                      <a:pt x="569" y="368"/>
                    </a:cubicBezTo>
                    <a:lnTo>
                      <a:pt x="649" y="226"/>
                    </a:lnTo>
                    <a:lnTo>
                      <a:pt x="2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
              <p:cNvSpPr/>
              <p:nvPr/>
            </p:nvSpPr>
            <p:spPr>
              <a:xfrm>
                <a:off x="709075" y="3528725"/>
                <a:ext cx="17200" cy="16775"/>
              </a:xfrm>
              <a:custGeom>
                <a:rect b="b" l="l" r="r" t="t"/>
                <a:pathLst>
                  <a:path extrusionOk="0" h="671" w="688">
                    <a:moveTo>
                      <a:pt x="255" y="0"/>
                    </a:moveTo>
                    <a:lnTo>
                      <a:pt x="1" y="377"/>
                    </a:lnTo>
                    <a:lnTo>
                      <a:pt x="136" y="468"/>
                    </a:lnTo>
                    <a:cubicBezTo>
                      <a:pt x="189" y="504"/>
                      <a:pt x="240" y="539"/>
                      <a:pt x="291" y="577"/>
                    </a:cubicBezTo>
                    <a:lnTo>
                      <a:pt x="424" y="671"/>
                    </a:lnTo>
                    <a:lnTo>
                      <a:pt x="688" y="301"/>
                    </a:lnTo>
                    <a:lnTo>
                      <a:pt x="556" y="207"/>
                    </a:lnTo>
                    <a:cubicBezTo>
                      <a:pt x="501" y="167"/>
                      <a:pt x="447" y="129"/>
                      <a:pt x="391" y="91"/>
                    </a:cubicBezTo>
                    <a:lnTo>
                      <a:pt x="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0"/>
              <p:cNvSpPr/>
              <p:nvPr/>
            </p:nvSpPr>
            <p:spPr>
              <a:xfrm>
                <a:off x="445575" y="3611150"/>
                <a:ext cx="15275" cy="16250"/>
              </a:xfrm>
              <a:custGeom>
                <a:rect b="b" l="l" r="r" t="t"/>
                <a:pathLst>
                  <a:path extrusionOk="0" h="650" w="611">
                    <a:moveTo>
                      <a:pt x="187" y="1"/>
                    </a:moveTo>
                    <a:lnTo>
                      <a:pt x="128" y="153"/>
                    </a:lnTo>
                    <a:cubicBezTo>
                      <a:pt x="103" y="215"/>
                      <a:pt x="78" y="278"/>
                      <a:pt x="55" y="343"/>
                    </a:cubicBezTo>
                    <a:lnTo>
                      <a:pt x="0" y="495"/>
                    </a:lnTo>
                    <a:lnTo>
                      <a:pt x="427" y="650"/>
                    </a:lnTo>
                    <a:lnTo>
                      <a:pt x="483" y="498"/>
                    </a:lnTo>
                    <a:cubicBezTo>
                      <a:pt x="504" y="438"/>
                      <a:pt x="527" y="379"/>
                      <a:pt x="551" y="319"/>
                    </a:cubicBezTo>
                    <a:lnTo>
                      <a:pt x="610" y="167"/>
                    </a:lnTo>
                    <a:lnTo>
                      <a:pt x="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0"/>
              <p:cNvSpPr/>
              <p:nvPr/>
            </p:nvSpPr>
            <p:spPr>
              <a:xfrm>
                <a:off x="705325" y="3820300"/>
                <a:ext cx="17125" cy="16675"/>
              </a:xfrm>
              <a:custGeom>
                <a:rect b="b" l="l" r="r" t="t"/>
                <a:pathLst>
                  <a:path extrusionOk="0" h="667" w="685">
                    <a:moveTo>
                      <a:pt x="430" y="1"/>
                    </a:moveTo>
                    <a:lnTo>
                      <a:pt x="296" y="92"/>
                    </a:lnTo>
                    <a:cubicBezTo>
                      <a:pt x="243" y="126"/>
                      <a:pt x="190" y="161"/>
                      <a:pt x="137" y="196"/>
                    </a:cubicBezTo>
                    <a:lnTo>
                      <a:pt x="0" y="283"/>
                    </a:lnTo>
                    <a:lnTo>
                      <a:pt x="243" y="667"/>
                    </a:lnTo>
                    <a:lnTo>
                      <a:pt x="380" y="579"/>
                    </a:lnTo>
                    <a:cubicBezTo>
                      <a:pt x="438" y="543"/>
                      <a:pt x="494" y="506"/>
                      <a:pt x="550" y="468"/>
                    </a:cubicBezTo>
                    <a:lnTo>
                      <a:pt x="684" y="377"/>
                    </a:lnTo>
                    <a:lnTo>
                      <a:pt x="4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0"/>
              <p:cNvSpPr/>
              <p:nvPr/>
            </p:nvSpPr>
            <p:spPr>
              <a:xfrm>
                <a:off x="724725" y="3805225"/>
                <a:ext cx="17300" cy="17175"/>
              </a:xfrm>
              <a:custGeom>
                <a:rect b="b" l="l" r="r" t="t"/>
                <a:pathLst>
                  <a:path extrusionOk="0" h="687" w="692">
                    <a:moveTo>
                      <a:pt x="387" y="1"/>
                    </a:moveTo>
                    <a:lnTo>
                      <a:pt x="267" y="110"/>
                    </a:lnTo>
                    <a:cubicBezTo>
                      <a:pt x="221" y="153"/>
                      <a:pt x="173" y="194"/>
                      <a:pt x="125" y="235"/>
                    </a:cubicBezTo>
                    <a:lnTo>
                      <a:pt x="1" y="339"/>
                    </a:lnTo>
                    <a:lnTo>
                      <a:pt x="295" y="686"/>
                    </a:lnTo>
                    <a:lnTo>
                      <a:pt x="419" y="581"/>
                    </a:lnTo>
                    <a:cubicBezTo>
                      <a:pt x="470" y="538"/>
                      <a:pt x="521" y="493"/>
                      <a:pt x="571" y="447"/>
                    </a:cubicBezTo>
                    <a:lnTo>
                      <a:pt x="691" y="339"/>
                    </a:lnTo>
                    <a:lnTo>
                      <a:pt x="3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0"/>
              <p:cNvSpPr/>
              <p:nvPr/>
            </p:nvSpPr>
            <p:spPr>
              <a:xfrm>
                <a:off x="688250" y="3516575"/>
                <a:ext cx="16775" cy="16050"/>
              </a:xfrm>
              <a:custGeom>
                <a:rect b="b" l="l" r="r" t="t"/>
                <a:pathLst>
                  <a:path extrusionOk="0" h="642" w="671">
                    <a:moveTo>
                      <a:pt x="199" y="0"/>
                    </a:moveTo>
                    <a:lnTo>
                      <a:pt x="1" y="408"/>
                    </a:lnTo>
                    <a:lnTo>
                      <a:pt x="146" y="479"/>
                    </a:lnTo>
                    <a:cubicBezTo>
                      <a:pt x="204" y="508"/>
                      <a:pt x="260" y="536"/>
                      <a:pt x="317" y="565"/>
                    </a:cubicBezTo>
                    <a:lnTo>
                      <a:pt x="460" y="641"/>
                    </a:lnTo>
                    <a:lnTo>
                      <a:pt x="670" y="238"/>
                    </a:lnTo>
                    <a:lnTo>
                      <a:pt x="526" y="162"/>
                    </a:lnTo>
                    <a:cubicBezTo>
                      <a:pt x="467" y="131"/>
                      <a:pt x="406" y="101"/>
                      <a:pt x="345" y="71"/>
                    </a:cubicBezTo>
                    <a:lnTo>
                      <a:pt x="1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p:nvPr/>
            </p:nvSpPr>
            <p:spPr>
              <a:xfrm>
                <a:off x="742075" y="3787750"/>
                <a:ext cx="17125" cy="17350"/>
              </a:xfrm>
              <a:custGeom>
                <a:rect b="b" l="l" r="r" t="t"/>
                <a:pathLst>
                  <a:path extrusionOk="0" h="694" w="685">
                    <a:moveTo>
                      <a:pt x="336" y="1"/>
                    </a:moveTo>
                    <a:lnTo>
                      <a:pt x="232" y="126"/>
                    </a:lnTo>
                    <a:cubicBezTo>
                      <a:pt x="191" y="174"/>
                      <a:pt x="149" y="222"/>
                      <a:pt x="108" y="270"/>
                    </a:cubicBezTo>
                    <a:lnTo>
                      <a:pt x="1" y="391"/>
                    </a:lnTo>
                    <a:lnTo>
                      <a:pt x="339" y="693"/>
                    </a:lnTo>
                    <a:lnTo>
                      <a:pt x="447" y="571"/>
                    </a:lnTo>
                    <a:cubicBezTo>
                      <a:pt x="493" y="521"/>
                      <a:pt x="536" y="470"/>
                      <a:pt x="581" y="419"/>
                    </a:cubicBezTo>
                    <a:lnTo>
                      <a:pt x="685" y="293"/>
                    </a:lnTo>
                    <a:lnTo>
                      <a:pt x="3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0"/>
              <p:cNvSpPr/>
              <p:nvPr/>
            </p:nvSpPr>
            <p:spPr>
              <a:xfrm>
                <a:off x="666000" y="3507650"/>
                <a:ext cx="16050" cy="14925"/>
              </a:xfrm>
              <a:custGeom>
                <a:rect b="b" l="l" r="r" t="t"/>
                <a:pathLst>
                  <a:path extrusionOk="0" h="597" w="642">
                    <a:moveTo>
                      <a:pt x="141" y="0"/>
                    </a:moveTo>
                    <a:lnTo>
                      <a:pt x="1" y="432"/>
                    </a:lnTo>
                    <a:lnTo>
                      <a:pt x="156" y="483"/>
                    </a:lnTo>
                    <a:cubicBezTo>
                      <a:pt x="215" y="501"/>
                      <a:pt x="276" y="523"/>
                      <a:pt x="336" y="544"/>
                    </a:cubicBezTo>
                    <a:lnTo>
                      <a:pt x="490" y="597"/>
                    </a:lnTo>
                    <a:lnTo>
                      <a:pt x="642" y="169"/>
                    </a:lnTo>
                    <a:lnTo>
                      <a:pt x="488" y="114"/>
                    </a:lnTo>
                    <a:cubicBezTo>
                      <a:pt x="423" y="93"/>
                      <a:pt x="361" y="72"/>
                      <a:pt x="295" y="50"/>
                    </a:cubicBezTo>
                    <a:lnTo>
                      <a:pt x="1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0"/>
              <p:cNvSpPr/>
              <p:nvPr/>
            </p:nvSpPr>
            <p:spPr>
              <a:xfrm>
                <a:off x="684225" y="3832650"/>
                <a:ext cx="16625" cy="15850"/>
              </a:xfrm>
              <a:custGeom>
                <a:rect b="b" l="l" r="r" t="t"/>
                <a:pathLst>
                  <a:path extrusionOk="0" h="634" w="665">
                    <a:moveTo>
                      <a:pt x="464" y="1"/>
                    </a:moveTo>
                    <a:lnTo>
                      <a:pt x="319" y="73"/>
                    </a:lnTo>
                    <a:cubicBezTo>
                      <a:pt x="263" y="100"/>
                      <a:pt x="205" y="128"/>
                      <a:pt x="147" y="153"/>
                    </a:cubicBezTo>
                    <a:lnTo>
                      <a:pt x="0" y="220"/>
                    </a:lnTo>
                    <a:lnTo>
                      <a:pt x="188" y="633"/>
                    </a:lnTo>
                    <a:lnTo>
                      <a:pt x="335" y="567"/>
                    </a:lnTo>
                    <a:cubicBezTo>
                      <a:pt x="397" y="539"/>
                      <a:pt x="458" y="510"/>
                      <a:pt x="519" y="481"/>
                    </a:cubicBezTo>
                    <a:lnTo>
                      <a:pt x="664" y="409"/>
                    </a:lnTo>
                    <a:lnTo>
                      <a:pt x="4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0"/>
              <p:cNvSpPr/>
              <p:nvPr/>
            </p:nvSpPr>
            <p:spPr>
              <a:xfrm>
                <a:off x="757000" y="3768275"/>
                <a:ext cx="16625" cy="17125"/>
              </a:xfrm>
              <a:custGeom>
                <a:rect b="b" l="l" r="r" t="t"/>
                <a:pathLst>
                  <a:path extrusionOk="0" h="685" w="665">
                    <a:moveTo>
                      <a:pt x="279" y="0"/>
                    </a:moveTo>
                    <a:lnTo>
                      <a:pt x="193" y="137"/>
                    </a:lnTo>
                    <a:cubicBezTo>
                      <a:pt x="160" y="190"/>
                      <a:pt x="126" y="245"/>
                      <a:pt x="91" y="297"/>
                    </a:cubicBezTo>
                    <a:lnTo>
                      <a:pt x="0" y="431"/>
                    </a:lnTo>
                    <a:lnTo>
                      <a:pt x="378" y="684"/>
                    </a:lnTo>
                    <a:lnTo>
                      <a:pt x="469" y="549"/>
                    </a:lnTo>
                    <a:cubicBezTo>
                      <a:pt x="506" y="492"/>
                      <a:pt x="544" y="435"/>
                      <a:pt x="578" y="378"/>
                    </a:cubicBezTo>
                    <a:lnTo>
                      <a:pt x="664" y="241"/>
                    </a:lnTo>
                    <a:lnTo>
                      <a:pt x="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661800" y="3842075"/>
                <a:ext cx="15800" cy="14725"/>
              </a:xfrm>
              <a:custGeom>
                <a:rect b="b" l="l" r="r" t="t"/>
                <a:pathLst>
                  <a:path extrusionOk="0" h="589" w="632">
                    <a:moveTo>
                      <a:pt x="491" y="0"/>
                    </a:moveTo>
                    <a:lnTo>
                      <a:pt x="337" y="52"/>
                    </a:lnTo>
                    <a:cubicBezTo>
                      <a:pt x="276" y="71"/>
                      <a:pt x="216" y="90"/>
                      <a:pt x="155" y="108"/>
                    </a:cubicBezTo>
                    <a:lnTo>
                      <a:pt x="0" y="154"/>
                    </a:lnTo>
                    <a:lnTo>
                      <a:pt x="129" y="589"/>
                    </a:lnTo>
                    <a:lnTo>
                      <a:pt x="284" y="544"/>
                    </a:lnTo>
                    <a:cubicBezTo>
                      <a:pt x="349" y="524"/>
                      <a:pt x="413" y="504"/>
                      <a:pt x="477" y="483"/>
                    </a:cubicBezTo>
                    <a:lnTo>
                      <a:pt x="631" y="433"/>
                    </a:lnTo>
                    <a:lnTo>
                      <a:pt x="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a:off x="784625" y="3701225"/>
                <a:ext cx="13200" cy="14600"/>
              </a:xfrm>
              <a:custGeom>
                <a:rect b="b" l="l" r="r" t="t"/>
                <a:pathLst>
                  <a:path extrusionOk="0" h="584" w="528">
                    <a:moveTo>
                      <a:pt x="78" y="1"/>
                    </a:moveTo>
                    <a:lnTo>
                      <a:pt x="56" y="161"/>
                    </a:lnTo>
                    <a:cubicBezTo>
                      <a:pt x="47" y="224"/>
                      <a:pt x="37" y="287"/>
                      <a:pt x="27" y="349"/>
                    </a:cubicBezTo>
                    <a:lnTo>
                      <a:pt x="0" y="510"/>
                    </a:lnTo>
                    <a:lnTo>
                      <a:pt x="448" y="584"/>
                    </a:lnTo>
                    <a:lnTo>
                      <a:pt x="474" y="424"/>
                    </a:lnTo>
                    <a:cubicBezTo>
                      <a:pt x="486" y="358"/>
                      <a:pt x="496" y="292"/>
                      <a:pt x="506" y="224"/>
                    </a:cubicBezTo>
                    <a:lnTo>
                      <a:pt x="527" y="64"/>
                    </a:lnTo>
                    <a:lnTo>
                      <a:pt x="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0"/>
              <p:cNvSpPr/>
              <p:nvPr/>
            </p:nvSpPr>
            <p:spPr>
              <a:xfrm>
                <a:off x="787475" y="3677150"/>
                <a:ext cx="11550" cy="13575"/>
              </a:xfrm>
              <a:custGeom>
                <a:rect b="b" l="l" r="r" t="t"/>
                <a:pathLst>
                  <a:path extrusionOk="0" h="543" w="462">
                    <a:moveTo>
                      <a:pt x="7" y="1"/>
                    </a:moveTo>
                    <a:lnTo>
                      <a:pt x="7" y="177"/>
                    </a:lnTo>
                    <a:cubicBezTo>
                      <a:pt x="7" y="240"/>
                      <a:pt x="7" y="305"/>
                      <a:pt x="5" y="367"/>
                    </a:cubicBezTo>
                    <a:lnTo>
                      <a:pt x="0" y="529"/>
                    </a:lnTo>
                    <a:lnTo>
                      <a:pt x="455" y="543"/>
                    </a:lnTo>
                    <a:lnTo>
                      <a:pt x="458" y="379"/>
                    </a:lnTo>
                    <a:cubicBezTo>
                      <a:pt x="460" y="313"/>
                      <a:pt x="461" y="245"/>
                      <a:pt x="461" y="176"/>
                    </a:cubicBezTo>
                    <a:lnTo>
                      <a:pt x="4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0"/>
              <p:cNvSpPr/>
              <p:nvPr/>
            </p:nvSpPr>
            <p:spPr>
              <a:xfrm>
                <a:off x="769225" y="3747025"/>
                <a:ext cx="15800" cy="16650"/>
              </a:xfrm>
              <a:custGeom>
                <a:rect b="b" l="l" r="r" t="t"/>
                <a:pathLst>
                  <a:path extrusionOk="0" h="666" w="632">
                    <a:moveTo>
                      <a:pt x="216" y="1"/>
                    </a:moveTo>
                    <a:lnTo>
                      <a:pt x="150" y="150"/>
                    </a:lnTo>
                    <a:cubicBezTo>
                      <a:pt x="126" y="207"/>
                      <a:pt x="99" y="265"/>
                      <a:pt x="71" y="321"/>
                    </a:cubicBezTo>
                    <a:lnTo>
                      <a:pt x="0" y="468"/>
                    </a:lnTo>
                    <a:lnTo>
                      <a:pt x="410" y="665"/>
                    </a:lnTo>
                    <a:lnTo>
                      <a:pt x="481" y="518"/>
                    </a:lnTo>
                    <a:cubicBezTo>
                      <a:pt x="511" y="457"/>
                      <a:pt x="539" y="396"/>
                      <a:pt x="565" y="335"/>
                    </a:cubicBezTo>
                    <a:lnTo>
                      <a:pt x="631" y="186"/>
                    </a:lnTo>
                    <a:lnTo>
                      <a:pt x="2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a:off x="778500" y="3724525"/>
                <a:ext cx="14650" cy="15800"/>
              </a:xfrm>
              <a:custGeom>
                <a:rect b="b" l="l" r="r" t="t"/>
                <a:pathLst>
                  <a:path extrusionOk="0" h="632" w="586">
                    <a:moveTo>
                      <a:pt x="149" y="1"/>
                    </a:moveTo>
                    <a:lnTo>
                      <a:pt x="105" y="157"/>
                    </a:lnTo>
                    <a:cubicBezTo>
                      <a:pt x="87" y="219"/>
                      <a:pt x="69" y="280"/>
                      <a:pt x="50" y="339"/>
                    </a:cubicBezTo>
                    <a:lnTo>
                      <a:pt x="1" y="495"/>
                    </a:lnTo>
                    <a:lnTo>
                      <a:pt x="434" y="632"/>
                    </a:lnTo>
                    <a:lnTo>
                      <a:pt x="483" y="476"/>
                    </a:lnTo>
                    <a:cubicBezTo>
                      <a:pt x="503" y="412"/>
                      <a:pt x="523" y="347"/>
                      <a:pt x="541" y="283"/>
                    </a:cubicBezTo>
                    <a:lnTo>
                      <a:pt x="586" y="126"/>
                    </a:lnTo>
                    <a:lnTo>
                      <a:pt x="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a:off x="523125" y="3520125"/>
                <a:ext cx="16925" cy="16300"/>
              </a:xfrm>
              <a:custGeom>
                <a:rect b="b" l="l" r="r" t="t"/>
                <a:pathLst>
                  <a:path extrusionOk="0" h="652" w="677">
                    <a:moveTo>
                      <a:pt x="460" y="0"/>
                    </a:moveTo>
                    <a:lnTo>
                      <a:pt x="317" y="78"/>
                    </a:lnTo>
                    <a:cubicBezTo>
                      <a:pt x="259" y="109"/>
                      <a:pt x="199" y="143"/>
                      <a:pt x="141" y="177"/>
                    </a:cubicBezTo>
                    <a:lnTo>
                      <a:pt x="1" y="258"/>
                    </a:lnTo>
                    <a:lnTo>
                      <a:pt x="229" y="651"/>
                    </a:lnTo>
                    <a:lnTo>
                      <a:pt x="369" y="570"/>
                    </a:lnTo>
                    <a:cubicBezTo>
                      <a:pt x="424" y="537"/>
                      <a:pt x="478" y="508"/>
                      <a:pt x="535" y="476"/>
                    </a:cubicBezTo>
                    <a:lnTo>
                      <a:pt x="677" y="399"/>
                    </a:lnTo>
                    <a:lnTo>
                      <a:pt x="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0"/>
              <p:cNvSpPr/>
              <p:nvPr/>
            </p:nvSpPr>
            <p:spPr>
              <a:xfrm>
                <a:off x="569475" y="3503525"/>
                <a:ext cx="15300" cy="14050"/>
              </a:xfrm>
              <a:custGeom>
                <a:rect b="b" l="l" r="r" t="t"/>
                <a:pathLst>
                  <a:path extrusionOk="0" h="562" w="612">
                    <a:moveTo>
                      <a:pt x="513" y="0"/>
                    </a:moveTo>
                    <a:lnTo>
                      <a:pt x="356" y="35"/>
                    </a:lnTo>
                    <a:cubicBezTo>
                      <a:pt x="290" y="50"/>
                      <a:pt x="224" y="65"/>
                      <a:pt x="158" y="81"/>
                    </a:cubicBezTo>
                    <a:lnTo>
                      <a:pt x="1" y="121"/>
                    </a:lnTo>
                    <a:lnTo>
                      <a:pt x="111" y="562"/>
                    </a:lnTo>
                    <a:lnTo>
                      <a:pt x="268" y="522"/>
                    </a:lnTo>
                    <a:cubicBezTo>
                      <a:pt x="329" y="507"/>
                      <a:pt x="391" y="493"/>
                      <a:pt x="453" y="478"/>
                    </a:cubicBezTo>
                    <a:lnTo>
                      <a:pt x="612" y="443"/>
                    </a:lnTo>
                    <a:lnTo>
                      <a:pt x="5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0"/>
              <p:cNvSpPr/>
              <p:nvPr/>
            </p:nvSpPr>
            <p:spPr>
              <a:xfrm>
                <a:off x="564975" y="3844375"/>
                <a:ext cx="15525" cy="14325"/>
              </a:xfrm>
              <a:custGeom>
                <a:rect b="b" l="l" r="r" t="t"/>
                <a:pathLst>
                  <a:path extrusionOk="0" h="573" w="621">
                    <a:moveTo>
                      <a:pt x="123" y="1"/>
                    </a:moveTo>
                    <a:lnTo>
                      <a:pt x="1" y="439"/>
                    </a:lnTo>
                    <a:lnTo>
                      <a:pt x="157" y="482"/>
                    </a:lnTo>
                    <a:cubicBezTo>
                      <a:pt x="222" y="500"/>
                      <a:pt x="286" y="516"/>
                      <a:pt x="352" y="533"/>
                    </a:cubicBezTo>
                    <a:lnTo>
                      <a:pt x="511" y="572"/>
                    </a:lnTo>
                    <a:lnTo>
                      <a:pt x="620" y="131"/>
                    </a:lnTo>
                    <a:lnTo>
                      <a:pt x="463" y="92"/>
                    </a:lnTo>
                    <a:cubicBezTo>
                      <a:pt x="400" y="77"/>
                      <a:pt x="339" y="60"/>
                      <a:pt x="278" y="44"/>
                    </a:cubicBezTo>
                    <a:lnTo>
                      <a:pt x="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0"/>
              <p:cNvSpPr/>
              <p:nvPr/>
            </p:nvSpPr>
            <p:spPr>
              <a:xfrm>
                <a:off x="541300" y="3835875"/>
                <a:ext cx="16425" cy="15550"/>
              </a:xfrm>
              <a:custGeom>
                <a:rect b="b" l="l" r="r" t="t"/>
                <a:pathLst>
                  <a:path extrusionOk="0" h="622" w="657">
                    <a:moveTo>
                      <a:pt x="183" y="1"/>
                    </a:moveTo>
                    <a:lnTo>
                      <a:pt x="1" y="417"/>
                    </a:lnTo>
                    <a:lnTo>
                      <a:pt x="150" y="483"/>
                    </a:lnTo>
                    <a:cubicBezTo>
                      <a:pt x="211" y="509"/>
                      <a:pt x="273" y="536"/>
                      <a:pt x="336" y="561"/>
                    </a:cubicBezTo>
                    <a:lnTo>
                      <a:pt x="487" y="622"/>
                    </a:lnTo>
                    <a:lnTo>
                      <a:pt x="657" y="200"/>
                    </a:lnTo>
                    <a:lnTo>
                      <a:pt x="506" y="139"/>
                    </a:lnTo>
                    <a:cubicBezTo>
                      <a:pt x="447" y="116"/>
                      <a:pt x="389" y="91"/>
                      <a:pt x="331" y="65"/>
                    </a:cubicBezTo>
                    <a:lnTo>
                      <a:pt x="331" y="67"/>
                    </a:lnTo>
                    <a:lnTo>
                      <a:pt x="1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p:nvPr/>
            </p:nvSpPr>
            <p:spPr>
              <a:xfrm>
                <a:off x="545575" y="3510125"/>
                <a:ext cx="16275" cy="15350"/>
              </a:xfrm>
              <a:custGeom>
                <a:rect b="b" l="l" r="r" t="t"/>
                <a:pathLst>
                  <a:path extrusionOk="0" h="614" w="651">
                    <a:moveTo>
                      <a:pt x="492" y="1"/>
                    </a:moveTo>
                    <a:lnTo>
                      <a:pt x="340" y="57"/>
                    </a:lnTo>
                    <a:lnTo>
                      <a:pt x="340" y="58"/>
                    </a:lnTo>
                    <a:cubicBezTo>
                      <a:pt x="278" y="82"/>
                      <a:pt x="215" y="106"/>
                      <a:pt x="152" y="131"/>
                    </a:cubicBezTo>
                    <a:lnTo>
                      <a:pt x="0" y="192"/>
                    </a:lnTo>
                    <a:lnTo>
                      <a:pt x="172" y="614"/>
                    </a:lnTo>
                    <a:lnTo>
                      <a:pt x="322" y="552"/>
                    </a:lnTo>
                    <a:cubicBezTo>
                      <a:pt x="380" y="528"/>
                      <a:pt x="440" y="505"/>
                      <a:pt x="499" y="483"/>
                    </a:cubicBezTo>
                    <a:lnTo>
                      <a:pt x="651" y="427"/>
                    </a:lnTo>
                    <a:lnTo>
                      <a:pt x="4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0"/>
              <p:cNvSpPr/>
              <p:nvPr/>
            </p:nvSpPr>
            <p:spPr>
              <a:xfrm>
                <a:off x="589675" y="3849675"/>
                <a:ext cx="14275" cy="12825"/>
              </a:xfrm>
              <a:custGeom>
                <a:rect b="b" l="l" r="r" t="t"/>
                <a:pathLst>
                  <a:path extrusionOk="0" h="513" w="571">
                    <a:moveTo>
                      <a:pt x="60" y="0"/>
                    </a:moveTo>
                    <a:lnTo>
                      <a:pt x="0" y="450"/>
                    </a:lnTo>
                    <a:lnTo>
                      <a:pt x="161" y="471"/>
                    </a:lnTo>
                    <a:cubicBezTo>
                      <a:pt x="228" y="481"/>
                      <a:pt x="295" y="488"/>
                      <a:pt x="362" y="496"/>
                    </a:cubicBezTo>
                    <a:lnTo>
                      <a:pt x="524" y="512"/>
                    </a:lnTo>
                    <a:lnTo>
                      <a:pt x="570" y="60"/>
                    </a:lnTo>
                    <a:lnTo>
                      <a:pt x="409" y="43"/>
                    </a:lnTo>
                    <a:cubicBezTo>
                      <a:pt x="346" y="37"/>
                      <a:pt x="283" y="28"/>
                      <a:pt x="220" y="20"/>
                    </a:cubicBezTo>
                    <a:lnTo>
                      <a:pt x="220" y="22"/>
                    </a:lnTo>
                    <a:lnTo>
                      <a:pt x="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a:off x="614775" y="3851400"/>
                <a:ext cx="13300" cy="11625"/>
              </a:xfrm>
              <a:custGeom>
                <a:rect b="b" l="l" r="r" t="t"/>
                <a:pathLst>
                  <a:path extrusionOk="0" h="465" w="532">
                    <a:moveTo>
                      <a:pt x="515" y="1"/>
                    </a:moveTo>
                    <a:lnTo>
                      <a:pt x="353" y="6"/>
                    </a:lnTo>
                    <a:cubicBezTo>
                      <a:pt x="290" y="9"/>
                      <a:pt x="227" y="9"/>
                      <a:pt x="163" y="11"/>
                    </a:cubicBezTo>
                    <a:lnTo>
                      <a:pt x="1" y="11"/>
                    </a:lnTo>
                    <a:lnTo>
                      <a:pt x="4" y="465"/>
                    </a:lnTo>
                    <a:lnTo>
                      <a:pt x="166" y="465"/>
                    </a:lnTo>
                    <a:cubicBezTo>
                      <a:pt x="234" y="463"/>
                      <a:pt x="302" y="462"/>
                      <a:pt x="369" y="460"/>
                    </a:cubicBezTo>
                    <a:lnTo>
                      <a:pt x="531" y="455"/>
                    </a:lnTo>
                    <a:lnTo>
                      <a:pt x="5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0"/>
              <p:cNvSpPr/>
              <p:nvPr/>
            </p:nvSpPr>
            <p:spPr>
              <a:xfrm>
                <a:off x="594300" y="3500375"/>
                <a:ext cx="14025" cy="12500"/>
              </a:xfrm>
              <a:custGeom>
                <a:rect b="b" l="l" r="r" t="t"/>
                <a:pathLst>
                  <a:path extrusionOk="0" h="500" w="561">
                    <a:moveTo>
                      <a:pt x="524" y="1"/>
                    </a:moveTo>
                    <a:lnTo>
                      <a:pt x="362" y="12"/>
                    </a:lnTo>
                    <a:lnTo>
                      <a:pt x="364" y="12"/>
                    </a:lnTo>
                    <a:cubicBezTo>
                      <a:pt x="296" y="19"/>
                      <a:pt x="229" y="24"/>
                      <a:pt x="162" y="30"/>
                    </a:cubicBezTo>
                    <a:lnTo>
                      <a:pt x="1" y="49"/>
                    </a:lnTo>
                    <a:lnTo>
                      <a:pt x="48" y="500"/>
                    </a:lnTo>
                    <a:lnTo>
                      <a:pt x="209" y="483"/>
                    </a:lnTo>
                    <a:cubicBezTo>
                      <a:pt x="271" y="477"/>
                      <a:pt x="334" y="470"/>
                      <a:pt x="399" y="465"/>
                    </a:cubicBezTo>
                    <a:lnTo>
                      <a:pt x="561" y="453"/>
                    </a:lnTo>
                    <a:lnTo>
                      <a:pt x="5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0"/>
              <p:cNvSpPr/>
              <p:nvPr/>
            </p:nvSpPr>
            <p:spPr>
              <a:xfrm>
                <a:off x="638500" y="3848350"/>
                <a:ext cx="14675" cy="13325"/>
              </a:xfrm>
              <a:custGeom>
                <a:rect b="b" l="l" r="r" t="t"/>
                <a:pathLst>
                  <a:path extrusionOk="0" h="533" w="587">
                    <a:moveTo>
                      <a:pt x="507" y="0"/>
                    </a:moveTo>
                    <a:lnTo>
                      <a:pt x="349" y="30"/>
                    </a:lnTo>
                    <a:lnTo>
                      <a:pt x="349" y="29"/>
                    </a:lnTo>
                    <a:cubicBezTo>
                      <a:pt x="286" y="40"/>
                      <a:pt x="223" y="50"/>
                      <a:pt x="160" y="60"/>
                    </a:cubicBezTo>
                    <a:lnTo>
                      <a:pt x="0" y="83"/>
                    </a:lnTo>
                    <a:lnTo>
                      <a:pt x="66" y="532"/>
                    </a:lnTo>
                    <a:lnTo>
                      <a:pt x="227" y="509"/>
                    </a:lnTo>
                    <a:cubicBezTo>
                      <a:pt x="294" y="499"/>
                      <a:pt x="360" y="488"/>
                      <a:pt x="426" y="476"/>
                    </a:cubicBezTo>
                    <a:lnTo>
                      <a:pt x="587" y="448"/>
                    </a:lnTo>
                    <a:lnTo>
                      <a:pt x="5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p:nvPr/>
            </p:nvSpPr>
            <p:spPr>
              <a:xfrm>
                <a:off x="619200" y="3500100"/>
                <a:ext cx="13525" cy="12000"/>
              </a:xfrm>
              <a:custGeom>
                <a:rect b="b" l="l" r="r" t="t"/>
                <a:pathLst>
                  <a:path extrusionOk="0" h="480" w="541">
                    <a:moveTo>
                      <a:pt x="16" y="0"/>
                    </a:moveTo>
                    <a:lnTo>
                      <a:pt x="1" y="454"/>
                    </a:lnTo>
                    <a:lnTo>
                      <a:pt x="163" y="459"/>
                    </a:lnTo>
                    <a:cubicBezTo>
                      <a:pt x="225" y="461"/>
                      <a:pt x="288" y="464"/>
                      <a:pt x="353" y="469"/>
                    </a:cubicBezTo>
                    <a:lnTo>
                      <a:pt x="515" y="479"/>
                    </a:lnTo>
                    <a:lnTo>
                      <a:pt x="541" y="25"/>
                    </a:lnTo>
                    <a:lnTo>
                      <a:pt x="379" y="15"/>
                    </a:lnTo>
                    <a:cubicBezTo>
                      <a:pt x="313" y="12"/>
                      <a:pt x="245" y="8"/>
                      <a:pt x="177" y="5"/>
                    </a:cubicBezTo>
                    <a:lnTo>
                      <a:pt x="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0"/>
              <p:cNvSpPr/>
              <p:nvPr/>
            </p:nvSpPr>
            <p:spPr>
              <a:xfrm>
                <a:off x="642825" y="3502125"/>
                <a:ext cx="14950" cy="13550"/>
              </a:xfrm>
              <a:custGeom>
                <a:rect b="b" l="l" r="r" t="t"/>
                <a:pathLst>
                  <a:path extrusionOk="0" h="542" w="598">
                    <a:moveTo>
                      <a:pt x="78" y="0"/>
                    </a:moveTo>
                    <a:lnTo>
                      <a:pt x="1" y="448"/>
                    </a:lnTo>
                    <a:lnTo>
                      <a:pt x="161" y="476"/>
                    </a:lnTo>
                    <a:cubicBezTo>
                      <a:pt x="224" y="486"/>
                      <a:pt x="287" y="497"/>
                      <a:pt x="348" y="511"/>
                    </a:cubicBezTo>
                    <a:lnTo>
                      <a:pt x="506" y="542"/>
                    </a:lnTo>
                    <a:lnTo>
                      <a:pt x="597" y="98"/>
                    </a:lnTo>
                    <a:lnTo>
                      <a:pt x="439" y="65"/>
                    </a:lnTo>
                    <a:cubicBezTo>
                      <a:pt x="372" y="51"/>
                      <a:pt x="305" y="40"/>
                      <a:pt x="239" y="28"/>
                    </a:cubicBezTo>
                    <a:lnTo>
                      <a:pt x="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a:off x="499725" y="3563750"/>
                <a:ext cx="235700" cy="235675"/>
              </a:xfrm>
              <a:custGeom>
                <a:rect b="b" l="l" r="r" t="t"/>
                <a:pathLst>
                  <a:path extrusionOk="0" h="9427" w="9428">
                    <a:moveTo>
                      <a:pt x="4714" y="585"/>
                    </a:moveTo>
                    <a:cubicBezTo>
                      <a:pt x="6990" y="585"/>
                      <a:pt x="8844" y="2437"/>
                      <a:pt x="8844" y="4713"/>
                    </a:cubicBezTo>
                    <a:cubicBezTo>
                      <a:pt x="8844" y="6990"/>
                      <a:pt x="6990" y="8842"/>
                      <a:pt x="4714" y="8842"/>
                    </a:cubicBezTo>
                    <a:cubicBezTo>
                      <a:pt x="2437" y="8842"/>
                      <a:pt x="585" y="6990"/>
                      <a:pt x="585" y="4713"/>
                    </a:cubicBezTo>
                    <a:cubicBezTo>
                      <a:pt x="585" y="2437"/>
                      <a:pt x="2437" y="585"/>
                      <a:pt x="4714" y="585"/>
                    </a:cubicBezTo>
                    <a:close/>
                    <a:moveTo>
                      <a:pt x="4714" y="0"/>
                    </a:moveTo>
                    <a:cubicBezTo>
                      <a:pt x="2115" y="0"/>
                      <a:pt x="0" y="2115"/>
                      <a:pt x="0" y="4713"/>
                    </a:cubicBezTo>
                    <a:cubicBezTo>
                      <a:pt x="0" y="7312"/>
                      <a:pt x="2115" y="9427"/>
                      <a:pt x="4714" y="9427"/>
                    </a:cubicBezTo>
                    <a:cubicBezTo>
                      <a:pt x="7312" y="9427"/>
                      <a:pt x="9427" y="7312"/>
                      <a:pt x="9427" y="4713"/>
                    </a:cubicBezTo>
                    <a:cubicBezTo>
                      <a:pt x="9427" y="2115"/>
                      <a:pt x="7312" y="0"/>
                      <a:pt x="4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0"/>
              <p:cNvSpPr/>
              <p:nvPr/>
            </p:nvSpPr>
            <p:spPr>
              <a:xfrm>
                <a:off x="353675" y="3417700"/>
                <a:ext cx="527775" cy="527775"/>
              </a:xfrm>
              <a:custGeom>
                <a:rect b="b" l="l" r="r" t="t"/>
                <a:pathLst>
                  <a:path extrusionOk="0" h="21111" w="21111">
                    <a:moveTo>
                      <a:pt x="12490" y="260"/>
                    </a:moveTo>
                    <a:cubicBezTo>
                      <a:pt x="12717" y="260"/>
                      <a:pt x="12900" y="445"/>
                      <a:pt x="12900" y="671"/>
                    </a:cubicBezTo>
                    <a:lnTo>
                      <a:pt x="12900" y="2160"/>
                    </a:lnTo>
                    <a:cubicBezTo>
                      <a:pt x="12900" y="2440"/>
                      <a:pt x="13078" y="2695"/>
                      <a:pt x="13344" y="2789"/>
                    </a:cubicBezTo>
                    <a:cubicBezTo>
                      <a:pt x="13591" y="2878"/>
                      <a:pt x="13837" y="2981"/>
                      <a:pt x="14075" y="3093"/>
                    </a:cubicBezTo>
                    <a:cubicBezTo>
                      <a:pt x="14165" y="3136"/>
                      <a:pt x="14263" y="3157"/>
                      <a:pt x="14360" y="3157"/>
                    </a:cubicBezTo>
                    <a:cubicBezTo>
                      <a:pt x="14534" y="3157"/>
                      <a:pt x="14706" y="3089"/>
                      <a:pt x="14835" y="2961"/>
                    </a:cubicBezTo>
                    <a:lnTo>
                      <a:pt x="15887" y="1908"/>
                    </a:lnTo>
                    <a:cubicBezTo>
                      <a:pt x="15965" y="1831"/>
                      <a:pt x="16069" y="1788"/>
                      <a:pt x="16178" y="1788"/>
                    </a:cubicBezTo>
                    <a:cubicBezTo>
                      <a:pt x="16288" y="1788"/>
                      <a:pt x="16391" y="1831"/>
                      <a:pt x="16468" y="1908"/>
                    </a:cubicBezTo>
                    <a:lnTo>
                      <a:pt x="19203" y="4643"/>
                    </a:lnTo>
                    <a:cubicBezTo>
                      <a:pt x="19280" y="4720"/>
                      <a:pt x="19323" y="4823"/>
                      <a:pt x="19323" y="4933"/>
                    </a:cubicBezTo>
                    <a:cubicBezTo>
                      <a:pt x="19323" y="5042"/>
                      <a:pt x="19280" y="5146"/>
                      <a:pt x="19203" y="5224"/>
                    </a:cubicBezTo>
                    <a:lnTo>
                      <a:pt x="18150" y="6277"/>
                    </a:lnTo>
                    <a:cubicBezTo>
                      <a:pt x="17950" y="6476"/>
                      <a:pt x="17897" y="6782"/>
                      <a:pt x="18018" y="7036"/>
                    </a:cubicBezTo>
                    <a:cubicBezTo>
                      <a:pt x="18130" y="7274"/>
                      <a:pt x="18233" y="7521"/>
                      <a:pt x="18322" y="7767"/>
                    </a:cubicBezTo>
                    <a:cubicBezTo>
                      <a:pt x="18418" y="8033"/>
                      <a:pt x="18671" y="8211"/>
                      <a:pt x="18953" y="8211"/>
                    </a:cubicBezTo>
                    <a:lnTo>
                      <a:pt x="20440" y="8211"/>
                    </a:lnTo>
                    <a:cubicBezTo>
                      <a:pt x="20666" y="8211"/>
                      <a:pt x="20851" y="8394"/>
                      <a:pt x="20851" y="8622"/>
                    </a:cubicBezTo>
                    <a:lnTo>
                      <a:pt x="20851" y="12488"/>
                    </a:lnTo>
                    <a:cubicBezTo>
                      <a:pt x="20851" y="12715"/>
                      <a:pt x="20666" y="12900"/>
                      <a:pt x="20440" y="12900"/>
                    </a:cubicBezTo>
                    <a:lnTo>
                      <a:pt x="18953" y="12900"/>
                    </a:lnTo>
                    <a:cubicBezTo>
                      <a:pt x="18671" y="12900"/>
                      <a:pt x="18416" y="13078"/>
                      <a:pt x="18322" y="13342"/>
                    </a:cubicBezTo>
                    <a:cubicBezTo>
                      <a:pt x="18233" y="13589"/>
                      <a:pt x="18130" y="13835"/>
                      <a:pt x="18018" y="14074"/>
                    </a:cubicBezTo>
                    <a:cubicBezTo>
                      <a:pt x="17897" y="14329"/>
                      <a:pt x="17950" y="14634"/>
                      <a:pt x="18150" y="14834"/>
                    </a:cubicBezTo>
                    <a:lnTo>
                      <a:pt x="19203" y="15887"/>
                    </a:lnTo>
                    <a:cubicBezTo>
                      <a:pt x="19280" y="15964"/>
                      <a:pt x="19323" y="16067"/>
                      <a:pt x="19323" y="16177"/>
                    </a:cubicBezTo>
                    <a:cubicBezTo>
                      <a:pt x="19323" y="16286"/>
                      <a:pt x="19280" y="16391"/>
                      <a:pt x="19203" y="16468"/>
                    </a:cubicBezTo>
                    <a:lnTo>
                      <a:pt x="16468" y="19202"/>
                    </a:lnTo>
                    <a:cubicBezTo>
                      <a:pt x="16391" y="19280"/>
                      <a:pt x="16288" y="19323"/>
                      <a:pt x="16178" y="19323"/>
                    </a:cubicBezTo>
                    <a:cubicBezTo>
                      <a:pt x="16069" y="19323"/>
                      <a:pt x="15965" y="19280"/>
                      <a:pt x="15887" y="19202"/>
                    </a:cubicBezTo>
                    <a:lnTo>
                      <a:pt x="14835" y="18150"/>
                    </a:lnTo>
                    <a:cubicBezTo>
                      <a:pt x="14706" y="18022"/>
                      <a:pt x="14534" y="17954"/>
                      <a:pt x="14360" y="17954"/>
                    </a:cubicBezTo>
                    <a:cubicBezTo>
                      <a:pt x="14263" y="17954"/>
                      <a:pt x="14165" y="17975"/>
                      <a:pt x="14075" y="18018"/>
                    </a:cubicBezTo>
                    <a:cubicBezTo>
                      <a:pt x="13837" y="18130"/>
                      <a:pt x="13591" y="18233"/>
                      <a:pt x="13344" y="18320"/>
                    </a:cubicBezTo>
                    <a:cubicBezTo>
                      <a:pt x="13078" y="18416"/>
                      <a:pt x="12900" y="18670"/>
                      <a:pt x="12900" y="18951"/>
                    </a:cubicBezTo>
                    <a:lnTo>
                      <a:pt x="12900" y="20440"/>
                    </a:lnTo>
                    <a:cubicBezTo>
                      <a:pt x="12900" y="20666"/>
                      <a:pt x="12717" y="20851"/>
                      <a:pt x="12490" y="20851"/>
                    </a:cubicBezTo>
                    <a:lnTo>
                      <a:pt x="8623" y="20851"/>
                    </a:lnTo>
                    <a:cubicBezTo>
                      <a:pt x="8396" y="20851"/>
                      <a:pt x="8211" y="20666"/>
                      <a:pt x="8211" y="20440"/>
                    </a:cubicBezTo>
                    <a:lnTo>
                      <a:pt x="8211" y="18951"/>
                    </a:lnTo>
                    <a:cubicBezTo>
                      <a:pt x="8211" y="18670"/>
                      <a:pt x="8033" y="18416"/>
                      <a:pt x="7769" y="18320"/>
                    </a:cubicBezTo>
                    <a:cubicBezTo>
                      <a:pt x="7521" y="18233"/>
                      <a:pt x="7275" y="18130"/>
                      <a:pt x="7038" y="18018"/>
                    </a:cubicBezTo>
                    <a:cubicBezTo>
                      <a:pt x="6946" y="17975"/>
                      <a:pt x="6848" y="17953"/>
                      <a:pt x="6753" y="17953"/>
                    </a:cubicBezTo>
                    <a:cubicBezTo>
                      <a:pt x="6577" y="17953"/>
                      <a:pt x="6406" y="18021"/>
                      <a:pt x="6278" y="18150"/>
                    </a:cubicBezTo>
                    <a:lnTo>
                      <a:pt x="5224" y="19202"/>
                    </a:lnTo>
                    <a:cubicBezTo>
                      <a:pt x="5147" y="19280"/>
                      <a:pt x="5044" y="19323"/>
                      <a:pt x="4934" y="19323"/>
                    </a:cubicBezTo>
                    <a:cubicBezTo>
                      <a:pt x="4825" y="19323"/>
                      <a:pt x="4721" y="19280"/>
                      <a:pt x="4643" y="19202"/>
                    </a:cubicBezTo>
                    <a:lnTo>
                      <a:pt x="1909" y="16468"/>
                    </a:lnTo>
                    <a:cubicBezTo>
                      <a:pt x="1831" y="16391"/>
                      <a:pt x="1788" y="16286"/>
                      <a:pt x="1788" y="16177"/>
                    </a:cubicBezTo>
                    <a:cubicBezTo>
                      <a:pt x="1788" y="16067"/>
                      <a:pt x="1831" y="15964"/>
                      <a:pt x="1909" y="15887"/>
                    </a:cubicBezTo>
                    <a:lnTo>
                      <a:pt x="2961" y="14834"/>
                    </a:lnTo>
                    <a:cubicBezTo>
                      <a:pt x="3161" y="14634"/>
                      <a:pt x="3214" y="14329"/>
                      <a:pt x="3093" y="14073"/>
                    </a:cubicBezTo>
                    <a:cubicBezTo>
                      <a:pt x="2981" y="13835"/>
                      <a:pt x="2878" y="13589"/>
                      <a:pt x="2791" y="13342"/>
                    </a:cubicBezTo>
                    <a:cubicBezTo>
                      <a:pt x="2695" y="13078"/>
                      <a:pt x="2442" y="12900"/>
                      <a:pt x="2160" y="12900"/>
                    </a:cubicBezTo>
                    <a:lnTo>
                      <a:pt x="671" y="12900"/>
                    </a:lnTo>
                    <a:cubicBezTo>
                      <a:pt x="445" y="12900"/>
                      <a:pt x="262" y="12715"/>
                      <a:pt x="262" y="12488"/>
                    </a:cubicBezTo>
                    <a:lnTo>
                      <a:pt x="262" y="8621"/>
                    </a:lnTo>
                    <a:cubicBezTo>
                      <a:pt x="262" y="8394"/>
                      <a:pt x="445" y="8211"/>
                      <a:pt x="671" y="8211"/>
                    </a:cubicBezTo>
                    <a:lnTo>
                      <a:pt x="2160" y="8211"/>
                    </a:lnTo>
                    <a:cubicBezTo>
                      <a:pt x="2442" y="8211"/>
                      <a:pt x="2695" y="8033"/>
                      <a:pt x="2791" y="7767"/>
                    </a:cubicBezTo>
                    <a:cubicBezTo>
                      <a:pt x="2878" y="7521"/>
                      <a:pt x="2981" y="7274"/>
                      <a:pt x="3093" y="7036"/>
                    </a:cubicBezTo>
                    <a:cubicBezTo>
                      <a:pt x="3214" y="6782"/>
                      <a:pt x="3161" y="6476"/>
                      <a:pt x="2961" y="6277"/>
                    </a:cubicBezTo>
                    <a:lnTo>
                      <a:pt x="1909" y="5224"/>
                    </a:lnTo>
                    <a:cubicBezTo>
                      <a:pt x="1831" y="5146"/>
                      <a:pt x="1788" y="5042"/>
                      <a:pt x="1788" y="4933"/>
                    </a:cubicBezTo>
                    <a:cubicBezTo>
                      <a:pt x="1788" y="4823"/>
                      <a:pt x="1831" y="4720"/>
                      <a:pt x="1909" y="4643"/>
                    </a:cubicBezTo>
                    <a:lnTo>
                      <a:pt x="4643" y="1908"/>
                    </a:lnTo>
                    <a:cubicBezTo>
                      <a:pt x="4721" y="1831"/>
                      <a:pt x="4825" y="1788"/>
                      <a:pt x="4934" y="1788"/>
                    </a:cubicBezTo>
                    <a:cubicBezTo>
                      <a:pt x="5044" y="1788"/>
                      <a:pt x="5147" y="1831"/>
                      <a:pt x="5224" y="1908"/>
                    </a:cubicBezTo>
                    <a:lnTo>
                      <a:pt x="6277" y="2961"/>
                    </a:lnTo>
                    <a:cubicBezTo>
                      <a:pt x="6405" y="3089"/>
                      <a:pt x="6577" y="3157"/>
                      <a:pt x="6752" y="3157"/>
                    </a:cubicBezTo>
                    <a:cubicBezTo>
                      <a:pt x="6849" y="3157"/>
                      <a:pt x="6947" y="3136"/>
                      <a:pt x="7038" y="3093"/>
                    </a:cubicBezTo>
                    <a:cubicBezTo>
                      <a:pt x="7275" y="2981"/>
                      <a:pt x="7521" y="2878"/>
                      <a:pt x="7769" y="2789"/>
                    </a:cubicBezTo>
                    <a:cubicBezTo>
                      <a:pt x="8033" y="2695"/>
                      <a:pt x="8211" y="2440"/>
                      <a:pt x="8211" y="2160"/>
                    </a:cubicBezTo>
                    <a:lnTo>
                      <a:pt x="8211" y="671"/>
                    </a:lnTo>
                    <a:cubicBezTo>
                      <a:pt x="8211" y="445"/>
                      <a:pt x="8396" y="260"/>
                      <a:pt x="8623" y="260"/>
                    </a:cubicBezTo>
                    <a:close/>
                    <a:moveTo>
                      <a:pt x="8623" y="0"/>
                    </a:moveTo>
                    <a:cubicBezTo>
                      <a:pt x="8253" y="0"/>
                      <a:pt x="7952" y="301"/>
                      <a:pt x="7952" y="671"/>
                    </a:cubicBezTo>
                    <a:lnTo>
                      <a:pt x="7952" y="2160"/>
                    </a:lnTo>
                    <a:cubicBezTo>
                      <a:pt x="7952" y="2331"/>
                      <a:pt x="7843" y="2487"/>
                      <a:pt x="7681" y="2546"/>
                    </a:cubicBezTo>
                    <a:cubicBezTo>
                      <a:pt x="7425" y="2637"/>
                      <a:pt x="7172" y="2743"/>
                      <a:pt x="6926" y="2858"/>
                    </a:cubicBezTo>
                    <a:cubicBezTo>
                      <a:pt x="6871" y="2885"/>
                      <a:pt x="6811" y="2898"/>
                      <a:pt x="6752" y="2898"/>
                    </a:cubicBezTo>
                    <a:cubicBezTo>
                      <a:pt x="6646" y="2898"/>
                      <a:pt x="6540" y="2856"/>
                      <a:pt x="6462" y="2777"/>
                    </a:cubicBezTo>
                    <a:lnTo>
                      <a:pt x="5408" y="1725"/>
                    </a:lnTo>
                    <a:cubicBezTo>
                      <a:pt x="5282" y="1598"/>
                      <a:pt x="5114" y="1528"/>
                      <a:pt x="4934" y="1528"/>
                    </a:cubicBezTo>
                    <a:cubicBezTo>
                      <a:pt x="4755" y="1528"/>
                      <a:pt x="4587" y="1598"/>
                      <a:pt x="4459" y="1725"/>
                    </a:cubicBezTo>
                    <a:lnTo>
                      <a:pt x="1725" y="4459"/>
                    </a:lnTo>
                    <a:cubicBezTo>
                      <a:pt x="1598" y="4586"/>
                      <a:pt x="1529" y="4755"/>
                      <a:pt x="1529" y="4933"/>
                    </a:cubicBezTo>
                    <a:cubicBezTo>
                      <a:pt x="1529" y="5113"/>
                      <a:pt x="1598" y="5280"/>
                      <a:pt x="1725" y="5408"/>
                    </a:cubicBezTo>
                    <a:lnTo>
                      <a:pt x="2778" y="6460"/>
                    </a:lnTo>
                    <a:cubicBezTo>
                      <a:pt x="2900" y="6582"/>
                      <a:pt x="2933" y="6770"/>
                      <a:pt x="2859" y="6926"/>
                    </a:cubicBezTo>
                    <a:cubicBezTo>
                      <a:pt x="2743" y="7172"/>
                      <a:pt x="2637" y="7426"/>
                      <a:pt x="2546" y="7679"/>
                    </a:cubicBezTo>
                    <a:cubicBezTo>
                      <a:pt x="2489" y="7843"/>
                      <a:pt x="2333" y="7952"/>
                      <a:pt x="2160" y="7952"/>
                    </a:cubicBezTo>
                    <a:lnTo>
                      <a:pt x="671" y="7952"/>
                    </a:lnTo>
                    <a:cubicBezTo>
                      <a:pt x="303" y="7952"/>
                      <a:pt x="1" y="8252"/>
                      <a:pt x="1" y="8622"/>
                    </a:cubicBezTo>
                    <a:lnTo>
                      <a:pt x="1" y="12488"/>
                    </a:lnTo>
                    <a:cubicBezTo>
                      <a:pt x="1" y="12858"/>
                      <a:pt x="303" y="13159"/>
                      <a:pt x="671" y="13159"/>
                    </a:cubicBezTo>
                    <a:lnTo>
                      <a:pt x="2160" y="13159"/>
                    </a:lnTo>
                    <a:cubicBezTo>
                      <a:pt x="2333" y="13159"/>
                      <a:pt x="2489" y="13268"/>
                      <a:pt x="2546" y="13430"/>
                    </a:cubicBezTo>
                    <a:cubicBezTo>
                      <a:pt x="2637" y="13684"/>
                      <a:pt x="2743" y="13939"/>
                      <a:pt x="2859" y="14185"/>
                    </a:cubicBezTo>
                    <a:cubicBezTo>
                      <a:pt x="2933" y="14340"/>
                      <a:pt x="2900" y="14529"/>
                      <a:pt x="2778" y="14651"/>
                    </a:cubicBezTo>
                    <a:lnTo>
                      <a:pt x="1725" y="15703"/>
                    </a:lnTo>
                    <a:cubicBezTo>
                      <a:pt x="1598" y="15829"/>
                      <a:pt x="1529" y="15997"/>
                      <a:pt x="1529" y="16177"/>
                    </a:cubicBezTo>
                    <a:cubicBezTo>
                      <a:pt x="1529" y="16356"/>
                      <a:pt x="1598" y="16524"/>
                      <a:pt x="1725" y="16652"/>
                    </a:cubicBezTo>
                    <a:lnTo>
                      <a:pt x="4459" y="19386"/>
                    </a:lnTo>
                    <a:cubicBezTo>
                      <a:pt x="4587" y="19513"/>
                      <a:pt x="4755" y="19582"/>
                      <a:pt x="4934" y="19582"/>
                    </a:cubicBezTo>
                    <a:cubicBezTo>
                      <a:pt x="5114" y="19582"/>
                      <a:pt x="5282" y="19513"/>
                      <a:pt x="5408" y="19386"/>
                    </a:cubicBezTo>
                    <a:lnTo>
                      <a:pt x="6462" y="18333"/>
                    </a:lnTo>
                    <a:cubicBezTo>
                      <a:pt x="6540" y="18255"/>
                      <a:pt x="6646" y="18213"/>
                      <a:pt x="6752" y="18213"/>
                    </a:cubicBezTo>
                    <a:cubicBezTo>
                      <a:pt x="6811" y="18213"/>
                      <a:pt x="6871" y="18226"/>
                      <a:pt x="6926" y="18252"/>
                    </a:cubicBezTo>
                    <a:cubicBezTo>
                      <a:pt x="7172" y="18368"/>
                      <a:pt x="7425" y="18474"/>
                      <a:pt x="7681" y="18565"/>
                    </a:cubicBezTo>
                    <a:cubicBezTo>
                      <a:pt x="7843" y="18624"/>
                      <a:pt x="7952" y="18779"/>
                      <a:pt x="7952" y="18951"/>
                    </a:cubicBezTo>
                    <a:lnTo>
                      <a:pt x="7952" y="20440"/>
                    </a:lnTo>
                    <a:cubicBezTo>
                      <a:pt x="7952" y="20810"/>
                      <a:pt x="8253" y="21111"/>
                      <a:pt x="8623" y="21111"/>
                    </a:cubicBezTo>
                    <a:lnTo>
                      <a:pt x="12490" y="21111"/>
                    </a:lnTo>
                    <a:cubicBezTo>
                      <a:pt x="12859" y="21111"/>
                      <a:pt x="13161" y="20810"/>
                      <a:pt x="13161" y="20440"/>
                    </a:cubicBezTo>
                    <a:lnTo>
                      <a:pt x="13161" y="18951"/>
                    </a:lnTo>
                    <a:cubicBezTo>
                      <a:pt x="13161" y="18779"/>
                      <a:pt x="13270" y="18624"/>
                      <a:pt x="13432" y="18565"/>
                    </a:cubicBezTo>
                    <a:cubicBezTo>
                      <a:pt x="13686" y="18474"/>
                      <a:pt x="13941" y="18368"/>
                      <a:pt x="14185" y="18252"/>
                    </a:cubicBezTo>
                    <a:cubicBezTo>
                      <a:pt x="14241" y="18226"/>
                      <a:pt x="14301" y="18213"/>
                      <a:pt x="14360" y="18213"/>
                    </a:cubicBezTo>
                    <a:cubicBezTo>
                      <a:pt x="14467" y="18213"/>
                      <a:pt x="14573" y="18255"/>
                      <a:pt x="14651" y="18333"/>
                    </a:cubicBezTo>
                    <a:lnTo>
                      <a:pt x="15704" y="19386"/>
                    </a:lnTo>
                    <a:cubicBezTo>
                      <a:pt x="15831" y="19513"/>
                      <a:pt x="15999" y="19582"/>
                      <a:pt x="16178" y="19582"/>
                    </a:cubicBezTo>
                    <a:cubicBezTo>
                      <a:pt x="16358" y="19582"/>
                      <a:pt x="16526" y="19513"/>
                      <a:pt x="16652" y="19386"/>
                    </a:cubicBezTo>
                    <a:lnTo>
                      <a:pt x="19386" y="16652"/>
                    </a:lnTo>
                    <a:cubicBezTo>
                      <a:pt x="19513" y="16524"/>
                      <a:pt x="19583" y="16356"/>
                      <a:pt x="19583" y="16177"/>
                    </a:cubicBezTo>
                    <a:cubicBezTo>
                      <a:pt x="19583" y="15997"/>
                      <a:pt x="19513" y="15829"/>
                      <a:pt x="19386" y="15703"/>
                    </a:cubicBezTo>
                    <a:lnTo>
                      <a:pt x="18334" y="14651"/>
                    </a:lnTo>
                    <a:cubicBezTo>
                      <a:pt x="18211" y="14529"/>
                      <a:pt x="18180" y="14340"/>
                      <a:pt x="18253" y="14185"/>
                    </a:cubicBezTo>
                    <a:cubicBezTo>
                      <a:pt x="18370" y="13939"/>
                      <a:pt x="18474" y="13684"/>
                      <a:pt x="18567" y="13432"/>
                    </a:cubicBezTo>
                    <a:cubicBezTo>
                      <a:pt x="18624" y="13268"/>
                      <a:pt x="18780" y="13159"/>
                      <a:pt x="18953" y="13159"/>
                    </a:cubicBezTo>
                    <a:lnTo>
                      <a:pt x="20440" y="13159"/>
                    </a:lnTo>
                    <a:cubicBezTo>
                      <a:pt x="20810" y="13159"/>
                      <a:pt x="21111" y="12858"/>
                      <a:pt x="21111" y="12488"/>
                    </a:cubicBezTo>
                    <a:lnTo>
                      <a:pt x="21111" y="8622"/>
                    </a:lnTo>
                    <a:cubicBezTo>
                      <a:pt x="21111" y="8252"/>
                      <a:pt x="20810" y="7952"/>
                      <a:pt x="20440" y="7952"/>
                    </a:cubicBezTo>
                    <a:lnTo>
                      <a:pt x="18953" y="7952"/>
                    </a:lnTo>
                    <a:cubicBezTo>
                      <a:pt x="18780" y="7952"/>
                      <a:pt x="18624" y="7843"/>
                      <a:pt x="18567" y="7681"/>
                    </a:cubicBezTo>
                    <a:cubicBezTo>
                      <a:pt x="18474" y="7426"/>
                      <a:pt x="18370" y="7172"/>
                      <a:pt x="18253" y="6926"/>
                    </a:cubicBezTo>
                    <a:cubicBezTo>
                      <a:pt x="18180" y="6770"/>
                      <a:pt x="18211" y="6582"/>
                      <a:pt x="18334" y="6460"/>
                    </a:cubicBezTo>
                    <a:lnTo>
                      <a:pt x="19386" y="5408"/>
                    </a:lnTo>
                    <a:cubicBezTo>
                      <a:pt x="19513" y="5282"/>
                      <a:pt x="19583" y="5113"/>
                      <a:pt x="19583" y="4933"/>
                    </a:cubicBezTo>
                    <a:cubicBezTo>
                      <a:pt x="19583" y="4755"/>
                      <a:pt x="19513" y="4586"/>
                      <a:pt x="19386" y="4459"/>
                    </a:cubicBezTo>
                    <a:lnTo>
                      <a:pt x="16652" y="1725"/>
                    </a:lnTo>
                    <a:cubicBezTo>
                      <a:pt x="16526" y="1598"/>
                      <a:pt x="16358" y="1528"/>
                      <a:pt x="16178" y="1528"/>
                    </a:cubicBezTo>
                    <a:cubicBezTo>
                      <a:pt x="15999" y="1528"/>
                      <a:pt x="15831" y="1598"/>
                      <a:pt x="15704" y="1725"/>
                    </a:cubicBezTo>
                    <a:lnTo>
                      <a:pt x="14651" y="2777"/>
                    </a:lnTo>
                    <a:cubicBezTo>
                      <a:pt x="14573" y="2856"/>
                      <a:pt x="14467" y="2898"/>
                      <a:pt x="14360" y="2898"/>
                    </a:cubicBezTo>
                    <a:cubicBezTo>
                      <a:pt x="14301" y="2898"/>
                      <a:pt x="14241" y="2885"/>
                      <a:pt x="14185" y="2858"/>
                    </a:cubicBezTo>
                    <a:cubicBezTo>
                      <a:pt x="13941" y="2743"/>
                      <a:pt x="13686" y="2637"/>
                      <a:pt x="13432" y="2546"/>
                    </a:cubicBezTo>
                    <a:cubicBezTo>
                      <a:pt x="13270" y="2487"/>
                      <a:pt x="13161" y="2331"/>
                      <a:pt x="13161" y="2160"/>
                    </a:cubicBezTo>
                    <a:lnTo>
                      <a:pt x="13161" y="671"/>
                    </a:lnTo>
                    <a:cubicBezTo>
                      <a:pt x="13161" y="301"/>
                      <a:pt x="12859" y="0"/>
                      <a:pt x="1249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30"/>
            <p:cNvSpPr/>
            <p:nvPr/>
          </p:nvSpPr>
          <p:spPr>
            <a:xfrm>
              <a:off x="7051519" y="3470177"/>
              <a:ext cx="136200" cy="1362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5" name="Google Shape;465;p30"/>
            <p:cNvGrpSpPr/>
            <p:nvPr/>
          </p:nvGrpSpPr>
          <p:grpSpPr>
            <a:xfrm rot="5400000">
              <a:off x="7961259" y="1931387"/>
              <a:ext cx="1572564" cy="1572600"/>
              <a:chOff x="3286600" y="1519925"/>
              <a:chExt cx="1093425" cy="1093450"/>
            </a:xfrm>
          </p:grpSpPr>
          <p:sp>
            <p:nvSpPr>
              <p:cNvPr id="466" name="Google Shape;466;p30"/>
              <p:cNvSpPr/>
              <p:nvPr/>
            </p:nvSpPr>
            <p:spPr>
              <a:xfrm>
                <a:off x="3286600" y="1519925"/>
                <a:ext cx="1093425" cy="1093450"/>
              </a:xfrm>
              <a:custGeom>
                <a:rect b="b" l="l" r="r" t="t"/>
                <a:pathLst>
                  <a:path extrusionOk="0" h="43738" w="43737">
                    <a:moveTo>
                      <a:pt x="21836" y="0"/>
                    </a:moveTo>
                    <a:lnTo>
                      <a:pt x="21836" y="453"/>
                    </a:lnTo>
                    <a:lnTo>
                      <a:pt x="21869" y="453"/>
                    </a:lnTo>
                    <a:cubicBezTo>
                      <a:pt x="22084" y="453"/>
                      <a:pt x="22297" y="456"/>
                      <a:pt x="22510" y="463"/>
                    </a:cubicBezTo>
                    <a:lnTo>
                      <a:pt x="22524" y="10"/>
                    </a:lnTo>
                    <a:cubicBezTo>
                      <a:pt x="22306" y="3"/>
                      <a:pt x="22088" y="0"/>
                      <a:pt x="21869" y="0"/>
                    </a:cubicBezTo>
                    <a:close/>
                    <a:moveTo>
                      <a:pt x="19097" y="173"/>
                    </a:moveTo>
                    <a:cubicBezTo>
                      <a:pt x="18869" y="203"/>
                      <a:pt x="18643" y="236"/>
                      <a:pt x="18417" y="271"/>
                    </a:cubicBezTo>
                    <a:lnTo>
                      <a:pt x="18488" y="717"/>
                    </a:lnTo>
                    <a:lnTo>
                      <a:pt x="18488" y="719"/>
                    </a:lnTo>
                    <a:cubicBezTo>
                      <a:pt x="18709" y="682"/>
                      <a:pt x="18930" y="651"/>
                      <a:pt x="19153" y="623"/>
                    </a:cubicBezTo>
                    <a:lnTo>
                      <a:pt x="19097" y="173"/>
                    </a:lnTo>
                    <a:close/>
                    <a:moveTo>
                      <a:pt x="25258" y="261"/>
                    </a:moveTo>
                    <a:lnTo>
                      <a:pt x="25187" y="709"/>
                    </a:lnTo>
                    <a:cubicBezTo>
                      <a:pt x="25410" y="743"/>
                      <a:pt x="25631" y="781"/>
                      <a:pt x="25851" y="823"/>
                    </a:cubicBezTo>
                    <a:lnTo>
                      <a:pt x="25934" y="378"/>
                    </a:lnTo>
                    <a:cubicBezTo>
                      <a:pt x="25709" y="335"/>
                      <a:pt x="25484" y="297"/>
                      <a:pt x="25258" y="261"/>
                    </a:cubicBezTo>
                    <a:close/>
                    <a:moveTo>
                      <a:pt x="15739" y="871"/>
                    </a:moveTo>
                    <a:cubicBezTo>
                      <a:pt x="15517" y="935"/>
                      <a:pt x="15299" y="1003"/>
                      <a:pt x="15081" y="1074"/>
                    </a:cubicBezTo>
                    <a:lnTo>
                      <a:pt x="15221" y="1503"/>
                    </a:lnTo>
                    <a:cubicBezTo>
                      <a:pt x="15435" y="1434"/>
                      <a:pt x="15649" y="1368"/>
                      <a:pt x="15864" y="1305"/>
                    </a:cubicBezTo>
                    <a:lnTo>
                      <a:pt x="15739" y="871"/>
                    </a:lnTo>
                    <a:close/>
                    <a:moveTo>
                      <a:pt x="28595" y="1054"/>
                    </a:moveTo>
                    <a:lnTo>
                      <a:pt x="28456" y="1485"/>
                    </a:lnTo>
                    <a:cubicBezTo>
                      <a:pt x="28671" y="1555"/>
                      <a:pt x="28883" y="1626"/>
                      <a:pt x="29094" y="1702"/>
                    </a:cubicBezTo>
                    <a:lnTo>
                      <a:pt x="29248" y="1277"/>
                    </a:lnTo>
                    <a:cubicBezTo>
                      <a:pt x="29031" y="1199"/>
                      <a:pt x="28815" y="1125"/>
                      <a:pt x="28595" y="1054"/>
                    </a:cubicBezTo>
                    <a:close/>
                    <a:moveTo>
                      <a:pt x="12530" y="2088"/>
                    </a:moveTo>
                    <a:cubicBezTo>
                      <a:pt x="12324" y="2187"/>
                      <a:pt x="12119" y="2288"/>
                      <a:pt x="11916" y="2392"/>
                    </a:cubicBezTo>
                    <a:lnTo>
                      <a:pt x="12122" y="2794"/>
                    </a:lnTo>
                    <a:cubicBezTo>
                      <a:pt x="12320" y="2693"/>
                      <a:pt x="12520" y="2594"/>
                      <a:pt x="12724" y="2498"/>
                    </a:cubicBezTo>
                    <a:lnTo>
                      <a:pt x="12530" y="2088"/>
                    </a:lnTo>
                    <a:close/>
                    <a:moveTo>
                      <a:pt x="31770" y="2364"/>
                    </a:moveTo>
                    <a:lnTo>
                      <a:pt x="31564" y="2767"/>
                    </a:lnTo>
                    <a:cubicBezTo>
                      <a:pt x="31765" y="2870"/>
                      <a:pt x="31964" y="2975"/>
                      <a:pt x="32160" y="3083"/>
                    </a:cubicBezTo>
                    <a:lnTo>
                      <a:pt x="32378" y="2686"/>
                    </a:lnTo>
                    <a:cubicBezTo>
                      <a:pt x="32177" y="2576"/>
                      <a:pt x="31974" y="2468"/>
                      <a:pt x="31770" y="2364"/>
                    </a:cubicBezTo>
                    <a:close/>
                    <a:moveTo>
                      <a:pt x="9556" y="3793"/>
                    </a:moveTo>
                    <a:cubicBezTo>
                      <a:pt x="9367" y="3922"/>
                      <a:pt x="9180" y="4054"/>
                      <a:pt x="8995" y="4190"/>
                    </a:cubicBezTo>
                    <a:lnTo>
                      <a:pt x="9262" y="4555"/>
                    </a:lnTo>
                    <a:cubicBezTo>
                      <a:pt x="9443" y="4423"/>
                      <a:pt x="9626" y="4294"/>
                      <a:pt x="9811" y="4167"/>
                    </a:cubicBezTo>
                    <a:lnTo>
                      <a:pt x="9556" y="3793"/>
                    </a:lnTo>
                    <a:close/>
                    <a:moveTo>
                      <a:pt x="34698" y="4157"/>
                    </a:moveTo>
                    <a:lnTo>
                      <a:pt x="34432" y="4523"/>
                    </a:lnTo>
                    <a:cubicBezTo>
                      <a:pt x="34614" y="4656"/>
                      <a:pt x="34794" y="4789"/>
                      <a:pt x="34970" y="4926"/>
                    </a:cubicBezTo>
                    <a:lnTo>
                      <a:pt x="35248" y="4570"/>
                    </a:lnTo>
                    <a:cubicBezTo>
                      <a:pt x="35066" y="4429"/>
                      <a:pt x="34883" y="4290"/>
                      <a:pt x="34698" y="4157"/>
                    </a:cubicBezTo>
                    <a:close/>
                    <a:moveTo>
                      <a:pt x="6883" y="5943"/>
                    </a:moveTo>
                    <a:cubicBezTo>
                      <a:pt x="6717" y="6099"/>
                      <a:pt x="6551" y="6260"/>
                      <a:pt x="6391" y="6422"/>
                    </a:cubicBezTo>
                    <a:lnTo>
                      <a:pt x="6710" y="6740"/>
                    </a:lnTo>
                    <a:cubicBezTo>
                      <a:pt x="6869" y="6582"/>
                      <a:pt x="7029" y="6425"/>
                      <a:pt x="7192" y="6271"/>
                    </a:cubicBezTo>
                    <a:lnTo>
                      <a:pt x="6883" y="5943"/>
                    </a:lnTo>
                    <a:close/>
                    <a:moveTo>
                      <a:pt x="37310" y="6382"/>
                    </a:moveTo>
                    <a:lnTo>
                      <a:pt x="36989" y="6702"/>
                    </a:lnTo>
                    <a:cubicBezTo>
                      <a:pt x="37148" y="6861"/>
                      <a:pt x="37305" y="7021"/>
                      <a:pt x="37458" y="7185"/>
                    </a:cubicBezTo>
                    <a:lnTo>
                      <a:pt x="37787" y="6874"/>
                    </a:lnTo>
                    <a:cubicBezTo>
                      <a:pt x="37630" y="6707"/>
                      <a:pt x="37472" y="6544"/>
                      <a:pt x="37310" y="6382"/>
                    </a:cubicBezTo>
                    <a:close/>
                    <a:moveTo>
                      <a:pt x="4575" y="8482"/>
                    </a:moveTo>
                    <a:cubicBezTo>
                      <a:pt x="4435" y="8662"/>
                      <a:pt x="4298" y="8845"/>
                      <a:pt x="4162" y="9032"/>
                    </a:cubicBezTo>
                    <a:lnTo>
                      <a:pt x="4529" y="9296"/>
                    </a:lnTo>
                    <a:lnTo>
                      <a:pt x="4529" y="9298"/>
                    </a:lnTo>
                    <a:cubicBezTo>
                      <a:pt x="4661" y="9116"/>
                      <a:pt x="4795" y="8936"/>
                      <a:pt x="4932" y="8759"/>
                    </a:cubicBezTo>
                    <a:lnTo>
                      <a:pt x="4575" y="8482"/>
                    </a:lnTo>
                    <a:close/>
                    <a:moveTo>
                      <a:pt x="39542" y="8986"/>
                    </a:moveTo>
                    <a:lnTo>
                      <a:pt x="39177" y="9253"/>
                    </a:lnTo>
                    <a:cubicBezTo>
                      <a:pt x="39309" y="9433"/>
                      <a:pt x="39438" y="9617"/>
                      <a:pt x="39565" y="9802"/>
                    </a:cubicBezTo>
                    <a:lnTo>
                      <a:pt x="39938" y="9547"/>
                    </a:lnTo>
                    <a:cubicBezTo>
                      <a:pt x="39809" y="9357"/>
                      <a:pt x="39677" y="9171"/>
                      <a:pt x="39542" y="8986"/>
                    </a:cubicBezTo>
                    <a:close/>
                    <a:moveTo>
                      <a:pt x="2692" y="11350"/>
                    </a:moveTo>
                    <a:cubicBezTo>
                      <a:pt x="2581" y="11551"/>
                      <a:pt x="2474" y="11755"/>
                      <a:pt x="2370" y="11958"/>
                    </a:cubicBezTo>
                    <a:lnTo>
                      <a:pt x="2773" y="12164"/>
                    </a:lnTo>
                    <a:cubicBezTo>
                      <a:pt x="2875" y="11963"/>
                      <a:pt x="2980" y="11764"/>
                      <a:pt x="3089" y="11568"/>
                    </a:cubicBezTo>
                    <a:lnTo>
                      <a:pt x="2692" y="11350"/>
                    </a:lnTo>
                    <a:close/>
                    <a:moveTo>
                      <a:pt x="41341" y="11905"/>
                    </a:moveTo>
                    <a:lnTo>
                      <a:pt x="40938" y="12111"/>
                    </a:lnTo>
                    <a:cubicBezTo>
                      <a:pt x="41040" y="12311"/>
                      <a:pt x="41139" y="12511"/>
                      <a:pt x="41235" y="12714"/>
                    </a:cubicBezTo>
                    <a:lnTo>
                      <a:pt x="41643" y="12519"/>
                    </a:lnTo>
                    <a:cubicBezTo>
                      <a:pt x="41546" y="12313"/>
                      <a:pt x="41445" y="12108"/>
                      <a:pt x="41341" y="11905"/>
                    </a:cubicBezTo>
                    <a:close/>
                    <a:moveTo>
                      <a:pt x="1280" y="14480"/>
                    </a:moveTo>
                    <a:cubicBezTo>
                      <a:pt x="1202" y="14697"/>
                      <a:pt x="1129" y="14913"/>
                      <a:pt x="1058" y="15133"/>
                    </a:cubicBezTo>
                    <a:lnTo>
                      <a:pt x="1488" y="15272"/>
                    </a:lnTo>
                    <a:cubicBezTo>
                      <a:pt x="1557" y="15057"/>
                      <a:pt x="1630" y="14844"/>
                      <a:pt x="1706" y="14632"/>
                    </a:cubicBezTo>
                    <a:lnTo>
                      <a:pt x="1280" y="14480"/>
                    </a:lnTo>
                    <a:close/>
                    <a:moveTo>
                      <a:pt x="42661" y="15070"/>
                    </a:moveTo>
                    <a:lnTo>
                      <a:pt x="42230" y="15211"/>
                    </a:lnTo>
                    <a:cubicBezTo>
                      <a:pt x="42299" y="15424"/>
                      <a:pt x="42365" y="15639"/>
                      <a:pt x="42430" y="15853"/>
                    </a:cubicBezTo>
                    <a:lnTo>
                      <a:pt x="42862" y="15728"/>
                    </a:lnTo>
                    <a:cubicBezTo>
                      <a:pt x="42800" y="15506"/>
                      <a:pt x="42732" y="15288"/>
                      <a:pt x="42661" y="15070"/>
                    </a:cubicBezTo>
                    <a:close/>
                    <a:moveTo>
                      <a:pt x="379" y="17793"/>
                    </a:moveTo>
                    <a:cubicBezTo>
                      <a:pt x="338" y="18018"/>
                      <a:pt x="298" y="18244"/>
                      <a:pt x="264" y="18470"/>
                    </a:cubicBezTo>
                    <a:lnTo>
                      <a:pt x="710" y="18540"/>
                    </a:lnTo>
                    <a:cubicBezTo>
                      <a:pt x="744" y="18318"/>
                      <a:pt x="782" y="18097"/>
                      <a:pt x="824" y="17877"/>
                    </a:cubicBezTo>
                    <a:lnTo>
                      <a:pt x="379" y="17793"/>
                    </a:lnTo>
                    <a:close/>
                    <a:moveTo>
                      <a:pt x="43465" y="18406"/>
                    </a:moveTo>
                    <a:lnTo>
                      <a:pt x="43018" y="18477"/>
                    </a:lnTo>
                    <a:cubicBezTo>
                      <a:pt x="43052" y="18698"/>
                      <a:pt x="43085" y="18920"/>
                      <a:pt x="43114" y="19143"/>
                    </a:cubicBezTo>
                    <a:lnTo>
                      <a:pt x="43561" y="19086"/>
                    </a:lnTo>
                    <a:cubicBezTo>
                      <a:pt x="43533" y="18858"/>
                      <a:pt x="43500" y="18632"/>
                      <a:pt x="43465" y="18406"/>
                    </a:cubicBezTo>
                    <a:close/>
                    <a:moveTo>
                      <a:pt x="11" y="21203"/>
                    </a:moveTo>
                    <a:cubicBezTo>
                      <a:pt x="4" y="21424"/>
                      <a:pt x="1" y="21646"/>
                      <a:pt x="1" y="21869"/>
                    </a:cubicBezTo>
                    <a:lnTo>
                      <a:pt x="1" y="21890"/>
                    </a:lnTo>
                    <a:lnTo>
                      <a:pt x="454" y="21869"/>
                    </a:lnTo>
                    <a:cubicBezTo>
                      <a:pt x="454" y="21650"/>
                      <a:pt x="457" y="21432"/>
                      <a:pt x="462" y="21218"/>
                    </a:cubicBezTo>
                    <a:lnTo>
                      <a:pt x="11" y="21203"/>
                    </a:lnTo>
                    <a:close/>
                    <a:moveTo>
                      <a:pt x="43285" y="21826"/>
                    </a:moveTo>
                    <a:lnTo>
                      <a:pt x="43285" y="21869"/>
                    </a:lnTo>
                    <a:cubicBezTo>
                      <a:pt x="43285" y="22093"/>
                      <a:pt x="43282" y="22318"/>
                      <a:pt x="43274" y="22541"/>
                    </a:cubicBezTo>
                    <a:lnTo>
                      <a:pt x="43726" y="22556"/>
                    </a:lnTo>
                    <a:cubicBezTo>
                      <a:pt x="43733" y="22328"/>
                      <a:pt x="43736" y="22098"/>
                      <a:pt x="43736" y="21867"/>
                    </a:cubicBezTo>
                    <a:lnTo>
                      <a:pt x="43736" y="21826"/>
                    </a:lnTo>
                    <a:close/>
                    <a:moveTo>
                      <a:pt x="622" y="24573"/>
                    </a:moveTo>
                    <a:lnTo>
                      <a:pt x="173" y="24631"/>
                    </a:lnTo>
                    <a:cubicBezTo>
                      <a:pt x="202" y="24857"/>
                      <a:pt x="234" y="25085"/>
                      <a:pt x="270" y="25310"/>
                    </a:cubicBezTo>
                    <a:lnTo>
                      <a:pt x="716" y="25239"/>
                    </a:lnTo>
                    <a:cubicBezTo>
                      <a:pt x="682" y="25019"/>
                      <a:pt x="650" y="24796"/>
                      <a:pt x="622" y="24573"/>
                    </a:cubicBezTo>
                    <a:close/>
                    <a:moveTo>
                      <a:pt x="43024" y="25219"/>
                    </a:moveTo>
                    <a:cubicBezTo>
                      <a:pt x="42990" y="25440"/>
                      <a:pt x="42952" y="25662"/>
                      <a:pt x="42910" y="25881"/>
                    </a:cubicBezTo>
                    <a:lnTo>
                      <a:pt x="43355" y="25966"/>
                    </a:lnTo>
                    <a:cubicBezTo>
                      <a:pt x="43396" y="25741"/>
                      <a:pt x="43436" y="25515"/>
                      <a:pt x="43472" y="25288"/>
                    </a:cubicBezTo>
                    <a:lnTo>
                      <a:pt x="43024" y="25219"/>
                    </a:lnTo>
                    <a:close/>
                    <a:moveTo>
                      <a:pt x="1303" y="27864"/>
                    </a:moveTo>
                    <a:lnTo>
                      <a:pt x="868" y="27989"/>
                    </a:lnTo>
                    <a:cubicBezTo>
                      <a:pt x="933" y="28209"/>
                      <a:pt x="1000" y="28429"/>
                      <a:pt x="1071" y="28645"/>
                    </a:cubicBezTo>
                    <a:lnTo>
                      <a:pt x="1501" y="28507"/>
                    </a:lnTo>
                    <a:cubicBezTo>
                      <a:pt x="1432" y="28293"/>
                      <a:pt x="1365" y="28079"/>
                      <a:pt x="1303" y="27864"/>
                    </a:cubicBezTo>
                    <a:close/>
                    <a:moveTo>
                      <a:pt x="42243" y="28487"/>
                    </a:moveTo>
                    <a:cubicBezTo>
                      <a:pt x="42173" y="28700"/>
                      <a:pt x="42101" y="28913"/>
                      <a:pt x="42025" y="29124"/>
                    </a:cubicBezTo>
                    <a:lnTo>
                      <a:pt x="42451" y="29278"/>
                    </a:lnTo>
                    <a:cubicBezTo>
                      <a:pt x="42527" y="29062"/>
                      <a:pt x="42601" y="28844"/>
                      <a:pt x="42672" y="28626"/>
                    </a:cubicBezTo>
                    <a:lnTo>
                      <a:pt x="42243" y="28487"/>
                    </a:lnTo>
                    <a:close/>
                    <a:moveTo>
                      <a:pt x="2494" y="31005"/>
                    </a:moveTo>
                    <a:lnTo>
                      <a:pt x="2084" y="31198"/>
                    </a:lnTo>
                    <a:cubicBezTo>
                      <a:pt x="2182" y="31404"/>
                      <a:pt x="2282" y="31609"/>
                      <a:pt x="2386" y="31812"/>
                    </a:cubicBezTo>
                    <a:lnTo>
                      <a:pt x="2790" y="31608"/>
                    </a:lnTo>
                    <a:cubicBezTo>
                      <a:pt x="2687" y="31408"/>
                      <a:pt x="2590" y="31208"/>
                      <a:pt x="2494" y="31005"/>
                    </a:cubicBezTo>
                    <a:close/>
                    <a:moveTo>
                      <a:pt x="40956" y="31593"/>
                    </a:moveTo>
                    <a:cubicBezTo>
                      <a:pt x="40853" y="31793"/>
                      <a:pt x="40748" y="31991"/>
                      <a:pt x="40639" y="32189"/>
                    </a:cubicBezTo>
                    <a:lnTo>
                      <a:pt x="41035" y="32405"/>
                    </a:lnTo>
                    <a:cubicBezTo>
                      <a:pt x="41146" y="32206"/>
                      <a:pt x="41253" y="32002"/>
                      <a:pt x="41357" y="31798"/>
                    </a:cubicBezTo>
                    <a:lnTo>
                      <a:pt x="40956" y="31593"/>
                    </a:lnTo>
                    <a:close/>
                    <a:moveTo>
                      <a:pt x="4161" y="33917"/>
                    </a:moveTo>
                    <a:lnTo>
                      <a:pt x="3787" y="34173"/>
                    </a:lnTo>
                    <a:cubicBezTo>
                      <a:pt x="3916" y="34362"/>
                      <a:pt x="4048" y="34548"/>
                      <a:pt x="4182" y="34733"/>
                    </a:cubicBezTo>
                    <a:lnTo>
                      <a:pt x="4549" y="34467"/>
                    </a:lnTo>
                    <a:cubicBezTo>
                      <a:pt x="4417" y="34286"/>
                      <a:pt x="4288" y="34102"/>
                      <a:pt x="4161" y="33917"/>
                    </a:cubicBezTo>
                    <a:close/>
                    <a:moveTo>
                      <a:pt x="39196" y="34457"/>
                    </a:moveTo>
                    <a:cubicBezTo>
                      <a:pt x="39064" y="34639"/>
                      <a:pt x="38929" y="34818"/>
                      <a:pt x="38792" y="34996"/>
                    </a:cubicBezTo>
                    <a:lnTo>
                      <a:pt x="39149" y="35273"/>
                    </a:lnTo>
                    <a:lnTo>
                      <a:pt x="39149" y="35272"/>
                    </a:lnTo>
                    <a:cubicBezTo>
                      <a:pt x="39289" y="35092"/>
                      <a:pt x="39428" y="34908"/>
                      <a:pt x="39562" y="34723"/>
                    </a:cubicBezTo>
                    <a:lnTo>
                      <a:pt x="39196" y="34457"/>
                    </a:lnTo>
                    <a:close/>
                    <a:moveTo>
                      <a:pt x="6264" y="36537"/>
                    </a:moveTo>
                    <a:lnTo>
                      <a:pt x="5935" y="36846"/>
                    </a:lnTo>
                    <a:cubicBezTo>
                      <a:pt x="6092" y="37013"/>
                      <a:pt x="6251" y="37178"/>
                      <a:pt x="6413" y="37340"/>
                    </a:cubicBezTo>
                    <a:lnTo>
                      <a:pt x="6413" y="37339"/>
                    </a:lnTo>
                    <a:lnTo>
                      <a:pt x="6733" y="37020"/>
                    </a:lnTo>
                    <a:cubicBezTo>
                      <a:pt x="6574" y="36861"/>
                      <a:pt x="6418" y="36701"/>
                      <a:pt x="6264" y="36537"/>
                    </a:cubicBezTo>
                    <a:close/>
                    <a:moveTo>
                      <a:pt x="37012" y="37011"/>
                    </a:moveTo>
                    <a:cubicBezTo>
                      <a:pt x="36854" y="37170"/>
                      <a:pt x="36692" y="37327"/>
                      <a:pt x="36530" y="37481"/>
                    </a:cubicBezTo>
                    <a:lnTo>
                      <a:pt x="36839" y="37809"/>
                    </a:lnTo>
                    <a:cubicBezTo>
                      <a:pt x="37006" y="37652"/>
                      <a:pt x="37169" y="37494"/>
                      <a:pt x="37331" y="37332"/>
                    </a:cubicBezTo>
                    <a:lnTo>
                      <a:pt x="37012" y="37011"/>
                    </a:lnTo>
                    <a:close/>
                    <a:moveTo>
                      <a:pt x="8750" y="38797"/>
                    </a:moveTo>
                    <a:lnTo>
                      <a:pt x="8473" y="39154"/>
                    </a:lnTo>
                    <a:cubicBezTo>
                      <a:pt x="8654" y="39296"/>
                      <a:pt x="8838" y="39433"/>
                      <a:pt x="9023" y="39567"/>
                    </a:cubicBezTo>
                    <a:lnTo>
                      <a:pt x="9289" y="39202"/>
                    </a:lnTo>
                    <a:cubicBezTo>
                      <a:pt x="9107" y="39070"/>
                      <a:pt x="8927" y="38936"/>
                      <a:pt x="8750" y="38797"/>
                    </a:cubicBezTo>
                    <a:close/>
                    <a:moveTo>
                      <a:pt x="34458" y="39196"/>
                    </a:moveTo>
                    <a:cubicBezTo>
                      <a:pt x="34278" y="39328"/>
                      <a:pt x="34095" y="39457"/>
                      <a:pt x="33910" y="39582"/>
                    </a:cubicBezTo>
                    <a:lnTo>
                      <a:pt x="34164" y="39955"/>
                    </a:lnTo>
                    <a:cubicBezTo>
                      <a:pt x="34353" y="39827"/>
                      <a:pt x="34539" y="39694"/>
                      <a:pt x="34724" y="39561"/>
                    </a:cubicBezTo>
                    <a:lnTo>
                      <a:pt x="34458" y="39196"/>
                    </a:lnTo>
                    <a:close/>
                    <a:moveTo>
                      <a:pt x="11559" y="40644"/>
                    </a:moveTo>
                    <a:lnTo>
                      <a:pt x="11341" y="41041"/>
                    </a:lnTo>
                    <a:cubicBezTo>
                      <a:pt x="11542" y="41152"/>
                      <a:pt x="11744" y="41259"/>
                      <a:pt x="11949" y="41363"/>
                    </a:cubicBezTo>
                    <a:lnTo>
                      <a:pt x="12155" y="40960"/>
                    </a:lnTo>
                    <a:cubicBezTo>
                      <a:pt x="11954" y="40858"/>
                      <a:pt x="11755" y="40753"/>
                      <a:pt x="11559" y="40644"/>
                    </a:cubicBezTo>
                    <a:close/>
                    <a:moveTo>
                      <a:pt x="31597" y="40952"/>
                    </a:moveTo>
                    <a:cubicBezTo>
                      <a:pt x="31399" y="41054"/>
                      <a:pt x="31197" y="41153"/>
                      <a:pt x="30996" y="41249"/>
                    </a:cubicBezTo>
                    <a:lnTo>
                      <a:pt x="31189" y="41657"/>
                    </a:lnTo>
                    <a:cubicBezTo>
                      <a:pt x="31395" y="41560"/>
                      <a:pt x="31600" y="41459"/>
                      <a:pt x="31803" y="41355"/>
                    </a:cubicBezTo>
                    <a:lnTo>
                      <a:pt x="31597" y="40952"/>
                    </a:lnTo>
                    <a:close/>
                    <a:moveTo>
                      <a:pt x="14623" y="42027"/>
                    </a:moveTo>
                    <a:lnTo>
                      <a:pt x="14470" y="42453"/>
                    </a:lnTo>
                    <a:cubicBezTo>
                      <a:pt x="14686" y="42531"/>
                      <a:pt x="14904" y="42605"/>
                      <a:pt x="15122" y="42676"/>
                    </a:cubicBezTo>
                    <a:lnTo>
                      <a:pt x="15261" y="42245"/>
                    </a:lnTo>
                    <a:cubicBezTo>
                      <a:pt x="15048" y="42176"/>
                      <a:pt x="14835" y="42103"/>
                      <a:pt x="14623" y="42027"/>
                    </a:cubicBezTo>
                    <a:close/>
                    <a:moveTo>
                      <a:pt x="28496" y="42240"/>
                    </a:moveTo>
                    <a:cubicBezTo>
                      <a:pt x="28283" y="42310"/>
                      <a:pt x="28070" y="42374"/>
                      <a:pt x="27853" y="42437"/>
                    </a:cubicBezTo>
                    <a:lnTo>
                      <a:pt x="27979" y="42871"/>
                    </a:lnTo>
                    <a:cubicBezTo>
                      <a:pt x="28200" y="42807"/>
                      <a:pt x="28418" y="42741"/>
                      <a:pt x="28636" y="42670"/>
                    </a:cubicBezTo>
                    <a:lnTo>
                      <a:pt x="28496" y="42240"/>
                    </a:lnTo>
                    <a:close/>
                    <a:moveTo>
                      <a:pt x="17866" y="42911"/>
                    </a:moveTo>
                    <a:lnTo>
                      <a:pt x="17782" y="43355"/>
                    </a:lnTo>
                    <a:cubicBezTo>
                      <a:pt x="18007" y="43398"/>
                      <a:pt x="18233" y="43436"/>
                      <a:pt x="18460" y="43473"/>
                    </a:cubicBezTo>
                    <a:lnTo>
                      <a:pt x="18529" y="43025"/>
                    </a:lnTo>
                    <a:cubicBezTo>
                      <a:pt x="18308" y="42990"/>
                      <a:pt x="18086" y="42952"/>
                      <a:pt x="17866" y="42911"/>
                    </a:cubicBezTo>
                    <a:close/>
                    <a:moveTo>
                      <a:pt x="25230" y="43022"/>
                    </a:moveTo>
                    <a:cubicBezTo>
                      <a:pt x="25008" y="43056"/>
                      <a:pt x="24787" y="43088"/>
                      <a:pt x="24562" y="43116"/>
                    </a:cubicBezTo>
                    <a:lnTo>
                      <a:pt x="24620" y="43565"/>
                    </a:lnTo>
                    <a:cubicBezTo>
                      <a:pt x="24848" y="43537"/>
                      <a:pt x="25074" y="43504"/>
                      <a:pt x="25299" y="43469"/>
                    </a:cubicBezTo>
                    <a:lnTo>
                      <a:pt x="25230" y="43022"/>
                    </a:lnTo>
                    <a:close/>
                    <a:moveTo>
                      <a:pt x="21207" y="43274"/>
                    </a:moveTo>
                    <a:lnTo>
                      <a:pt x="21194" y="43727"/>
                    </a:lnTo>
                    <a:cubicBezTo>
                      <a:pt x="21410" y="43734"/>
                      <a:pt x="21628" y="43737"/>
                      <a:pt x="21856" y="43737"/>
                    </a:cubicBezTo>
                    <a:lnTo>
                      <a:pt x="21856" y="43735"/>
                    </a:lnTo>
                    <a:lnTo>
                      <a:pt x="21878" y="43735"/>
                    </a:lnTo>
                    <a:lnTo>
                      <a:pt x="21878" y="43674"/>
                    </a:lnTo>
                    <a:lnTo>
                      <a:pt x="21869" y="43284"/>
                    </a:lnTo>
                    <a:cubicBezTo>
                      <a:pt x="21648" y="43284"/>
                      <a:pt x="21427" y="43281"/>
                      <a:pt x="21207" y="432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0"/>
              <p:cNvSpPr/>
              <p:nvPr/>
            </p:nvSpPr>
            <p:spPr>
              <a:xfrm>
                <a:off x="4015100" y="1891050"/>
                <a:ext cx="314250" cy="635550"/>
              </a:xfrm>
              <a:custGeom>
                <a:rect b="b" l="l" r="r" t="t"/>
                <a:pathLst>
                  <a:path extrusionOk="0" h="25422" w="12570">
                    <a:moveTo>
                      <a:pt x="11291" y="1"/>
                    </a:moveTo>
                    <a:lnTo>
                      <a:pt x="10868" y="161"/>
                    </a:lnTo>
                    <a:cubicBezTo>
                      <a:pt x="11697" y="2351"/>
                      <a:pt x="12117" y="4659"/>
                      <a:pt x="12117" y="7024"/>
                    </a:cubicBezTo>
                    <a:cubicBezTo>
                      <a:pt x="12117" y="14965"/>
                      <a:pt x="7360" y="22023"/>
                      <a:pt x="0" y="25003"/>
                    </a:cubicBezTo>
                    <a:lnTo>
                      <a:pt x="169" y="25421"/>
                    </a:lnTo>
                    <a:cubicBezTo>
                      <a:pt x="7702" y="22373"/>
                      <a:pt x="12569" y="15150"/>
                      <a:pt x="12569" y="7024"/>
                    </a:cubicBezTo>
                    <a:cubicBezTo>
                      <a:pt x="12569" y="4605"/>
                      <a:pt x="12140" y="2242"/>
                      <a:pt x="112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0"/>
              <p:cNvSpPr/>
              <p:nvPr/>
            </p:nvSpPr>
            <p:spPr>
              <a:xfrm>
                <a:off x="3650025" y="1570625"/>
                <a:ext cx="518400" cy="138650"/>
              </a:xfrm>
              <a:custGeom>
                <a:rect b="b" l="l" r="r" t="t"/>
                <a:pathLst>
                  <a:path extrusionOk="0" h="5546" w="20736">
                    <a:moveTo>
                      <a:pt x="7332" y="1"/>
                    </a:moveTo>
                    <a:cubicBezTo>
                      <a:pt x="4800" y="1"/>
                      <a:pt x="2333" y="470"/>
                      <a:pt x="1" y="1398"/>
                    </a:cubicBezTo>
                    <a:lnTo>
                      <a:pt x="167" y="1818"/>
                    </a:lnTo>
                    <a:cubicBezTo>
                      <a:pt x="2447" y="913"/>
                      <a:pt x="4858" y="452"/>
                      <a:pt x="7332" y="452"/>
                    </a:cubicBezTo>
                    <a:cubicBezTo>
                      <a:pt x="12196" y="452"/>
                      <a:pt x="16847" y="2261"/>
                      <a:pt x="20430" y="5545"/>
                    </a:cubicBezTo>
                    <a:lnTo>
                      <a:pt x="20736" y="5211"/>
                    </a:lnTo>
                    <a:cubicBezTo>
                      <a:pt x="17070" y="1851"/>
                      <a:pt x="12310" y="1"/>
                      <a:pt x="73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0"/>
              <p:cNvSpPr/>
              <p:nvPr/>
            </p:nvSpPr>
            <p:spPr>
              <a:xfrm>
                <a:off x="3337275" y="1724525"/>
                <a:ext cx="376225" cy="822850"/>
              </a:xfrm>
              <a:custGeom>
                <a:rect b="b" l="l" r="r" t="t"/>
                <a:pathLst>
                  <a:path extrusionOk="0" h="32914" w="15049">
                    <a:moveTo>
                      <a:pt x="5476" y="0"/>
                    </a:moveTo>
                    <a:cubicBezTo>
                      <a:pt x="1945" y="3704"/>
                      <a:pt x="1" y="8565"/>
                      <a:pt x="1" y="13685"/>
                    </a:cubicBezTo>
                    <a:cubicBezTo>
                      <a:pt x="1" y="22769"/>
                      <a:pt x="6143" y="30676"/>
                      <a:pt x="14936" y="32913"/>
                    </a:cubicBezTo>
                    <a:lnTo>
                      <a:pt x="15048" y="32475"/>
                    </a:lnTo>
                    <a:cubicBezTo>
                      <a:pt x="6456" y="30290"/>
                      <a:pt x="454" y="22563"/>
                      <a:pt x="454" y="13685"/>
                    </a:cubicBezTo>
                    <a:cubicBezTo>
                      <a:pt x="454" y="8682"/>
                      <a:pt x="2354" y="3932"/>
                      <a:pt x="5803" y="313"/>
                    </a:cubicBezTo>
                    <a:lnTo>
                      <a:pt x="54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0"/>
              <p:cNvSpPr/>
              <p:nvPr/>
            </p:nvSpPr>
            <p:spPr>
              <a:xfrm>
                <a:off x="3383450" y="1683375"/>
                <a:ext cx="279575" cy="790175"/>
              </a:xfrm>
              <a:custGeom>
                <a:rect b="b" l="l" r="r" t="t"/>
                <a:pathLst>
                  <a:path extrusionOk="0" h="31607" w="11183">
                    <a:moveTo>
                      <a:pt x="8567" y="1"/>
                    </a:moveTo>
                    <a:cubicBezTo>
                      <a:pt x="3203" y="3307"/>
                      <a:pt x="1" y="9038"/>
                      <a:pt x="1" y="15331"/>
                    </a:cubicBezTo>
                    <a:cubicBezTo>
                      <a:pt x="1" y="22256"/>
                      <a:pt x="4049" y="28645"/>
                      <a:pt x="10313" y="31607"/>
                    </a:cubicBezTo>
                    <a:lnTo>
                      <a:pt x="11182" y="29766"/>
                    </a:lnTo>
                    <a:cubicBezTo>
                      <a:pt x="5626" y="27140"/>
                      <a:pt x="2036" y="21473"/>
                      <a:pt x="2036" y="15331"/>
                    </a:cubicBezTo>
                    <a:cubicBezTo>
                      <a:pt x="2036" y="9750"/>
                      <a:pt x="4876" y="4666"/>
                      <a:pt x="9634" y="1734"/>
                    </a:cubicBezTo>
                    <a:lnTo>
                      <a:pt x="85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0"/>
              <p:cNvSpPr/>
              <p:nvPr/>
            </p:nvSpPr>
            <p:spPr>
              <a:xfrm>
                <a:off x="3833325" y="1616775"/>
                <a:ext cx="449850" cy="843600"/>
              </a:xfrm>
              <a:custGeom>
                <a:rect b="b" l="l" r="r" t="t"/>
                <a:pathLst>
                  <a:path extrusionOk="0" h="33744" w="17994">
                    <a:moveTo>
                      <a:pt x="0" y="0"/>
                    </a:moveTo>
                    <a:lnTo>
                      <a:pt x="0" y="2035"/>
                    </a:lnTo>
                    <a:cubicBezTo>
                      <a:pt x="8799" y="2035"/>
                      <a:pt x="15960" y="9196"/>
                      <a:pt x="15960" y="17995"/>
                    </a:cubicBezTo>
                    <a:cubicBezTo>
                      <a:pt x="15960" y="23797"/>
                      <a:pt x="12802" y="29149"/>
                      <a:pt x="7722" y="31965"/>
                    </a:cubicBezTo>
                    <a:lnTo>
                      <a:pt x="8707" y="33744"/>
                    </a:lnTo>
                    <a:cubicBezTo>
                      <a:pt x="14436" y="30572"/>
                      <a:pt x="17993" y="24537"/>
                      <a:pt x="17993" y="17995"/>
                    </a:cubicBezTo>
                    <a:cubicBezTo>
                      <a:pt x="17993" y="8072"/>
                      <a:pt x="9921"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p:nvPr/>
            </p:nvSpPr>
            <p:spPr>
              <a:xfrm>
                <a:off x="3473875" y="1707175"/>
                <a:ext cx="718925" cy="718925"/>
              </a:xfrm>
              <a:custGeom>
                <a:rect b="b" l="l" r="r" t="t"/>
                <a:pathLst>
                  <a:path extrusionOk="0" h="28757" w="28757">
                    <a:moveTo>
                      <a:pt x="14342" y="1"/>
                    </a:moveTo>
                    <a:lnTo>
                      <a:pt x="14342" y="452"/>
                    </a:lnTo>
                    <a:lnTo>
                      <a:pt x="14378" y="452"/>
                    </a:lnTo>
                    <a:cubicBezTo>
                      <a:pt x="14950" y="452"/>
                      <a:pt x="15525" y="488"/>
                      <a:pt x="16088" y="556"/>
                    </a:cubicBezTo>
                    <a:lnTo>
                      <a:pt x="16143" y="108"/>
                    </a:lnTo>
                    <a:cubicBezTo>
                      <a:pt x="15563" y="37"/>
                      <a:pt x="14970" y="1"/>
                      <a:pt x="14375" y="1"/>
                    </a:cubicBezTo>
                    <a:close/>
                    <a:moveTo>
                      <a:pt x="11649" y="258"/>
                    </a:moveTo>
                    <a:cubicBezTo>
                      <a:pt x="11059" y="372"/>
                      <a:pt x="10471" y="524"/>
                      <a:pt x="9901" y="711"/>
                    </a:cubicBezTo>
                    <a:lnTo>
                      <a:pt x="10042" y="1140"/>
                    </a:lnTo>
                    <a:cubicBezTo>
                      <a:pt x="10594" y="960"/>
                      <a:pt x="11163" y="813"/>
                      <a:pt x="11735" y="703"/>
                    </a:cubicBezTo>
                    <a:lnTo>
                      <a:pt x="11649" y="258"/>
                    </a:lnTo>
                    <a:close/>
                    <a:moveTo>
                      <a:pt x="18785" y="688"/>
                    </a:moveTo>
                    <a:lnTo>
                      <a:pt x="18646" y="1119"/>
                    </a:lnTo>
                    <a:cubicBezTo>
                      <a:pt x="19199" y="1296"/>
                      <a:pt x="19748" y="1512"/>
                      <a:pt x="20273" y="1758"/>
                    </a:cubicBezTo>
                    <a:lnTo>
                      <a:pt x="20465" y="1349"/>
                    </a:lnTo>
                    <a:cubicBezTo>
                      <a:pt x="19921" y="1094"/>
                      <a:pt x="19356" y="871"/>
                      <a:pt x="18785" y="688"/>
                    </a:cubicBezTo>
                    <a:close/>
                    <a:moveTo>
                      <a:pt x="7422" y="1791"/>
                    </a:moveTo>
                    <a:cubicBezTo>
                      <a:pt x="6898" y="2082"/>
                      <a:pt x="6386" y="2409"/>
                      <a:pt x="5902" y="2763"/>
                    </a:cubicBezTo>
                    <a:lnTo>
                      <a:pt x="6168" y="3128"/>
                    </a:lnTo>
                    <a:cubicBezTo>
                      <a:pt x="6637" y="2786"/>
                      <a:pt x="7132" y="2469"/>
                      <a:pt x="7641" y="2188"/>
                    </a:cubicBezTo>
                    <a:lnTo>
                      <a:pt x="7422" y="1791"/>
                    </a:lnTo>
                    <a:close/>
                    <a:moveTo>
                      <a:pt x="22797" y="2721"/>
                    </a:moveTo>
                    <a:lnTo>
                      <a:pt x="22531" y="3088"/>
                    </a:lnTo>
                    <a:cubicBezTo>
                      <a:pt x="23002" y="3429"/>
                      <a:pt x="23457" y="3802"/>
                      <a:pt x="23881" y="4198"/>
                    </a:cubicBezTo>
                    <a:lnTo>
                      <a:pt x="24190" y="3868"/>
                    </a:lnTo>
                    <a:cubicBezTo>
                      <a:pt x="23752" y="3458"/>
                      <a:pt x="23283" y="3072"/>
                      <a:pt x="22797" y="2721"/>
                    </a:cubicBezTo>
                    <a:close/>
                    <a:moveTo>
                      <a:pt x="3876" y="4557"/>
                    </a:moveTo>
                    <a:cubicBezTo>
                      <a:pt x="3466" y="4996"/>
                      <a:pt x="3080" y="5464"/>
                      <a:pt x="2728" y="5950"/>
                    </a:cubicBezTo>
                    <a:lnTo>
                      <a:pt x="3095" y="6216"/>
                    </a:lnTo>
                    <a:cubicBezTo>
                      <a:pt x="3435" y="5745"/>
                      <a:pt x="3810" y="5290"/>
                      <a:pt x="4207" y="4866"/>
                    </a:cubicBezTo>
                    <a:lnTo>
                      <a:pt x="3876" y="4557"/>
                    </a:lnTo>
                    <a:close/>
                    <a:moveTo>
                      <a:pt x="25986" y="5892"/>
                    </a:moveTo>
                    <a:lnTo>
                      <a:pt x="25621" y="6159"/>
                    </a:lnTo>
                    <a:cubicBezTo>
                      <a:pt x="25964" y="6629"/>
                      <a:pt x="26282" y="7123"/>
                      <a:pt x="26563" y="7631"/>
                    </a:cubicBezTo>
                    <a:lnTo>
                      <a:pt x="26959" y="7412"/>
                    </a:lnTo>
                    <a:cubicBezTo>
                      <a:pt x="26668" y="6886"/>
                      <a:pt x="26341" y="6376"/>
                      <a:pt x="25986" y="5892"/>
                    </a:cubicBezTo>
                    <a:close/>
                    <a:moveTo>
                      <a:pt x="1353" y="8281"/>
                    </a:moveTo>
                    <a:cubicBezTo>
                      <a:pt x="1097" y="8824"/>
                      <a:pt x="876" y="9389"/>
                      <a:pt x="691" y="9961"/>
                    </a:cubicBezTo>
                    <a:lnTo>
                      <a:pt x="1122" y="10100"/>
                    </a:lnTo>
                    <a:cubicBezTo>
                      <a:pt x="1301" y="9546"/>
                      <a:pt x="1515" y="8999"/>
                      <a:pt x="1763" y="8472"/>
                    </a:cubicBezTo>
                    <a:lnTo>
                      <a:pt x="1353" y="8281"/>
                    </a:lnTo>
                    <a:close/>
                    <a:moveTo>
                      <a:pt x="28043" y="9890"/>
                    </a:moveTo>
                    <a:lnTo>
                      <a:pt x="27612" y="10030"/>
                    </a:lnTo>
                    <a:cubicBezTo>
                      <a:pt x="27793" y="10584"/>
                      <a:pt x="27942" y="11152"/>
                      <a:pt x="28051" y="11722"/>
                    </a:cubicBezTo>
                    <a:lnTo>
                      <a:pt x="28495" y="11638"/>
                    </a:lnTo>
                    <a:cubicBezTo>
                      <a:pt x="28381" y="11048"/>
                      <a:pt x="28229" y="10460"/>
                      <a:pt x="28043" y="9890"/>
                    </a:cubicBezTo>
                    <a:close/>
                    <a:moveTo>
                      <a:pt x="108" y="12601"/>
                    </a:moveTo>
                    <a:cubicBezTo>
                      <a:pt x="37" y="13186"/>
                      <a:pt x="0" y="13784"/>
                      <a:pt x="0" y="14379"/>
                    </a:cubicBezTo>
                    <a:lnTo>
                      <a:pt x="0" y="14402"/>
                    </a:lnTo>
                    <a:lnTo>
                      <a:pt x="451" y="14402"/>
                    </a:lnTo>
                    <a:lnTo>
                      <a:pt x="451" y="14379"/>
                    </a:lnTo>
                    <a:cubicBezTo>
                      <a:pt x="451" y="13802"/>
                      <a:pt x="488" y="13224"/>
                      <a:pt x="557" y="12657"/>
                    </a:cubicBezTo>
                    <a:lnTo>
                      <a:pt x="108" y="12601"/>
                    </a:lnTo>
                    <a:close/>
                    <a:moveTo>
                      <a:pt x="28304" y="14329"/>
                    </a:moveTo>
                    <a:lnTo>
                      <a:pt x="28304" y="14379"/>
                    </a:lnTo>
                    <a:cubicBezTo>
                      <a:pt x="28304" y="14962"/>
                      <a:pt x="28267" y="15548"/>
                      <a:pt x="28196" y="16123"/>
                    </a:cubicBezTo>
                    <a:lnTo>
                      <a:pt x="28644" y="16179"/>
                    </a:lnTo>
                    <a:cubicBezTo>
                      <a:pt x="28718" y="15586"/>
                      <a:pt x="28756" y="14980"/>
                      <a:pt x="28756" y="14379"/>
                    </a:cubicBezTo>
                    <a:lnTo>
                      <a:pt x="28756" y="14329"/>
                    </a:lnTo>
                    <a:close/>
                    <a:moveTo>
                      <a:pt x="701" y="17010"/>
                    </a:moveTo>
                    <a:lnTo>
                      <a:pt x="256" y="17095"/>
                    </a:lnTo>
                    <a:cubicBezTo>
                      <a:pt x="369" y="17684"/>
                      <a:pt x="521" y="18272"/>
                      <a:pt x="706" y="18842"/>
                    </a:cubicBezTo>
                    <a:lnTo>
                      <a:pt x="1137" y="18702"/>
                    </a:lnTo>
                    <a:cubicBezTo>
                      <a:pt x="957" y="18150"/>
                      <a:pt x="810" y="17580"/>
                      <a:pt x="701" y="17010"/>
                    </a:cubicBezTo>
                    <a:close/>
                    <a:moveTo>
                      <a:pt x="27626" y="18681"/>
                    </a:moveTo>
                    <a:cubicBezTo>
                      <a:pt x="27448" y="19234"/>
                      <a:pt x="27232" y="19781"/>
                      <a:pt x="26984" y="20306"/>
                    </a:cubicBezTo>
                    <a:lnTo>
                      <a:pt x="27392" y="20499"/>
                    </a:lnTo>
                    <a:cubicBezTo>
                      <a:pt x="27648" y="19956"/>
                      <a:pt x="27871" y="19391"/>
                      <a:pt x="28058" y="18819"/>
                    </a:cubicBezTo>
                    <a:lnTo>
                      <a:pt x="27626" y="18681"/>
                    </a:lnTo>
                    <a:close/>
                    <a:moveTo>
                      <a:pt x="2181" y="21106"/>
                    </a:moveTo>
                    <a:lnTo>
                      <a:pt x="1786" y="21324"/>
                    </a:lnTo>
                    <a:cubicBezTo>
                      <a:pt x="2075" y="21848"/>
                      <a:pt x="2403" y="22360"/>
                      <a:pt x="2756" y="22845"/>
                    </a:cubicBezTo>
                    <a:lnTo>
                      <a:pt x="3121" y="22578"/>
                    </a:lnTo>
                    <a:cubicBezTo>
                      <a:pt x="2778" y="22109"/>
                      <a:pt x="2462" y="21613"/>
                      <a:pt x="2181" y="21106"/>
                    </a:cubicBezTo>
                    <a:close/>
                    <a:moveTo>
                      <a:pt x="25647" y="22561"/>
                    </a:moveTo>
                    <a:cubicBezTo>
                      <a:pt x="25307" y="23030"/>
                      <a:pt x="24932" y="23483"/>
                      <a:pt x="24534" y="23908"/>
                    </a:cubicBezTo>
                    <a:lnTo>
                      <a:pt x="24863" y="24217"/>
                    </a:lnTo>
                    <a:cubicBezTo>
                      <a:pt x="25274" y="23781"/>
                      <a:pt x="25660" y="23311"/>
                      <a:pt x="26014" y="22827"/>
                    </a:cubicBezTo>
                    <a:lnTo>
                      <a:pt x="25647" y="22561"/>
                    </a:lnTo>
                    <a:close/>
                    <a:moveTo>
                      <a:pt x="4858" y="24542"/>
                    </a:moveTo>
                    <a:lnTo>
                      <a:pt x="4549" y="24871"/>
                    </a:lnTo>
                    <a:cubicBezTo>
                      <a:pt x="4985" y="25282"/>
                      <a:pt x="5454" y="25669"/>
                      <a:pt x="5940" y="26021"/>
                    </a:cubicBezTo>
                    <a:lnTo>
                      <a:pt x="6206" y="25656"/>
                    </a:lnTo>
                    <a:cubicBezTo>
                      <a:pt x="5735" y="25314"/>
                      <a:pt x="5280" y="24939"/>
                      <a:pt x="4858" y="24542"/>
                    </a:cubicBezTo>
                    <a:close/>
                    <a:moveTo>
                      <a:pt x="22569" y="25642"/>
                    </a:moveTo>
                    <a:cubicBezTo>
                      <a:pt x="22099" y="25984"/>
                      <a:pt x="21603" y="26302"/>
                      <a:pt x="21094" y="26581"/>
                    </a:cubicBezTo>
                    <a:lnTo>
                      <a:pt x="21314" y="26977"/>
                    </a:lnTo>
                    <a:cubicBezTo>
                      <a:pt x="21838" y="26688"/>
                      <a:pt x="22350" y="26363"/>
                      <a:pt x="22835" y="26008"/>
                    </a:cubicBezTo>
                    <a:lnTo>
                      <a:pt x="22569" y="25642"/>
                    </a:lnTo>
                    <a:close/>
                    <a:moveTo>
                      <a:pt x="8461" y="26989"/>
                    </a:moveTo>
                    <a:lnTo>
                      <a:pt x="8269" y="27397"/>
                    </a:lnTo>
                    <a:cubicBezTo>
                      <a:pt x="8813" y="27653"/>
                      <a:pt x="9378" y="27876"/>
                      <a:pt x="9948" y="28061"/>
                    </a:cubicBezTo>
                    <a:lnTo>
                      <a:pt x="10088" y="27631"/>
                    </a:lnTo>
                    <a:cubicBezTo>
                      <a:pt x="9535" y="27451"/>
                      <a:pt x="8988" y="27237"/>
                      <a:pt x="8461" y="26989"/>
                    </a:cubicBezTo>
                    <a:close/>
                    <a:moveTo>
                      <a:pt x="18692" y="27623"/>
                    </a:moveTo>
                    <a:cubicBezTo>
                      <a:pt x="18139" y="27803"/>
                      <a:pt x="17569" y="27950"/>
                      <a:pt x="16999" y="28058"/>
                    </a:cubicBezTo>
                    <a:lnTo>
                      <a:pt x="17083" y="28502"/>
                    </a:lnTo>
                    <a:cubicBezTo>
                      <a:pt x="17673" y="28390"/>
                      <a:pt x="18261" y="28239"/>
                      <a:pt x="18831" y="28054"/>
                    </a:cubicBezTo>
                    <a:lnTo>
                      <a:pt x="18692" y="27623"/>
                    </a:lnTo>
                    <a:close/>
                    <a:moveTo>
                      <a:pt x="12645" y="28198"/>
                    </a:moveTo>
                    <a:lnTo>
                      <a:pt x="12589" y="28646"/>
                    </a:lnTo>
                    <a:cubicBezTo>
                      <a:pt x="13179" y="28720"/>
                      <a:pt x="13780" y="28757"/>
                      <a:pt x="14378" y="28757"/>
                    </a:cubicBezTo>
                    <a:lnTo>
                      <a:pt x="14390" y="28757"/>
                    </a:lnTo>
                    <a:lnTo>
                      <a:pt x="14378" y="28304"/>
                    </a:lnTo>
                    <a:cubicBezTo>
                      <a:pt x="13799" y="28304"/>
                      <a:pt x="13215" y="28268"/>
                      <a:pt x="12645" y="2819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3733550" y="1966850"/>
                <a:ext cx="199550" cy="199550"/>
              </a:xfrm>
              <a:custGeom>
                <a:rect b="b" l="l" r="r" t="t"/>
                <a:pathLst>
                  <a:path extrusionOk="0" h="7982" w="7982">
                    <a:moveTo>
                      <a:pt x="3991" y="795"/>
                    </a:moveTo>
                    <a:cubicBezTo>
                      <a:pt x="5754" y="795"/>
                      <a:pt x="7188" y="2229"/>
                      <a:pt x="7188" y="3992"/>
                    </a:cubicBezTo>
                    <a:cubicBezTo>
                      <a:pt x="7188" y="5754"/>
                      <a:pt x="5754" y="7188"/>
                      <a:pt x="3991" y="7188"/>
                    </a:cubicBezTo>
                    <a:cubicBezTo>
                      <a:pt x="2229" y="7188"/>
                      <a:pt x="795" y="5754"/>
                      <a:pt x="795" y="3992"/>
                    </a:cubicBezTo>
                    <a:cubicBezTo>
                      <a:pt x="795" y="2229"/>
                      <a:pt x="2229" y="795"/>
                      <a:pt x="3991" y="795"/>
                    </a:cubicBezTo>
                    <a:close/>
                    <a:moveTo>
                      <a:pt x="3991" y="0"/>
                    </a:moveTo>
                    <a:cubicBezTo>
                      <a:pt x="1791" y="0"/>
                      <a:pt x="0" y="1791"/>
                      <a:pt x="0" y="3992"/>
                    </a:cubicBezTo>
                    <a:cubicBezTo>
                      <a:pt x="0" y="6192"/>
                      <a:pt x="1791" y="7981"/>
                      <a:pt x="3991" y="7981"/>
                    </a:cubicBezTo>
                    <a:cubicBezTo>
                      <a:pt x="6192" y="7981"/>
                      <a:pt x="7981" y="6192"/>
                      <a:pt x="7981" y="3992"/>
                    </a:cubicBezTo>
                    <a:cubicBezTo>
                      <a:pt x="7981" y="1791"/>
                      <a:pt x="6192" y="0"/>
                      <a:pt x="3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3643825" y="1877125"/>
                <a:ext cx="379025" cy="379025"/>
              </a:xfrm>
              <a:custGeom>
                <a:rect b="b" l="l" r="r" t="t"/>
                <a:pathLst>
                  <a:path extrusionOk="0" h="15161" w="15161">
                    <a:moveTo>
                      <a:pt x="8940" y="503"/>
                    </a:moveTo>
                    <a:cubicBezTo>
                      <a:pt x="9011" y="503"/>
                      <a:pt x="9069" y="561"/>
                      <a:pt x="9069" y="632"/>
                    </a:cubicBezTo>
                    <a:lnTo>
                      <a:pt x="9069" y="1678"/>
                    </a:lnTo>
                    <a:cubicBezTo>
                      <a:pt x="9069" y="1944"/>
                      <a:pt x="9236" y="2182"/>
                      <a:pt x="9485" y="2272"/>
                    </a:cubicBezTo>
                    <a:cubicBezTo>
                      <a:pt x="9655" y="2332"/>
                      <a:pt x="9822" y="2403"/>
                      <a:pt x="9986" y="2479"/>
                    </a:cubicBezTo>
                    <a:cubicBezTo>
                      <a:pt x="10071" y="2520"/>
                      <a:pt x="10163" y="2539"/>
                      <a:pt x="10254" y="2539"/>
                    </a:cubicBezTo>
                    <a:cubicBezTo>
                      <a:pt x="10418" y="2539"/>
                      <a:pt x="10580" y="2475"/>
                      <a:pt x="10701" y="2355"/>
                    </a:cubicBezTo>
                    <a:lnTo>
                      <a:pt x="11441" y="1615"/>
                    </a:lnTo>
                    <a:cubicBezTo>
                      <a:pt x="11466" y="1590"/>
                      <a:pt x="11499" y="1578"/>
                      <a:pt x="11532" y="1578"/>
                    </a:cubicBezTo>
                    <a:cubicBezTo>
                      <a:pt x="11565" y="1578"/>
                      <a:pt x="11598" y="1590"/>
                      <a:pt x="11623" y="1615"/>
                    </a:cubicBezTo>
                    <a:lnTo>
                      <a:pt x="13546" y="3536"/>
                    </a:lnTo>
                    <a:cubicBezTo>
                      <a:pt x="13571" y="3561"/>
                      <a:pt x="13584" y="3592"/>
                      <a:pt x="13584" y="3629"/>
                    </a:cubicBezTo>
                    <a:cubicBezTo>
                      <a:pt x="13584" y="3663"/>
                      <a:pt x="13571" y="3695"/>
                      <a:pt x="13546" y="3720"/>
                    </a:cubicBezTo>
                    <a:lnTo>
                      <a:pt x="12806" y="4460"/>
                    </a:lnTo>
                    <a:cubicBezTo>
                      <a:pt x="12618" y="4648"/>
                      <a:pt x="12568" y="4936"/>
                      <a:pt x="12682" y="5175"/>
                    </a:cubicBezTo>
                    <a:cubicBezTo>
                      <a:pt x="12758" y="5339"/>
                      <a:pt x="12827" y="5506"/>
                      <a:pt x="12889" y="5674"/>
                    </a:cubicBezTo>
                    <a:cubicBezTo>
                      <a:pt x="12978" y="5924"/>
                      <a:pt x="13217" y="6092"/>
                      <a:pt x="13482" y="6092"/>
                    </a:cubicBezTo>
                    <a:lnTo>
                      <a:pt x="14529" y="6092"/>
                    </a:lnTo>
                    <a:cubicBezTo>
                      <a:pt x="14600" y="6092"/>
                      <a:pt x="14658" y="6150"/>
                      <a:pt x="14658" y="6221"/>
                    </a:cubicBezTo>
                    <a:lnTo>
                      <a:pt x="14658" y="8940"/>
                    </a:lnTo>
                    <a:cubicBezTo>
                      <a:pt x="14658" y="9011"/>
                      <a:pt x="14600" y="9069"/>
                      <a:pt x="14529" y="9069"/>
                    </a:cubicBezTo>
                    <a:lnTo>
                      <a:pt x="13482" y="9069"/>
                    </a:lnTo>
                    <a:cubicBezTo>
                      <a:pt x="13217" y="9069"/>
                      <a:pt x="12978" y="9236"/>
                      <a:pt x="12889" y="9487"/>
                    </a:cubicBezTo>
                    <a:lnTo>
                      <a:pt x="12889" y="9485"/>
                    </a:lnTo>
                    <a:cubicBezTo>
                      <a:pt x="12829" y="9654"/>
                      <a:pt x="12758" y="9822"/>
                      <a:pt x="12682" y="9986"/>
                    </a:cubicBezTo>
                    <a:cubicBezTo>
                      <a:pt x="12568" y="10226"/>
                      <a:pt x="12618" y="10513"/>
                      <a:pt x="12806" y="10701"/>
                    </a:cubicBezTo>
                    <a:lnTo>
                      <a:pt x="13546" y="11441"/>
                    </a:lnTo>
                    <a:cubicBezTo>
                      <a:pt x="13571" y="11466"/>
                      <a:pt x="13584" y="11498"/>
                      <a:pt x="13584" y="11532"/>
                    </a:cubicBezTo>
                    <a:cubicBezTo>
                      <a:pt x="13584" y="11567"/>
                      <a:pt x="13571" y="11598"/>
                      <a:pt x="13546" y="11623"/>
                    </a:cubicBezTo>
                    <a:lnTo>
                      <a:pt x="11625" y="13546"/>
                    </a:lnTo>
                    <a:cubicBezTo>
                      <a:pt x="11600" y="13571"/>
                      <a:pt x="11566" y="13583"/>
                      <a:pt x="11533" y="13583"/>
                    </a:cubicBezTo>
                    <a:cubicBezTo>
                      <a:pt x="11500" y="13583"/>
                      <a:pt x="11466" y="13571"/>
                      <a:pt x="11441" y="13546"/>
                    </a:cubicBezTo>
                    <a:lnTo>
                      <a:pt x="10701" y="12806"/>
                    </a:lnTo>
                    <a:cubicBezTo>
                      <a:pt x="10580" y="12685"/>
                      <a:pt x="10419" y="12621"/>
                      <a:pt x="10255" y="12621"/>
                    </a:cubicBezTo>
                    <a:cubicBezTo>
                      <a:pt x="10164" y="12621"/>
                      <a:pt x="10072" y="12641"/>
                      <a:pt x="9986" y="12682"/>
                    </a:cubicBezTo>
                    <a:cubicBezTo>
                      <a:pt x="9822" y="12758"/>
                      <a:pt x="9655" y="12828"/>
                      <a:pt x="9485" y="12889"/>
                    </a:cubicBezTo>
                    <a:cubicBezTo>
                      <a:pt x="9236" y="12978"/>
                      <a:pt x="9069" y="13217"/>
                      <a:pt x="9069" y="13483"/>
                    </a:cubicBezTo>
                    <a:lnTo>
                      <a:pt x="9069" y="14529"/>
                    </a:lnTo>
                    <a:cubicBezTo>
                      <a:pt x="9069" y="14600"/>
                      <a:pt x="9011" y="14658"/>
                      <a:pt x="8940" y="14658"/>
                    </a:cubicBezTo>
                    <a:lnTo>
                      <a:pt x="6221" y="14658"/>
                    </a:lnTo>
                    <a:cubicBezTo>
                      <a:pt x="6150" y="14658"/>
                      <a:pt x="6092" y="14600"/>
                      <a:pt x="6092" y="14529"/>
                    </a:cubicBezTo>
                    <a:lnTo>
                      <a:pt x="6092" y="13483"/>
                    </a:lnTo>
                    <a:cubicBezTo>
                      <a:pt x="6092" y="13217"/>
                      <a:pt x="5923" y="12980"/>
                      <a:pt x="5674" y="12889"/>
                    </a:cubicBezTo>
                    <a:cubicBezTo>
                      <a:pt x="5505" y="12828"/>
                      <a:pt x="5337" y="12758"/>
                      <a:pt x="5175" y="12682"/>
                    </a:cubicBezTo>
                    <a:cubicBezTo>
                      <a:pt x="5091" y="12643"/>
                      <a:pt x="5000" y="12621"/>
                      <a:pt x="4906" y="12621"/>
                    </a:cubicBezTo>
                    <a:cubicBezTo>
                      <a:pt x="4739" y="12621"/>
                      <a:pt x="4577" y="12689"/>
                      <a:pt x="4460" y="12806"/>
                    </a:cubicBezTo>
                    <a:lnTo>
                      <a:pt x="3720" y="13546"/>
                    </a:lnTo>
                    <a:cubicBezTo>
                      <a:pt x="3695" y="13571"/>
                      <a:pt x="3661" y="13583"/>
                      <a:pt x="3628" y="13583"/>
                    </a:cubicBezTo>
                    <a:cubicBezTo>
                      <a:pt x="3594" y="13583"/>
                      <a:pt x="3561" y="13571"/>
                      <a:pt x="3536" y="13546"/>
                    </a:cubicBezTo>
                    <a:lnTo>
                      <a:pt x="1615" y="11623"/>
                    </a:lnTo>
                    <a:cubicBezTo>
                      <a:pt x="1590" y="11598"/>
                      <a:pt x="1577" y="11567"/>
                      <a:pt x="1577" y="11532"/>
                    </a:cubicBezTo>
                    <a:cubicBezTo>
                      <a:pt x="1577" y="11498"/>
                      <a:pt x="1590" y="11466"/>
                      <a:pt x="1615" y="11441"/>
                    </a:cubicBezTo>
                    <a:lnTo>
                      <a:pt x="2355" y="10701"/>
                    </a:lnTo>
                    <a:cubicBezTo>
                      <a:pt x="2543" y="10513"/>
                      <a:pt x="2593" y="10226"/>
                      <a:pt x="2479" y="9986"/>
                    </a:cubicBezTo>
                    <a:cubicBezTo>
                      <a:pt x="2401" y="9822"/>
                      <a:pt x="2332" y="9654"/>
                      <a:pt x="2272" y="9485"/>
                    </a:cubicBezTo>
                    <a:cubicBezTo>
                      <a:pt x="2181" y="9236"/>
                      <a:pt x="1944" y="9069"/>
                      <a:pt x="1678" y="9069"/>
                    </a:cubicBezTo>
                    <a:lnTo>
                      <a:pt x="632" y="9069"/>
                    </a:lnTo>
                    <a:cubicBezTo>
                      <a:pt x="561" y="9069"/>
                      <a:pt x="503" y="9011"/>
                      <a:pt x="503" y="8940"/>
                    </a:cubicBezTo>
                    <a:lnTo>
                      <a:pt x="503" y="6221"/>
                    </a:lnTo>
                    <a:cubicBezTo>
                      <a:pt x="503" y="6150"/>
                      <a:pt x="561" y="6092"/>
                      <a:pt x="632" y="6092"/>
                    </a:cubicBezTo>
                    <a:lnTo>
                      <a:pt x="1678" y="6092"/>
                    </a:lnTo>
                    <a:cubicBezTo>
                      <a:pt x="1944" y="6092"/>
                      <a:pt x="2181" y="5924"/>
                      <a:pt x="2272" y="5674"/>
                    </a:cubicBezTo>
                    <a:cubicBezTo>
                      <a:pt x="2332" y="5506"/>
                      <a:pt x="2401" y="5339"/>
                      <a:pt x="2479" y="5175"/>
                    </a:cubicBezTo>
                    <a:cubicBezTo>
                      <a:pt x="2593" y="4936"/>
                      <a:pt x="2542" y="4648"/>
                      <a:pt x="2355" y="4460"/>
                    </a:cubicBezTo>
                    <a:lnTo>
                      <a:pt x="1615" y="3720"/>
                    </a:lnTo>
                    <a:cubicBezTo>
                      <a:pt x="1590" y="3695"/>
                      <a:pt x="1577" y="3663"/>
                      <a:pt x="1577" y="3629"/>
                    </a:cubicBezTo>
                    <a:cubicBezTo>
                      <a:pt x="1577" y="3592"/>
                      <a:pt x="1590" y="3561"/>
                      <a:pt x="1615" y="3536"/>
                    </a:cubicBezTo>
                    <a:lnTo>
                      <a:pt x="3536" y="1615"/>
                    </a:lnTo>
                    <a:cubicBezTo>
                      <a:pt x="3561" y="1590"/>
                      <a:pt x="3594" y="1578"/>
                      <a:pt x="3628" y="1578"/>
                    </a:cubicBezTo>
                    <a:cubicBezTo>
                      <a:pt x="3661" y="1578"/>
                      <a:pt x="3695" y="1590"/>
                      <a:pt x="3720" y="1615"/>
                    </a:cubicBezTo>
                    <a:lnTo>
                      <a:pt x="4460" y="2355"/>
                    </a:lnTo>
                    <a:cubicBezTo>
                      <a:pt x="4581" y="2475"/>
                      <a:pt x="4743" y="2539"/>
                      <a:pt x="4907" y="2539"/>
                    </a:cubicBezTo>
                    <a:cubicBezTo>
                      <a:pt x="4998" y="2539"/>
                      <a:pt x="5090" y="2520"/>
                      <a:pt x="5175" y="2479"/>
                    </a:cubicBezTo>
                    <a:cubicBezTo>
                      <a:pt x="5337" y="2401"/>
                      <a:pt x="5505" y="2332"/>
                      <a:pt x="5674" y="2272"/>
                    </a:cubicBezTo>
                    <a:cubicBezTo>
                      <a:pt x="5923" y="2182"/>
                      <a:pt x="6092" y="1944"/>
                      <a:pt x="6092" y="1678"/>
                    </a:cubicBezTo>
                    <a:lnTo>
                      <a:pt x="6092" y="632"/>
                    </a:lnTo>
                    <a:cubicBezTo>
                      <a:pt x="6092" y="561"/>
                      <a:pt x="6150" y="503"/>
                      <a:pt x="6221" y="503"/>
                    </a:cubicBezTo>
                    <a:close/>
                    <a:moveTo>
                      <a:pt x="6221" y="1"/>
                    </a:moveTo>
                    <a:cubicBezTo>
                      <a:pt x="5872" y="1"/>
                      <a:pt x="5590" y="283"/>
                      <a:pt x="5590" y="632"/>
                    </a:cubicBezTo>
                    <a:lnTo>
                      <a:pt x="5590" y="1678"/>
                    </a:lnTo>
                    <a:cubicBezTo>
                      <a:pt x="5590" y="1732"/>
                      <a:pt x="5555" y="1782"/>
                      <a:pt x="5504" y="1800"/>
                    </a:cubicBezTo>
                    <a:cubicBezTo>
                      <a:pt x="5320" y="1866"/>
                      <a:pt x="5137" y="1942"/>
                      <a:pt x="4960" y="2025"/>
                    </a:cubicBezTo>
                    <a:cubicBezTo>
                      <a:pt x="4942" y="2033"/>
                      <a:pt x="4924" y="2037"/>
                      <a:pt x="4905" y="2037"/>
                    </a:cubicBezTo>
                    <a:cubicBezTo>
                      <a:pt x="4872" y="2037"/>
                      <a:pt x="4839" y="2024"/>
                      <a:pt x="4815" y="2000"/>
                    </a:cubicBezTo>
                    <a:lnTo>
                      <a:pt x="4075" y="1260"/>
                    </a:lnTo>
                    <a:cubicBezTo>
                      <a:pt x="3956" y="1141"/>
                      <a:pt x="3797" y="1075"/>
                      <a:pt x="3627" y="1075"/>
                    </a:cubicBezTo>
                    <a:cubicBezTo>
                      <a:pt x="3458" y="1075"/>
                      <a:pt x="3300" y="1141"/>
                      <a:pt x="3181" y="1260"/>
                    </a:cubicBezTo>
                    <a:lnTo>
                      <a:pt x="1260" y="3181"/>
                    </a:lnTo>
                    <a:cubicBezTo>
                      <a:pt x="1141" y="3302"/>
                      <a:pt x="1075" y="3460"/>
                      <a:pt x="1075" y="3629"/>
                    </a:cubicBezTo>
                    <a:cubicBezTo>
                      <a:pt x="1075" y="3797"/>
                      <a:pt x="1141" y="3956"/>
                      <a:pt x="1260" y="4075"/>
                    </a:cubicBezTo>
                    <a:lnTo>
                      <a:pt x="2000" y="4815"/>
                    </a:lnTo>
                    <a:cubicBezTo>
                      <a:pt x="2038" y="4853"/>
                      <a:pt x="2048" y="4911"/>
                      <a:pt x="2024" y="4960"/>
                    </a:cubicBezTo>
                    <a:cubicBezTo>
                      <a:pt x="1940" y="5139"/>
                      <a:pt x="1864" y="5322"/>
                      <a:pt x="1798" y="5506"/>
                    </a:cubicBezTo>
                    <a:cubicBezTo>
                      <a:pt x="1780" y="5555"/>
                      <a:pt x="1732" y="5590"/>
                      <a:pt x="1678" y="5590"/>
                    </a:cubicBezTo>
                    <a:lnTo>
                      <a:pt x="632" y="5590"/>
                    </a:lnTo>
                    <a:cubicBezTo>
                      <a:pt x="283" y="5590"/>
                      <a:pt x="1" y="5874"/>
                      <a:pt x="1" y="6221"/>
                    </a:cubicBezTo>
                    <a:lnTo>
                      <a:pt x="1" y="8940"/>
                    </a:lnTo>
                    <a:cubicBezTo>
                      <a:pt x="1" y="9287"/>
                      <a:pt x="283" y="9571"/>
                      <a:pt x="632" y="9571"/>
                    </a:cubicBezTo>
                    <a:lnTo>
                      <a:pt x="1678" y="9571"/>
                    </a:lnTo>
                    <a:cubicBezTo>
                      <a:pt x="1732" y="9571"/>
                      <a:pt x="1780" y="9606"/>
                      <a:pt x="1798" y="9656"/>
                    </a:cubicBezTo>
                    <a:cubicBezTo>
                      <a:pt x="1864" y="9839"/>
                      <a:pt x="1940" y="10022"/>
                      <a:pt x="2024" y="10201"/>
                    </a:cubicBezTo>
                    <a:cubicBezTo>
                      <a:pt x="2048" y="10249"/>
                      <a:pt x="2038" y="10308"/>
                      <a:pt x="2000" y="10346"/>
                    </a:cubicBezTo>
                    <a:lnTo>
                      <a:pt x="1260" y="11086"/>
                    </a:lnTo>
                    <a:cubicBezTo>
                      <a:pt x="1139" y="11205"/>
                      <a:pt x="1075" y="11364"/>
                      <a:pt x="1075" y="11532"/>
                    </a:cubicBezTo>
                    <a:cubicBezTo>
                      <a:pt x="1075" y="11701"/>
                      <a:pt x="1139" y="11859"/>
                      <a:pt x="1260" y="11978"/>
                    </a:cubicBezTo>
                    <a:lnTo>
                      <a:pt x="3181" y="13901"/>
                    </a:lnTo>
                    <a:cubicBezTo>
                      <a:pt x="3300" y="14020"/>
                      <a:pt x="3458" y="14086"/>
                      <a:pt x="3627" y="14086"/>
                    </a:cubicBezTo>
                    <a:cubicBezTo>
                      <a:pt x="3797" y="14086"/>
                      <a:pt x="3954" y="14020"/>
                      <a:pt x="4075" y="13901"/>
                    </a:cubicBezTo>
                    <a:lnTo>
                      <a:pt x="4813" y="13161"/>
                    </a:lnTo>
                    <a:cubicBezTo>
                      <a:pt x="4839" y="13136"/>
                      <a:pt x="4873" y="13123"/>
                      <a:pt x="4907" y="13123"/>
                    </a:cubicBezTo>
                    <a:cubicBezTo>
                      <a:pt x="4925" y="13123"/>
                      <a:pt x="4943" y="13127"/>
                      <a:pt x="4960" y="13135"/>
                    </a:cubicBezTo>
                    <a:cubicBezTo>
                      <a:pt x="5137" y="13219"/>
                      <a:pt x="5320" y="13295"/>
                      <a:pt x="5504" y="13361"/>
                    </a:cubicBezTo>
                    <a:cubicBezTo>
                      <a:pt x="5555" y="13379"/>
                      <a:pt x="5590" y="13429"/>
                      <a:pt x="5590" y="13483"/>
                    </a:cubicBezTo>
                    <a:lnTo>
                      <a:pt x="5590" y="14529"/>
                    </a:lnTo>
                    <a:cubicBezTo>
                      <a:pt x="5590" y="14876"/>
                      <a:pt x="5872" y="15160"/>
                      <a:pt x="6221" y="15160"/>
                    </a:cubicBezTo>
                    <a:lnTo>
                      <a:pt x="8938" y="15160"/>
                    </a:lnTo>
                    <a:cubicBezTo>
                      <a:pt x="9287" y="15160"/>
                      <a:pt x="9571" y="14876"/>
                      <a:pt x="9571" y="14529"/>
                    </a:cubicBezTo>
                    <a:lnTo>
                      <a:pt x="9571" y="13483"/>
                    </a:lnTo>
                    <a:cubicBezTo>
                      <a:pt x="9571" y="13429"/>
                      <a:pt x="9604" y="13379"/>
                      <a:pt x="9655" y="13361"/>
                    </a:cubicBezTo>
                    <a:cubicBezTo>
                      <a:pt x="9840" y="13295"/>
                      <a:pt x="10022" y="13219"/>
                      <a:pt x="10199" y="13136"/>
                    </a:cubicBezTo>
                    <a:cubicBezTo>
                      <a:pt x="10217" y="13128"/>
                      <a:pt x="10236" y="13124"/>
                      <a:pt x="10255" y="13124"/>
                    </a:cubicBezTo>
                    <a:cubicBezTo>
                      <a:pt x="10289" y="13124"/>
                      <a:pt x="10322" y="13137"/>
                      <a:pt x="10346" y="13161"/>
                    </a:cubicBezTo>
                    <a:lnTo>
                      <a:pt x="11086" y="13901"/>
                    </a:lnTo>
                    <a:cubicBezTo>
                      <a:pt x="11205" y="14020"/>
                      <a:pt x="11364" y="14086"/>
                      <a:pt x="11532" y="14086"/>
                    </a:cubicBezTo>
                    <a:cubicBezTo>
                      <a:pt x="11701" y="14086"/>
                      <a:pt x="11859" y="14020"/>
                      <a:pt x="11978" y="13901"/>
                    </a:cubicBezTo>
                    <a:lnTo>
                      <a:pt x="13901" y="11978"/>
                    </a:lnTo>
                    <a:cubicBezTo>
                      <a:pt x="14020" y="11859"/>
                      <a:pt x="14086" y="11701"/>
                      <a:pt x="14086" y="11532"/>
                    </a:cubicBezTo>
                    <a:cubicBezTo>
                      <a:pt x="14086" y="11364"/>
                      <a:pt x="14020" y="11205"/>
                      <a:pt x="13901" y="11086"/>
                    </a:cubicBezTo>
                    <a:lnTo>
                      <a:pt x="13161" y="10346"/>
                    </a:lnTo>
                    <a:cubicBezTo>
                      <a:pt x="13123" y="10308"/>
                      <a:pt x="13112" y="10249"/>
                      <a:pt x="13135" y="10201"/>
                    </a:cubicBezTo>
                    <a:cubicBezTo>
                      <a:pt x="13219" y="10022"/>
                      <a:pt x="13295" y="9839"/>
                      <a:pt x="13361" y="9656"/>
                    </a:cubicBezTo>
                    <a:cubicBezTo>
                      <a:pt x="13379" y="9604"/>
                      <a:pt x="13429" y="9571"/>
                      <a:pt x="13482" y="9571"/>
                    </a:cubicBezTo>
                    <a:lnTo>
                      <a:pt x="14529" y="9571"/>
                    </a:lnTo>
                    <a:cubicBezTo>
                      <a:pt x="14876" y="9571"/>
                      <a:pt x="15160" y="9287"/>
                      <a:pt x="15160" y="8940"/>
                    </a:cubicBezTo>
                    <a:lnTo>
                      <a:pt x="15160" y="6221"/>
                    </a:lnTo>
                    <a:cubicBezTo>
                      <a:pt x="15160" y="5872"/>
                      <a:pt x="14876" y="5590"/>
                      <a:pt x="14529" y="5590"/>
                    </a:cubicBezTo>
                    <a:lnTo>
                      <a:pt x="13483" y="5590"/>
                    </a:lnTo>
                    <a:cubicBezTo>
                      <a:pt x="13429" y="5590"/>
                      <a:pt x="13379" y="5555"/>
                      <a:pt x="13361" y="5504"/>
                    </a:cubicBezTo>
                    <a:cubicBezTo>
                      <a:pt x="13295" y="5321"/>
                      <a:pt x="13219" y="5137"/>
                      <a:pt x="13136" y="4960"/>
                    </a:cubicBezTo>
                    <a:cubicBezTo>
                      <a:pt x="13113" y="4911"/>
                      <a:pt x="13123" y="4853"/>
                      <a:pt x="13161" y="4813"/>
                    </a:cubicBezTo>
                    <a:lnTo>
                      <a:pt x="13901" y="4075"/>
                    </a:lnTo>
                    <a:cubicBezTo>
                      <a:pt x="14020" y="3954"/>
                      <a:pt x="14086" y="3796"/>
                      <a:pt x="14086" y="3627"/>
                    </a:cubicBezTo>
                    <a:cubicBezTo>
                      <a:pt x="14086" y="3459"/>
                      <a:pt x="14020" y="3300"/>
                      <a:pt x="13901" y="3181"/>
                    </a:cubicBezTo>
                    <a:lnTo>
                      <a:pt x="11978" y="1260"/>
                    </a:lnTo>
                    <a:cubicBezTo>
                      <a:pt x="11859" y="1141"/>
                      <a:pt x="11701" y="1075"/>
                      <a:pt x="11532" y="1075"/>
                    </a:cubicBezTo>
                    <a:cubicBezTo>
                      <a:pt x="11364" y="1075"/>
                      <a:pt x="11205" y="1141"/>
                      <a:pt x="11086" y="1260"/>
                    </a:cubicBezTo>
                    <a:lnTo>
                      <a:pt x="10346" y="2000"/>
                    </a:lnTo>
                    <a:cubicBezTo>
                      <a:pt x="10322" y="2024"/>
                      <a:pt x="10289" y="2037"/>
                      <a:pt x="10255" y="2037"/>
                    </a:cubicBezTo>
                    <a:cubicBezTo>
                      <a:pt x="10237" y="2037"/>
                      <a:pt x="10218" y="2033"/>
                      <a:pt x="10201" y="2025"/>
                    </a:cubicBezTo>
                    <a:cubicBezTo>
                      <a:pt x="10024" y="1942"/>
                      <a:pt x="9840" y="1866"/>
                      <a:pt x="9655" y="1800"/>
                    </a:cubicBezTo>
                    <a:cubicBezTo>
                      <a:pt x="9604" y="1780"/>
                      <a:pt x="9571" y="1732"/>
                      <a:pt x="9571" y="1678"/>
                    </a:cubicBezTo>
                    <a:lnTo>
                      <a:pt x="9571" y="632"/>
                    </a:lnTo>
                    <a:cubicBezTo>
                      <a:pt x="9571" y="283"/>
                      <a:pt x="9287" y="1"/>
                      <a:pt x="8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30"/>
            <p:cNvSpPr/>
            <p:nvPr/>
          </p:nvSpPr>
          <p:spPr>
            <a:xfrm>
              <a:off x="8699646" y="2669687"/>
              <a:ext cx="96300" cy="96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6" name="Google Shape;476;p30"/>
            <p:cNvCxnSpPr>
              <a:stCxn id="475" idx="4"/>
              <a:endCxn id="477" idx="7"/>
            </p:cNvCxnSpPr>
            <p:nvPr/>
          </p:nvCxnSpPr>
          <p:spPr>
            <a:xfrm flipH="1">
              <a:off x="8191596" y="2765687"/>
              <a:ext cx="556200" cy="1824600"/>
            </a:xfrm>
            <a:prstGeom prst="straightConnector1">
              <a:avLst/>
            </a:prstGeom>
            <a:noFill/>
            <a:ln cap="flat" cmpd="sng" w="19050">
              <a:solidFill>
                <a:schemeClr val="dk1"/>
              </a:solidFill>
              <a:prstDash val="solid"/>
              <a:round/>
              <a:headEnd len="med" w="med" type="none"/>
              <a:tailEnd len="med" w="med" type="none"/>
            </a:ln>
          </p:spPr>
        </p:cxnSp>
        <p:cxnSp>
          <p:nvCxnSpPr>
            <p:cNvPr id="478" name="Google Shape;478;p30"/>
            <p:cNvCxnSpPr>
              <a:stCxn id="464" idx="4"/>
            </p:cNvCxnSpPr>
            <p:nvPr/>
          </p:nvCxnSpPr>
          <p:spPr>
            <a:xfrm flipH="1">
              <a:off x="6669019" y="3606377"/>
              <a:ext cx="450600" cy="1682100"/>
            </a:xfrm>
            <a:prstGeom prst="straightConnector1">
              <a:avLst/>
            </a:prstGeom>
            <a:noFill/>
            <a:ln cap="flat" cmpd="sng" w="19050">
              <a:solidFill>
                <a:schemeClr val="dk1"/>
              </a:solidFill>
              <a:prstDash val="solid"/>
              <a:round/>
              <a:headEnd len="med" w="med" type="none"/>
              <a:tailEnd len="med" w="med" type="none"/>
            </a:ln>
          </p:spPr>
        </p:cxnSp>
        <p:cxnSp>
          <p:nvCxnSpPr>
            <p:cNvPr id="479" name="Google Shape;479;p30"/>
            <p:cNvCxnSpPr>
              <a:stCxn id="477" idx="6"/>
            </p:cNvCxnSpPr>
            <p:nvPr/>
          </p:nvCxnSpPr>
          <p:spPr>
            <a:xfrm>
              <a:off x="8233269" y="4691017"/>
              <a:ext cx="1098000" cy="359400"/>
            </a:xfrm>
            <a:prstGeom prst="straightConnector1">
              <a:avLst/>
            </a:prstGeom>
            <a:noFill/>
            <a:ln cap="flat" cmpd="sng" w="19050">
              <a:solidFill>
                <a:schemeClr val="dk1"/>
              </a:solidFill>
              <a:prstDash val="solid"/>
              <a:round/>
              <a:headEnd len="med" w="med" type="none"/>
              <a:tailEnd len="med" w="med" type="none"/>
            </a:ln>
          </p:spPr>
        </p:cxnSp>
        <p:grpSp>
          <p:nvGrpSpPr>
            <p:cNvPr id="480" name="Google Shape;480;p30"/>
            <p:cNvGrpSpPr/>
            <p:nvPr/>
          </p:nvGrpSpPr>
          <p:grpSpPr>
            <a:xfrm rot="-652733">
              <a:off x="7396428" y="3996836"/>
              <a:ext cx="1388278" cy="1388278"/>
              <a:chOff x="2479700" y="3408200"/>
              <a:chExt cx="546775" cy="546775"/>
            </a:xfrm>
          </p:grpSpPr>
          <p:sp>
            <p:nvSpPr>
              <p:cNvPr id="481" name="Google Shape;481;p30"/>
              <p:cNvSpPr/>
              <p:nvPr/>
            </p:nvSpPr>
            <p:spPr>
              <a:xfrm>
                <a:off x="2479700" y="3408200"/>
                <a:ext cx="546775" cy="546775"/>
              </a:xfrm>
              <a:custGeom>
                <a:rect b="b" l="l" r="r" t="t"/>
                <a:pathLst>
                  <a:path extrusionOk="0" h="21871" w="21871">
                    <a:moveTo>
                      <a:pt x="11029" y="227"/>
                    </a:moveTo>
                    <a:cubicBezTo>
                      <a:pt x="13134" y="245"/>
                      <a:pt x="15161" y="871"/>
                      <a:pt x="16903" y="2042"/>
                    </a:cubicBezTo>
                    <a:lnTo>
                      <a:pt x="15976" y="3390"/>
                    </a:lnTo>
                    <a:lnTo>
                      <a:pt x="16068" y="3455"/>
                    </a:lnTo>
                    <a:cubicBezTo>
                      <a:pt x="16521" y="3765"/>
                      <a:pt x="16947" y="4119"/>
                      <a:pt x="17332" y="4502"/>
                    </a:cubicBezTo>
                    <a:lnTo>
                      <a:pt x="17411" y="4582"/>
                    </a:lnTo>
                    <a:lnTo>
                      <a:pt x="18566" y="3422"/>
                    </a:lnTo>
                    <a:cubicBezTo>
                      <a:pt x="20047" y="4923"/>
                      <a:pt x="21039" y="6802"/>
                      <a:pt x="21443" y="8862"/>
                    </a:cubicBezTo>
                    <a:lnTo>
                      <a:pt x="19837" y="9161"/>
                    </a:lnTo>
                    <a:lnTo>
                      <a:pt x="19857" y="9272"/>
                    </a:lnTo>
                    <a:cubicBezTo>
                      <a:pt x="19957" y="9815"/>
                      <a:pt x="20010" y="10365"/>
                      <a:pt x="20012" y="10907"/>
                    </a:cubicBezTo>
                    <a:lnTo>
                      <a:pt x="20012" y="11020"/>
                    </a:lnTo>
                    <a:lnTo>
                      <a:pt x="21644" y="11020"/>
                    </a:lnTo>
                    <a:cubicBezTo>
                      <a:pt x="21628" y="13138"/>
                      <a:pt x="20996" y="15175"/>
                      <a:pt x="19814" y="16924"/>
                    </a:cubicBezTo>
                    <a:lnTo>
                      <a:pt x="18467" y="15994"/>
                    </a:lnTo>
                    <a:lnTo>
                      <a:pt x="18404" y="16087"/>
                    </a:lnTo>
                    <a:cubicBezTo>
                      <a:pt x="18089" y="16541"/>
                      <a:pt x="17735" y="16965"/>
                      <a:pt x="17354" y="17349"/>
                    </a:cubicBezTo>
                    <a:lnTo>
                      <a:pt x="17274" y="17428"/>
                    </a:lnTo>
                    <a:lnTo>
                      <a:pt x="18431" y="18585"/>
                    </a:lnTo>
                    <a:cubicBezTo>
                      <a:pt x="16924" y="20061"/>
                      <a:pt x="15044" y="21049"/>
                      <a:pt x="12982" y="21449"/>
                    </a:cubicBezTo>
                    <a:lnTo>
                      <a:pt x="12688" y="19840"/>
                    </a:lnTo>
                    <a:lnTo>
                      <a:pt x="12577" y="19862"/>
                    </a:lnTo>
                    <a:cubicBezTo>
                      <a:pt x="12031" y="19961"/>
                      <a:pt x="11481" y="20012"/>
                      <a:pt x="10940" y="20014"/>
                    </a:cubicBezTo>
                    <a:lnTo>
                      <a:pt x="10826" y="20014"/>
                    </a:lnTo>
                    <a:lnTo>
                      <a:pt x="10830" y="21644"/>
                    </a:lnTo>
                    <a:cubicBezTo>
                      <a:pt x="8722" y="21623"/>
                      <a:pt x="6694" y="20993"/>
                      <a:pt x="4953" y="19819"/>
                    </a:cubicBezTo>
                    <a:lnTo>
                      <a:pt x="5882" y="18472"/>
                    </a:lnTo>
                    <a:lnTo>
                      <a:pt x="5789" y="18408"/>
                    </a:lnTo>
                    <a:cubicBezTo>
                      <a:pt x="5335" y="18094"/>
                      <a:pt x="4910" y="17740"/>
                      <a:pt x="4527" y="17359"/>
                    </a:cubicBezTo>
                    <a:lnTo>
                      <a:pt x="4448" y="17279"/>
                    </a:lnTo>
                    <a:lnTo>
                      <a:pt x="3293" y="18437"/>
                    </a:lnTo>
                    <a:cubicBezTo>
                      <a:pt x="1814" y="16931"/>
                      <a:pt x="825" y="15052"/>
                      <a:pt x="423" y="12991"/>
                    </a:cubicBezTo>
                    <a:lnTo>
                      <a:pt x="2031" y="12695"/>
                    </a:lnTo>
                    <a:lnTo>
                      <a:pt x="2011" y="12584"/>
                    </a:lnTo>
                    <a:cubicBezTo>
                      <a:pt x="1910" y="12041"/>
                      <a:pt x="1859" y="11490"/>
                      <a:pt x="1857" y="10952"/>
                    </a:cubicBezTo>
                    <a:lnTo>
                      <a:pt x="1857" y="10838"/>
                    </a:lnTo>
                    <a:lnTo>
                      <a:pt x="227" y="10853"/>
                    </a:lnTo>
                    <a:cubicBezTo>
                      <a:pt x="241" y="8741"/>
                      <a:pt x="871" y="6708"/>
                      <a:pt x="2045" y="4961"/>
                    </a:cubicBezTo>
                    <a:lnTo>
                      <a:pt x="3394" y="5888"/>
                    </a:lnTo>
                    <a:lnTo>
                      <a:pt x="3458" y="5796"/>
                    </a:lnTo>
                    <a:cubicBezTo>
                      <a:pt x="3770" y="5343"/>
                      <a:pt x="4124" y="4919"/>
                      <a:pt x="4507" y="4534"/>
                    </a:cubicBezTo>
                    <a:lnTo>
                      <a:pt x="4586" y="4453"/>
                    </a:lnTo>
                    <a:lnTo>
                      <a:pt x="3427" y="3298"/>
                    </a:lnTo>
                    <a:cubicBezTo>
                      <a:pt x="4932" y="1819"/>
                      <a:pt x="6810" y="828"/>
                      <a:pt x="8872" y="425"/>
                    </a:cubicBezTo>
                    <a:lnTo>
                      <a:pt x="9168" y="2032"/>
                    </a:lnTo>
                    <a:lnTo>
                      <a:pt x="9278" y="2013"/>
                    </a:lnTo>
                    <a:cubicBezTo>
                      <a:pt x="9823" y="1912"/>
                      <a:pt x="10374" y="1859"/>
                      <a:pt x="10916" y="1857"/>
                    </a:cubicBezTo>
                    <a:lnTo>
                      <a:pt x="11028" y="1857"/>
                    </a:lnTo>
                    <a:lnTo>
                      <a:pt x="11029" y="227"/>
                    </a:lnTo>
                    <a:close/>
                    <a:moveTo>
                      <a:pt x="10803" y="0"/>
                    </a:moveTo>
                    <a:lnTo>
                      <a:pt x="10802" y="1633"/>
                    </a:lnTo>
                    <a:cubicBezTo>
                      <a:pt x="10321" y="1639"/>
                      <a:pt x="9832" y="1685"/>
                      <a:pt x="9349" y="1770"/>
                    </a:cubicBezTo>
                    <a:lnTo>
                      <a:pt x="9052" y="161"/>
                    </a:lnTo>
                    <a:lnTo>
                      <a:pt x="8941" y="180"/>
                    </a:lnTo>
                    <a:cubicBezTo>
                      <a:pt x="6754" y="585"/>
                      <a:pt x="4763" y="1634"/>
                      <a:pt x="3187" y="3219"/>
                    </a:cubicBezTo>
                    <a:lnTo>
                      <a:pt x="3108" y="3298"/>
                    </a:lnTo>
                    <a:lnTo>
                      <a:pt x="4268" y="4453"/>
                    </a:lnTo>
                    <a:cubicBezTo>
                      <a:pt x="3931" y="4800"/>
                      <a:pt x="3618" y="5176"/>
                      <a:pt x="3336" y="5574"/>
                    </a:cubicBezTo>
                    <a:lnTo>
                      <a:pt x="1988" y="4646"/>
                    </a:lnTo>
                    <a:lnTo>
                      <a:pt x="1923" y="4738"/>
                    </a:lnTo>
                    <a:cubicBezTo>
                      <a:pt x="664" y="6567"/>
                      <a:pt x="0" y="8708"/>
                      <a:pt x="0" y="10935"/>
                    </a:cubicBezTo>
                    <a:lnTo>
                      <a:pt x="0" y="11081"/>
                    </a:lnTo>
                    <a:lnTo>
                      <a:pt x="1632" y="11066"/>
                    </a:lnTo>
                    <a:cubicBezTo>
                      <a:pt x="1639" y="11545"/>
                      <a:pt x="1685" y="12031"/>
                      <a:pt x="1768" y="12513"/>
                    </a:cubicBezTo>
                    <a:lnTo>
                      <a:pt x="159" y="12809"/>
                    </a:lnTo>
                    <a:lnTo>
                      <a:pt x="180" y="12920"/>
                    </a:lnTo>
                    <a:cubicBezTo>
                      <a:pt x="582" y="15109"/>
                      <a:pt x="1631" y="17099"/>
                      <a:pt x="3212" y="18677"/>
                    </a:cubicBezTo>
                    <a:lnTo>
                      <a:pt x="3293" y="18756"/>
                    </a:lnTo>
                    <a:lnTo>
                      <a:pt x="4448" y="17598"/>
                    </a:lnTo>
                    <a:cubicBezTo>
                      <a:pt x="4793" y="17934"/>
                      <a:pt x="5170" y="18246"/>
                      <a:pt x="5568" y="18528"/>
                    </a:cubicBezTo>
                    <a:lnTo>
                      <a:pt x="4639" y="19876"/>
                    </a:lnTo>
                    <a:lnTo>
                      <a:pt x="4732" y="19941"/>
                    </a:lnTo>
                    <a:cubicBezTo>
                      <a:pt x="6561" y="21203"/>
                      <a:pt x="8705" y="21870"/>
                      <a:pt x="10942" y="21870"/>
                    </a:cubicBezTo>
                    <a:lnTo>
                      <a:pt x="11056" y="21870"/>
                    </a:lnTo>
                    <a:lnTo>
                      <a:pt x="11056" y="21869"/>
                    </a:lnTo>
                    <a:lnTo>
                      <a:pt x="11053" y="20237"/>
                    </a:lnTo>
                    <a:cubicBezTo>
                      <a:pt x="11533" y="20232"/>
                      <a:pt x="12021" y="20185"/>
                      <a:pt x="12506" y="20103"/>
                    </a:cubicBezTo>
                    <a:lnTo>
                      <a:pt x="12801" y="21712"/>
                    </a:lnTo>
                    <a:lnTo>
                      <a:pt x="12911" y="21692"/>
                    </a:lnTo>
                    <a:cubicBezTo>
                      <a:pt x="15100" y="21291"/>
                      <a:pt x="17091" y="20245"/>
                      <a:pt x="18670" y="18664"/>
                    </a:cubicBezTo>
                    <a:lnTo>
                      <a:pt x="18750" y="18585"/>
                    </a:lnTo>
                    <a:lnTo>
                      <a:pt x="17593" y="17426"/>
                    </a:lnTo>
                    <a:cubicBezTo>
                      <a:pt x="17929" y="17083"/>
                      <a:pt x="18241" y="16708"/>
                      <a:pt x="18525" y="16308"/>
                    </a:cubicBezTo>
                    <a:lnTo>
                      <a:pt x="19871" y="17238"/>
                    </a:lnTo>
                    <a:lnTo>
                      <a:pt x="19936" y="17146"/>
                    </a:lnTo>
                    <a:cubicBezTo>
                      <a:pt x="21201" y="15315"/>
                      <a:pt x="21870" y="13167"/>
                      <a:pt x="21870" y="10934"/>
                    </a:cubicBezTo>
                    <a:lnTo>
                      <a:pt x="21869" y="10793"/>
                    </a:lnTo>
                    <a:lnTo>
                      <a:pt x="20237" y="10793"/>
                    </a:lnTo>
                    <a:cubicBezTo>
                      <a:pt x="20230" y="10311"/>
                      <a:pt x="20184" y="9824"/>
                      <a:pt x="20099" y="9341"/>
                    </a:cubicBezTo>
                    <a:lnTo>
                      <a:pt x="21707" y="9044"/>
                    </a:lnTo>
                    <a:lnTo>
                      <a:pt x="21687" y="8931"/>
                    </a:lnTo>
                    <a:cubicBezTo>
                      <a:pt x="21281" y="6744"/>
                      <a:pt x="20230" y="4755"/>
                      <a:pt x="18646" y="3181"/>
                    </a:cubicBezTo>
                    <a:lnTo>
                      <a:pt x="18565" y="3101"/>
                    </a:lnTo>
                    <a:lnTo>
                      <a:pt x="17410" y="4261"/>
                    </a:lnTo>
                    <a:cubicBezTo>
                      <a:pt x="17065" y="3926"/>
                      <a:pt x="16688" y="3613"/>
                      <a:pt x="16290" y="3333"/>
                    </a:cubicBezTo>
                    <a:lnTo>
                      <a:pt x="17217" y="1983"/>
                    </a:lnTo>
                    <a:lnTo>
                      <a:pt x="17124" y="1918"/>
                    </a:lnTo>
                    <a:cubicBezTo>
                      <a:pt x="15298" y="663"/>
                      <a:pt x="13159" y="0"/>
                      <a:pt x="109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0"/>
              <p:cNvSpPr/>
              <p:nvPr/>
            </p:nvSpPr>
            <p:spPr>
              <a:xfrm>
                <a:off x="2626900" y="3555400"/>
                <a:ext cx="252375" cy="252375"/>
              </a:xfrm>
              <a:custGeom>
                <a:rect b="b" l="l" r="r" t="t"/>
                <a:pathLst>
                  <a:path extrusionOk="0" h="10095" w="10095">
                    <a:moveTo>
                      <a:pt x="4821" y="460"/>
                    </a:moveTo>
                    <a:lnTo>
                      <a:pt x="5047" y="463"/>
                    </a:lnTo>
                    <a:cubicBezTo>
                      <a:pt x="5979" y="463"/>
                      <a:pt x="6876" y="740"/>
                      <a:pt x="7641" y="1266"/>
                    </a:cubicBezTo>
                    <a:lnTo>
                      <a:pt x="7760" y="1343"/>
                    </a:lnTo>
                    <a:cubicBezTo>
                      <a:pt x="7884" y="1434"/>
                      <a:pt x="8003" y="1530"/>
                      <a:pt x="8115" y="1633"/>
                    </a:cubicBezTo>
                    <a:lnTo>
                      <a:pt x="8280" y="1796"/>
                    </a:lnTo>
                    <a:cubicBezTo>
                      <a:pt x="8945" y="2457"/>
                      <a:pt x="9386" y="3290"/>
                      <a:pt x="9556" y="4203"/>
                    </a:cubicBezTo>
                    <a:lnTo>
                      <a:pt x="9587" y="4352"/>
                    </a:lnTo>
                    <a:cubicBezTo>
                      <a:pt x="9612" y="4507"/>
                      <a:pt x="9627" y="4664"/>
                      <a:pt x="9635" y="4821"/>
                    </a:cubicBezTo>
                    <a:lnTo>
                      <a:pt x="9632" y="5047"/>
                    </a:lnTo>
                    <a:cubicBezTo>
                      <a:pt x="9632" y="5982"/>
                      <a:pt x="9353" y="6883"/>
                      <a:pt x="8824" y="7649"/>
                    </a:cubicBezTo>
                    <a:lnTo>
                      <a:pt x="8745" y="7770"/>
                    </a:lnTo>
                    <a:cubicBezTo>
                      <a:pt x="8652" y="7896"/>
                      <a:pt x="8553" y="8016"/>
                      <a:pt x="8451" y="8130"/>
                    </a:cubicBezTo>
                    <a:lnTo>
                      <a:pt x="8449" y="8130"/>
                    </a:lnTo>
                    <a:lnTo>
                      <a:pt x="8290" y="8289"/>
                    </a:lnTo>
                    <a:cubicBezTo>
                      <a:pt x="7628" y="8951"/>
                      <a:pt x="6794" y="9391"/>
                      <a:pt x="5880" y="9558"/>
                    </a:cubicBezTo>
                    <a:lnTo>
                      <a:pt x="5728" y="9591"/>
                    </a:lnTo>
                    <a:cubicBezTo>
                      <a:pt x="5576" y="9612"/>
                      <a:pt x="5424" y="9629"/>
                      <a:pt x="5274" y="9635"/>
                    </a:cubicBezTo>
                    <a:lnTo>
                      <a:pt x="5047" y="9632"/>
                    </a:lnTo>
                    <a:cubicBezTo>
                      <a:pt x="4112" y="9632"/>
                      <a:pt x="3214" y="9353"/>
                      <a:pt x="2449" y="8826"/>
                    </a:cubicBezTo>
                    <a:lnTo>
                      <a:pt x="2326" y="8746"/>
                    </a:lnTo>
                    <a:lnTo>
                      <a:pt x="2328" y="8746"/>
                    </a:lnTo>
                    <a:cubicBezTo>
                      <a:pt x="2202" y="8654"/>
                      <a:pt x="2082" y="8556"/>
                      <a:pt x="1966" y="8452"/>
                    </a:cubicBezTo>
                    <a:lnTo>
                      <a:pt x="1968" y="8452"/>
                    </a:lnTo>
                    <a:lnTo>
                      <a:pt x="1809" y="8294"/>
                    </a:lnTo>
                    <a:cubicBezTo>
                      <a:pt x="1145" y="7631"/>
                      <a:pt x="706" y="6799"/>
                      <a:pt x="537" y="5883"/>
                    </a:cubicBezTo>
                    <a:lnTo>
                      <a:pt x="506" y="5733"/>
                    </a:lnTo>
                    <a:cubicBezTo>
                      <a:pt x="483" y="5581"/>
                      <a:pt x="466" y="5427"/>
                      <a:pt x="460" y="5274"/>
                    </a:cubicBezTo>
                    <a:lnTo>
                      <a:pt x="463" y="5047"/>
                    </a:lnTo>
                    <a:cubicBezTo>
                      <a:pt x="463" y="4114"/>
                      <a:pt x="740" y="3215"/>
                      <a:pt x="1267" y="2452"/>
                    </a:cubicBezTo>
                    <a:lnTo>
                      <a:pt x="1345" y="2331"/>
                    </a:lnTo>
                    <a:cubicBezTo>
                      <a:pt x="1438" y="2206"/>
                      <a:pt x="1535" y="2085"/>
                      <a:pt x="1637" y="1971"/>
                    </a:cubicBezTo>
                    <a:lnTo>
                      <a:pt x="1639" y="1973"/>
                    </a:lnTo>
                    <a:lnTo>
                      <a:pt x="1799" y="1811"/>
                    </a:lnTo>
                    <a:cubicBezTo>
                      <a:pt x="2460" y="1147"/>
                      <a:pt x="3293" y="707"/>
                      <a:pt x="4208" y="539"/>
                    </a:cubicBezTo>
                    <a:lnTo>
                      <a:pt x="4357" y="506"/>
                    </a:lnTo>
                    <a:cubicBezTo>
                      <a:pt x="4512" y="483"/>
                      <a:pt x="4667" y="466"/>
                      <a:pt x="4821" y="460"/>
                    </a:cubicBezTo>
                    <a:close/>
                    <a:moveTo>
                      <a:pt x="5031" y="0"/>
                    </a:moveTo>
                    <a:cubicBezTo>
                      <a:pt x="4730" y="2"/>
                      <a:pt x="4426" y="30"/>
                      <a:pt x="4124" y="86"/>
                    </a:cubicBezTo>
                    <a:lnTo>
                      <a:pt x="3902" y="134"/>
                    </a:lnTo>
                    <a:lnTo>
                      <a:pt x="3904" y="139"/>
                    </a:lnTo>
                    <a:cubicBezTo>
                      <a:pt x="3058" y="334"/>
                      <a:pt x="2283" y="744"/>
                      <a:pt x="1641" y="1335"/>
                    </a:cubicBezTo>
                    <a:lnTo>
                      <a:pt x="1634" y="1327"/>
                    </a:lnTo>
                    <a:lnTo>
                      <a:pt x="1474" y="1487"/>
                    </a:lnTo>
                    <a:cubicBezTo>
                      <a:pt x="1261" y="1700"/>
                      <a:pt x="1064" y="1938"/>
                      <a:pt x="889" y="2191"/>
                    </a:cubicBezTo>
                    <a:lnTo>
                      <a:pt x="768" y="2378"/>
                    </a:lnTo>
                    <a:lnTo>
                      <a:pt x="772" y="2381"/>
                    </a:lnTo>
                    <a:cubicBezTo>
                      <a:pt x="312" y="3116"/>
                      <a:pt x="53" y="3954"/>
                      <a:pt x="15" y="4831"/>
                    </a:cubicBezTo>
                    <a:lnTo>
                      <a:pt x="0" y="4831"/>
                    </a:lnTo>
                    <a:lnTo>
                      <a:pt x="0" y="5057"/>
                    </a:lnTo>
                    <a:cubicBezTo>
                      <a:pt x="2" y="5360"/>
                      <a:pt x="30" y="5664"/>
                      <a:pt x="86" y="5966"/>
                    </a:cubicBezTo>
                    <a:lnTo>
                      <a:pt x="134" y="6189"/>
                    </a:lnTo>
                    <a:lnTo>
                      <a:pt x="139" y="6187"/>
                    </a:lnTo>
                    <a:cubicBezTo>
                      <a:pt x="334" y="7033"/>
                      <a:pt x="744" y="7808"/>
                      <a:pt x="1335" y="8452"/>
                    </a:cubicBezTo>
                    <a:lnTo>
                      <a:pt x="1327" y="8461"/>
                    </a:lnTo>
                    <a:lnTo>
                      <a:pt x="1485" y="8619"/>
                    </a:lnTo>
                    <a:cubicBezTo>
                      <a:pt x="1699" y="8832"/>
                      <a:pt x="1935" y="9029"/>
                      <a:pt x="2188" y="9202"/>
                    </a:cubicBezTo>
                    <a:lnTo>
                      <a:pt x="2379" y="9328"/>
                    </a:lnTo>
                    <a:lnTo>
                      <a:pt x="2383" y="9323"/>
                    </a:lnTo>
                    <a:cubicBezTo>
                      <a:pt x="3118" y="9782"/>
                      <a:pt x="3954" y="10042"/>
                      <a:pt x="4824" y="10080"/>
                    </a:cubicBezTo>
                    <a:lnTo>
                      <a:pt x="4824" y="10094"/>
                    </a:lnTo>
                    <a:lnTo>
                      <a:pt x="5047" y="10094"/>
                    </a:lnTo>
                    <a:lnTo>
                      <a:pt x="5047" y="10093"/>
                    </a:lnTo>
                    <a:cubicBezTo>
                      <a:pt x="5350" y="10093"/>
                      <a:pt x="5657" y="10065"/>
                      <a:pt x="5963" y="10009"/>
                    </a:cubicBezTo>
                    <a:lnTo>
                      <a:pt x="6186" y="9961"/>
                    </a:lnTo>
                    <a:lnTo>
                      <a:pt x="6184" y="9956"/>
                    </a:lnTo>
                    <a:cubicBezTo>
                      <a:pt x="7030" y="9761"/>
                      <a:pt x="7805" y="9353"/>
                      <a:pt x="8449" y="8761"/>
                    </a:cubicBezTo>
                    <a:lnTo>
                      <a:pt x="8457" y="8770"/>
                    </a:lnTo>
                    <a:lnTo>
                      <a:pt x="8616" y="8613"/>
                    </a:lnTo>
                    <a:cubicBezTo>
                      <a:pt x="8829" y="8399"/>
                      <a:pt x="9026" y="8162"/>
                      <a:pt x="9201" y="7909"/>
                    </a:cubicBezTo>
                    <a:lnTo>
                      <a:pt x="9326" y="7717"/>
                    </a:lnTo>
                    <a:lnTo>
                      <a:pt x="9321" y="7714"/>
                    </a:lnTo>
                    <a:cubicBezTo>
                      <a:pt x="9782" y="6977"/>
                      <a:pt x="10042" y="6139"/>
                      <a:pt x="10080" y="5252"/>
                    </a:cubicBezTo>
                    <a:lnTo>
                      <a:pt x="10094" y="5252"/>
                    </a:lnTo>
                    <a:lnTo>
                      <a:pt x="10093" y="5024"/>
                    </a:lnTo>
                    <a:cubicBezTo>
                      <a:pt x="10091" y="4724"/>
                      <a:pt x="10063" y="4418"/>
                      <a:pt x="10007" y="4119"/>
                    </a:cubicBezTo>
                    <a:lnTo>
                      <a:pt x="9959" y="3904"/>
                    </a:lnTo>
                    <a:lnTo>
                      <a:pt x="9956" y="3906"/>
                    </a:lnTo>
                    <a:cubicBezTo>
                      <a:pt x="9761" y="3060"/>
                      <a:pt x="9351" y="2285"/>
                      <a:pt x="8760" y="1642"/>
                    </a:cubicBezTo>
                    <a:lnTo>
                      <a:pt x="8768" y="1634"/>
                    </a:lnTo>
                    <a:lnTo>
                      <a:pt x="8604" y="1471"/>
                    </a:lnTo>
                    <a:cubicBezTo>
                      <a:pt x="8389" y="1256"/>
                      <a:pt x="8152" y="1061"/>
                      <a:pt x="7900" y="887"/>
                    </a:cubicBezTo>
                    <a:lnTo>
                      <a:pt x="7710" y="765"/>
                    </a:lnTo>
                    <a:lnTo>
                      <a:pt x="7709" y="769"/>
                    </a:lnTo>
                    <a:cubicBezTo>
                      <a:pt x="6974" y="309"/>
                      <a:pt x="6138" y="52"/>
                      <a:pt x="5257" y="14"/>
                    </a:cubicBezTo>
                    <a:lnTo>
                      <a:pt x="52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0"/>
              <p:cNvSpPr/>
              <p:nvPr/>
            </p:nvSpPr>
            <p:spPr>
              <a:xfrm>
                <a:off x="2560075" y="3487825"/>
                <a:ext cx="388100" cy="388800"/>
              </a:xfrm>
              <a:custGeom>
                <a:rect b="b" l="l" r="r" t="t"/>
                <a:pathLst>
                  <a:path extrusionOk="0" h="15552" w="15524">
                    <a:moveTo>
                      <a:pt x="8636" y="1"/>
                    </a:moveTo>
                    <a:lnTo>
                      <a:pt x="8479" y="1349"/>
                    </a:lnTo>
                    <a:cubicBezTo>
                      <a:pt x="8683" y="1372"/>
                      <a:pt x="8890" y="1406"/>
                      <a:pt x="9092" y="1451"/>
                    </a:cubicBezTo>
                    <a:lnTo>
                      <a:pt x="9379" y="124"/>
                    </a:lnTo>
                    <a:cubicBezTo>
                      <a:pt x="9135" y="72"/>
                      <a:pt x="8885" y="30"/>
                      <a:pt x="8636" y="1"/>
                    </a:cubicBezTo>
                    <a:close/>
                    <a:moveTo>
                      <a:pt x="5649" y="225"/>
                    </a:moveTo>
                    <a:cubicBezTo>
                      <a:pt x="5407" y="291"/>
                      <a:pt x="5166" y="371"/>
                      <a:pt x="4933" y="460"/>
                    </a:cubicBezTo>
                    <a:lnTo>
                      <a:pt x="5417" y="1727"/>
                    </a:lnTo>
                    <a:cubicBezTo>
                      <a:pt x="5609" y="1653"/>
                      <a:pt x="5809" y="1588"/>
                      <a:pt x="6009" y="1534"/>
                    </a:cubicBezTo>
                    <a:lnTo>
                      <a:pt x="5649" y="225"/>
                    </a:lnTo>
                    <a:close/>
                    <a:moveTo>
                      <a:pt x="12131" y="1314"/>
                    </a:moveTo>
                    <a:lnTo>
                      <a:pt x="11363" y="2432"/>
                    </a:lnTo>
                    <a:cubicBezTo>
                      <a:pt x="11535" y="2548"/>
                      <a:pt x="11702" y="2675"/>
                      <a:pt x="11860" y="2809"/>
                    </a:cubicBezTo>
                    <a:lnTo>
                      <a:pt x="12731" y="1768"/>
                    </a:lnTo>
                    <a:cubicBezTo>
                      <a:pt x="12539" y="1608"/>
                      <a:pt x="12338" y="1454"/>
                      <a:pt x="12131" y="1314"/>
                    </a:cubicBezTo>
                    <a:close/>
                    <a:moveTo>
                      <a:pt x="2391" y="2049"/>
                    </a:moveTo>
                    <a:cubicBezTo>
                      <a:pt x="2207" y="2221"/>
                      <a:pt x="2031" y="2403"/>
                      <a:pt x="1867" y="2591"/>
                    </a:cubicBezTo>
                    <a:lnTo>
                      <a:pt x="2885" y="3486"/>
                    </a:lnTo>
                    <a:cubicBezTo>
                      <a:pt x="3020" y="3333"/>
                      <a:pt x="3167" y="3182"/>
                      <a:pt x="3319" y="3040"/>
                    </a:cubicBezTo>
                    <a:lnTo>
                      <a:pt x="2391" y="2049"/>
                    </a:lnTo>
                    <a:close/>
                    <a:moveTo>
                      <a:pt x="14616" y="4098"/>
                    </a:moveTo>
                    <a:lnTo>
                      <a:pt x="13418" y="4734"/>
                    </a:lnTo>
                    <a:cubicBezTo>
                      <a:pt x="13516" y="4915"/>
                      <a:pt x="13605" y="5105"/>
                      <a:pt x="13683" y="5297"/>
                    </a:cubicBezTo>
                    <a:lnTo>
                      <a:pt x="14937" y="4780"/>
                    </a:lnTo>
                    <a:cubicBezTo>
                      <a:pt x="14842" y="4547"/>
                      <a:pt x="14733" y="4317"/>
                      <a:pt x="14616" y="4098"/>
                    </a:cubicBezTo>
                    <a:close/>
                    <a:moveTo>
                      <a:pt x="352" y="5176"/>
                    </a:moveTo>
                    <a:cubicBezTo>
                      <a:pt x="269" y="5413"/>
                      <a:pt x="197" y="5656"/>
                      <a:pt x="137" y="5898"/>
                    </a:cubicBezTo>
                    <a:lnTo>
                      <a:pt x="1456" y="6221"/>
                    </a:lnTo>
                    <a:lnTo>
                      <a:pt x="1456" y="6219"/>
                    </a:lnTo>
                    <a:cubicBezTo>
                      <a:pt x="1505" y="6019"/>
                      <a:pt x="1565" y="5819"/>
                      <a:pt x="1632" y="5623"/>
                    </a:cubicBezTo>
                    <a:lnTo>
                      <a:pt x="352" y="5176"/>
                    </a:lnTo>
                    <a:close/>
                    <a:moveTo>
                      <a:pt x="14167" y="7722"/>
                    </a:moveTo>
                    <a:lnTo>
                      <a:pt x="14167" y="7750"/>
                    </a:lnTo>
                    <a:cubicBezTo>
                      <a:pt x="14167" y="7959"/>
                      <a:pt x="14157" y="8168"/>
                      <a:pt x="14137" y="8373"/>
                    </a:cubicBezTo>
                    <a:lnTo>
                      <a:pt x="15487" y="8502"/>
                    </a:lnTo>
                    <a:cubicBezTo>
                      <a:pt x="15512" y="8254"/>
                      <a:pt x="15523" y="8002"/>
                      <a:pt x="15523" y="7750"/>
                    </a:cubicBezTo>
                    <a:lnTo>
                      <a:pt x="15523" y="7722"/>
                    </a:lnTo>
                    <a:close/>
                    <a:moveTo>
                      <a:pt x="1342" y="8695"/>
                    </a:moveTo>
                    <a:lnTo>
                      <a:pt x="0" y="8892"/>
                    </a:lnTo>
                    <a:cubicBezTo>
                      <a:pt x="37" y="9140"/>
                      <a:pt x="84" y="9388"/>
                      <a:pt x="146" y="9632"/>
                    </a:cubicBezTo>
                    <a:lnTo>
                      <a:pt x="146" y="9630"/>
                    </a:lnTo>
                    <a:lnTo>
                      <a:pt x="1462" y="9305"/>
                    </a:lnTo>
                    <a:cubicBezTo>
                      <a:pt x="1413" y="9105"/>
                      <a:pt x="1371" y="8899"/>
                      <a:pt x="1342" y="8695"/>
                    </a:cubicBezTo>
                    <a:close/>
                    <a:moveTo>
                      <a:pt x="13430" y="10744"/>
                    </a:moveTo>
                    <a:cubicBezTo>
                      <a:pt x="13334" y="10927"/>
                      <a:pt x="13228" y="11107"/>
                      <a:pt x="13114" y="11281"/>
                    </a:cubicBezTo>
                    <a:lnTo>
                      <a:pt x="14249" y="12026"/>
                    </a:lnTo>
                    <a:cubicBezTo>
                      <a:pt x="14386" y="11816"/>
                      <a:pt x="14515" y="11598"/>
                      <a:pt x="14631" y="11375"/>
                    </a:cubicBezTo>
                    <a:lnTo>
                      <a:pt x="13430" y="10744"/>
                    </a:lnTo>
                    <a:close/>
                    <a:moveTo>
                      <a:pt x="2510" y="11547"/>
                    </a:moveTo>
                    <a:lnTo>
                      <a:pt x="1414" y="12346"/>
                    </a:lnTo>
                    <a:cubicBezTo>
                      <a:pt x="1561" y="12548"/>
                      <a:pt x="1720" y="12746"/>
                      <a:pt x="1887" y="12933"/>
                    </a:cubicBezTo>
                    <a:lnTo>
                      <a:pt x="2901" y="12033"/>
                    </a:lnTo>
                    <a:cubicBezTo>
                      <a:pt x="2762" y="11877"/>
                      <a:pt x="2632" y="11714"/>
                      <a:pt x="2510" y="11547"/>
                    </a:cubicBezTo>
                    <a:close/>
                    <a:moveTo>
                      <a:pt x="11385" y="13055"/>
                    </a:moveTo>
                    <a:cubicBezTo>
                      <a:pt x="11216" y="13173"/>
                      <a:pt x="11038" y="13283"/>
                      <a:pt x="10856" y="13384"/>
                    </a:cubicBezTo>
                    <a:lnTo>
                      <a:pt x="11518" y="14569"/>
                    </a:lnTo>
                    <a:cubicBezTo>
                      <a:pt x="11737" y="14446"/>
                      <a:pt x="11951" y="14312"/>
                      <a:pt x="12158" y="14170"/>
                    </a:cubicBezTo>
                    <a:lnTo>
                      <a:pt x="11385" y="13055"/>
                    </a:lnTo>
                    <a:close/>
                    <a:moveTo>
                      <a:pt x="4869" y="13534"/>
                    </a:moveTo>
                    <a:lnTo>
                      <a:pt x="4269" y="14752"/>
                    </a:lnTo>
                    <a:cubicBezTo>
                      <a:pt x="4495" y="14863"/>
                      <a:pt x="4727" y="14963"/>
                      <a:pt x="4961" y="15051"/>
                    </a:cubicBezTo>
                    <a:lnTo>
                      <a:pt x="5440" y="13782"/>
                    </a:lnTo>
                    <a:cubicBezTo>
                      <a:pt x="5247" y="13709"/>
                      <a:pt x="5056" y="13625"/>
                      <a:pt x="4869" y="13534"/>
                    </a:cubicBezTo>
                    <a:close/>
                    <a:moveTo>
                      <a:pt x="8503" y="14151"/>
                    </a:moveTo>
                    <a:cubicBezTo>
                      <a:pt x="8300" y="14175"/>
                      <a:pt x="8090" y="14190"/>
                      <a:pt x="7882" y="14195"/>
                    </a:cubicBezTo>
                    <a:lnTo>
                      <a:pt x="7917" y="15551"/>
                    </a:lnTo>
                    <a:cubicBezTo>
                      <a:pt x="8168" y="15545"/>
                      <a:pt x="8419" y="15527"/>
                      <a:pt x="8667" y="15497"/>
                    </a:cubicBezTo>
                    <a:lnTo>
                      <a:pt x="8503" y="1415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4" name="Google Shape;484;p30"/>
            <p:cNvSpPr/>
            <p:nvPr/>
          </p:nvSpPr>
          <p:spPr>
            <a:xfrm>
              <a:off x="6445170" y="1955384"/>
              <a:ext cx="432798" cy="432798"/>
            </a:xfrm>
            <a:custGeom>
              <a:rect b="b" l="l" r="r" t="t"/>
              <a:pathLst>
                <a:path extrusionOk="0" h="17371" w="17371">
                  <a:moveTo>
                    <a:pt x="8685" y="5061"/>
                  </a:moveTo>
                  <a:cubicBezTo>
                    <a:pt x="10683" y="5061"/>
                    <a:pt x="12308" y="6687"/>
                    <a:pt x="12308" y="8686"/>
                  </a:cubicBezTo>
                  <a:cubicBezTo>
                    <a:pt x="12308" y="10683"/>
                    <a:pt x="10683" y="12309"/>
                    <a:pt x="8685" y="12309"/>
                  </a:cubicBezTo>
                  <a:cubicBezTo>
                    <a:pt x="6686" y="12309"/>
                    <a:pt x="5061" y="10683"/>
                    <a:pt x="5061" y="8686"/>
                  </a:cubicBezTo>
                  <a:cubicBezTo>
                    <a:pt x="5061" y="6687"/>
                    <a:pt x="6686" y="5061"/>
                    <a:pt x="8685" y="5061"/>
                  </a:cubicBezTo>
                  <a:close/>
                  <a:moveTo>
                    <a:pt x="8670" y="1"/>
                  </a:moveTo>
                  <a:lnTo>
                    <a:pt x="8669" y="1813"/>
                  </a:lnTo>
                  <a:lnTo>
                    <a:pt x="8669" y="3415"/>
                  </a:lnTo>
                  <a:cubicBezTo>
                    <a:pt x="8345" y="3415"/>
                    <a:pt x="8028" y="3447"/>
                    <a:pt x="7721" y="3505"/>
                  </a:cubicBezTo>
                  <a:lnTo>
                    <a:pt x="7101" y="144"/>
                  </a:lnTo>
                  <a:cubicBezTo>
                    <a:pt x="5365" y="465"/>
                    <a:pt x="3784" y="1299"/>
                    <a:pt x="2531" y="2556"/>
                  </a:cubicBezTo>
                  <a:lnTo>
                    <a:pt x="4952" y="4968"/>
                  </a:lnTo>
                  <a:cubicBezTo>
                    <a:pt x="4727" y="5193"/>
                    <a:pt x="4524" y="5439"/>
                    <a:pt x="4342" y="5702"/>
                  </a:cubicBezTo>
                  <a:lnTo>
                    <a:pt x="1529" y="3764"/>
                  </a:lnTo>
                  <a:cubicBezTo>
                    <a:pt x="529" y="5216"/>
                    <a:pt x="0" y="6918"/>
                    <a:pt x="0" y="8686"/>
                  </a:cubicBezTo>
                  <a:lnTo>
                    <a:pt x="0" y="8710"/>
                  </a:lnTo>
                  <a:lnTo>
                    <a:pt x="1552" y="8697"/>
                  </a:lnTo>
                  <a:lnTo>
                    <a:pt x="3415" y="8697"/>
                  </a:lnTo>
                  <a:cubicBezTo>
                    <a:pt x="3415" y="9021"/>
                    <a:pt x="3447" y="9336"/>
                    <a:pt x="3503" y="9645"/>
                  </a:cubicBezTo>
                  <a:lnTo>
                    <a:pt x="144" y="10262"/>
                  </a:lnTo>
                  <a:cubicBezTo>
                    <a:pt x="463" y="12000"/>
                    <a:pt x="1296" y="13581"/>
                    <a:pt x="2551" y="14833"/>
                  </a:cubicBezTo>
                  <a:lnTo>
                    <a:pt x="4965" y="12414"/>
                  </a:lnTo>
                  <a:cubicBezTo>
                    <a:pt x="5190" y="12639"/>
                    <a:pt x="5436" y="12844"/>
                    <a:pt x="5698" y="13026"/>
                  </a:cubicBezTo>
                  <a:lnTo>
                    <a:pt x="3759" y="15837"/>
                  </a:lnTo>
                  <a:cubicBezTo>
                    <a:pt x="5211" y="16840"/>
                    <a:pt x="6914" y="17371"/>
                    <a:pt x="8685" y="17371"/>
                  </a:cubicBezTo>
                  <a:lnTo>
                    <a:pt x="8690" y="17371"/>
                  </a:lnTo>
                  <a:lnTo>
                    <a:pt x="8685" y="13956"/>
                  </a:lnTo>
                  <a:cubicBezTo>
                    <a:pt x="9011" y="13956"/>
                    <a:pt x="9330" y="13924"/>
                    <a:pt x="9640" y="13868"/>
                  </a:cubicBezTo>
                  <a:lnTo>
                    <a:pt x="10255" y="17228"/>
                  </a:lnTo>
                  <a:cubicBezTo>
                    <a:pt x="11993" y="16910"/>
                    <a:pt x="13574" y="16079"/>
                    <a:pt x="14828" y="14823"/>
                  </a:cubicBezTo>
                  <a:lnTo>
                    <a:pt x="12412" y="12409"/>
                  </a:lnTo>
                  <a:cubicBezTo>
                    <a:pt x="12637" y="12183"/>
                    <a:pt x="12840" y="11938"/>
                    <a:pt x="13022" y="11676"/>
                  </a:cubicBezTo>
                  <a:lnTo>
                    <a:pt x="15834" y="13617"/>
                  </a:lnTo>
                  <a:lnTo>
                    <a:pt x="15834" y="13619"/>
                  </a:lnTo>
                  <a:cubicBezTo>
                    <a:pt x="16838" y="12163"/>
                    <a:pt x="17370" y="10458"/>
                    <a:pt x="17370" y="8686"/>
                  </a:cubicBezTo>
                  <a:lnTo>
                    <a:pt x="17370" y="8662"/>
                  </a:lnTo>
                  <a:lnTo>
                    <a:pt x="13955" y="8662"/>
                  </a:lnTo>
                  <a:cubicBezTo>
                    <a:pt x="13954" y="8340"/>
                    <a:pt x="13922" y="8023"/>
                    <a:pt x="13866" y="7717"/>
                  </a:cubicBezTo>
                  <a:lnTo>
                    <a:pt x="17225" y="7095"/>
                  </a:lnTo>
                  <a:cubicBezTo>
                    <a:pt x="16903" y="5357"/>
                    <a:pt x="16067" y="3777"/>
                    <a:pt x="14810" y="2527"/>
                  </a:cubicBezTo>
                  <a:lnTo>
                    <a:pt x="12399" y="4950"/>
                  </a:lnTo>
                  <a:cubicBezTo>
                    <a:pt x="12175" y="4726"/>
                    <a:pt x="11928" y="4521"/>
                    <a:pt x="11664" y="4341"/>
                  </a:cubicBezTo>
                  <a:lnTo>
                    <a:pt x="13600" y="1524"/>
                  </a:lnTo>
                  <a:cubicBezTo>
                    <a:pt x="12150" y="528"/>
                    <a:pt x="10450" y="1"/>
                    <a:pt x="86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p:nvPr/>
          </p:nvSpPr>
          <p:spPr>
            <a:xfrm>
              <a:off x="6635207" y="2145524"/>
              <a:ext cx="52800" cy="525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0"/>
            <p:cNvSpPr/>
            <p:nvPr/>
          </p:nvSpPr>
          <p:spPr>
            <a:xfrm>
              <a:off x="7947969" y="4548367"/>
              <a:ext cx="285300" cy="2853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6" name="Google Shape;486;p30"/>
            <p:cNvCxnSpPr>
              <a:stCxn id="485" idx="4"/>
              <a:endCxn id="464" idx="0"/>
            </p:cNvCxnSpPr>
            <p:nvPr/>
          </p:nvCxnSpPr>
          <p:spPr>
            <a:xfrm>
              <a:off x="6661607" y="2198024"/>
              <a:ext cx="458100" cy="1272300"/>
            </a:xfrm>
            <a:prstGeom prst="straightConnector1">
              <a:avLst/>
            </a:prstGeom>
            <a:noFill/>
            <a:ln cap="flat" cmpd="sng" w="19050">
              <a:solidFill>
                <a:schemeClr val="dk1"/>
              </a:solidFill>
              <a:prstDash val="solid"/>
              <a:round/>
              <a:headEnd len="med" w="med" type="none"/>
              <a:tailEnd len="med" w="med" type="none"/>
            </a:ln>
          </p:spPr>
        </p:cxnSp>
        <p:cxnSp>
          <p:nvCxnSpPr>
            <p:cNvPr id="487" name="Google Shape;487;p30"/>
            <p:cNvCxnSpPr>
              <a:stCxn id="485" idx="5"/>
              <a:endCxn id="475" idx="1"/>
            </p:cNvCxnSpPr>
            <p:nvPr/>
          </p:nvCxnSpPr>
          <p:spPr>
            <a:xfrm>
              <a:off x="6680275" y="2190336"/>
              <a:ext cx="2033400" cy="493500"/>
            </a:xfrm>
            <a:prstGeom prst="straightConnector1">
              <a:avLst/>
            </a:prstGeom>
            <a:noFill/>
            <a:ln cap="flat" cmpd="sng" w="19050">
              <a:solidFill>
                <a:schemeClr val="dk1"/>
              </a:solidFill>
              <a:prstDash val="solid"/>
              <a:round/>
              <a:headEnd len="med" w="med" type="none"/>
              <a:tailEnd len="med" w="med" type="none"/>
            </a:ln>
          </p:spPr>
        </p:cxnSp>
        <p:cxnSp>
          <p:nvCxnSpPr>
            <p:cNvPr id="488" name="Google Shape;488;p30"/>
            <p:cNvCxnSpPr>
              <a:stCxn id="464" idx="6"/>
              <a:endCxn id="475" idx="3"/>
            </p:cNvCxnSpPr>
            <p:nvPr/>
          </p:nvCxnSpPr>
          <p:spPr>
            <a:xfrm flipH="1" rot="10800000">
              <a:off x="7187719" y="2751677"/>
              <a:ext cx="1526100" cy="786600"/>
            </a:xfrm>
            <a:prstGeom prst="straightConnector1">
              <a:avLst/>
            </a:prstGeom>
            <a:noFill/>
            <a:ln cap="flat" cmpd="sng" w="19050">
              <a:solidFill>
                <a:schemeClr val="dk1"/>
              </a:solidFill>
              <a:prstDash val="solid"/>
              <a:round/>
              <a:headEnd len="med" w="med" type="none"/>
              <a:tailEnd len="med" w="med" type="none"/>
            </a:ln>
          </p:spPr>
        </p:cxnSp>
        <p:cxnSp>
          <p:nvCxnSpPr>
            <p:cNvPr id="489" name="Google Shape;489;p30"/>
            <p:cNvCxnSpPr>
              <a:stCxn id="464" idx="5"/>
              <a:endCxn id="477" idx="1"/>
            </p:cNvCxnSpPr>
            <p:nvPr/>
          </p:nvCxnSpPr>
          <p:spPr>
            <a:xfrm>
              <a:off x="7167773" y="3586431"/>
              <a:ext cx="822000" cy="100380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1"/>
          <p:cNvSpPr txBox="1"/>
          <p:nvPr>
            <p:ph type="title"/>
          </p:nvPr>
        </p:nvSpPr>
        <p:spPr>
          <a:xfrm>
            <a:off x="715100" y="535000"/>
            <a:ext cx="7713900" cy="6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a:t>
            </a:r>
            <a:r>
              <a:rPr lang="en">
                <a:latin typeface="Kantumruy Pro SemiBold"/>
                <a:ea typeface="Kantumruy Pro SemiBold"/>
                <a:cs typeface="Kantumruy Pro SemiBold"/>
                <a:sym typeface="Kantumruy Pro SemiBold"/>
              </a:rPr>
              <a:t>statement</a:t>
            </a:r>
            <a:endParaRPr>
              <a:latin typeface="Kantumruy Pro SemiBold"/>
              <a:ea typeface="Kantumruy Pro SemiBold"/>
              <a:cs typeface="Kantumruy Pro SemiBold"/>
              <a:sym typeface="Kantumruy Pro SemiBold"/>
            </a:endParaRPr>
          </a:p>
        </p:txBody>
      </p:sp>
      <p:sp>
        <p:nvSpPr>
          <p:cNvPr id="495" name="Google Shape;495;p31"/>
          <p:cNvSpPr txBox="1"/>
          <p:nvPr>
            <p:ph idx="1" type="subTitle"/>
          </p:nvPr>
        </p:nvSpPr>
        <p:spPr>
          <a:xfrm>
            <a:off x="715100" y="1682900"/>
            <a:ext cx="7713900" cy="32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Cognitive Radios (CR) utilize spectrum-sensing to differentiate between noise-only and signal-plus-noise bands, necessitating advanced techniques like machine learning for accurate detection.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Cognitive radio networks (CRNs) enhance spectrum efficiency by enabling secondary users to access unused spectrum, relying on spectrum sensing to detect available bands amidst various challenges, including the need to vacate bands for critical signals like military communications.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96" name="Google Shape;496;p31"/>
          <p:cNvSpPr txBox="1"/>
          <p:nvPr>
            <p:ph idx="2" type="subTitle"/>
          </p:nvPr>
        </p:nvSpPr>
        <p:spPr>
          <a:xfrm>
            <a:off x="715100" y="1248050"/>
            <a:ext cx="7713900" cy="51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Spectrum Sensing? Need for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2"/>
          <p:cNvSpPr txBox="1"/>
          <p:nvPr>
            <p:ph type="title"/>
          </p:nvPr>
        </p:nvSpPr>
        <p:spPr>
          <a:xfrm>
            <a:off x="715100" y="535000"/>
            <a:ext cx="7713900" cy="6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a:t>
            </a:r>
            <a:r>
              <a:rPr lang="en">
                <a:latin typeface="Kantumruy Pro SemiBold"/>
                <a:ea typeface="Kantumruy Pro SemiBold"/>
                <a:cs typeface="Kantumruy Pro SemiBold"/>
                <a:sym typeface="Kantumruy Pro SemiBold"/>
              </a:rPr>
              <a:t>review</a:t>
            </a:r>
            <a:endParaRPr>
              <a:latin typeface="Kantumruy Pro SemiBold"/>
              <a:ea typeface="Kantumruy Pro SemiBold"/>
              <a:cs typeface="Kantumruy Pro SemiBold"/>
              <a:sym typeface="Kantumruy Pro SemiBold"/>
            </a:endParaRPr>
          </a:p>
        </p:txBody>
      </p:sp>
      <p:sp>
        <p:nvSpPr>
          <p:cNvPr id="502" name="Google Shape;502;p32"/>
          <p:cNvSpPr txBox="1"/>
          <p:nvPr>
            <p:ph idx="1" type="body"/>
          </p:nvPr>
        </p:nvSpPr>
        <p:spPr>
          <a:xfrm>
            <a:off x="523275" y="1362325"/>
            <a:ext cx="7713900" cy="367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en"/>
              <a:t>C. Szegedy et al., "Going deeper with convolutions," 2015 IEEE Conference on Computer Vision and Pattern Recognition (CVPR), Boston, MA, USA, 2015, pp. 1-9, doi: 10.1109/CVPR.2015.7298594. </a:t>
            </a:r>
            <a:endParaRPr/>
          </a:p>
          <a:p>
            <a:pPr indent="-317500" lvl="0" marL="457200" rtl="0" algn="l">
              <a:spcBef>
                <a:spcPts val="1000"/>
              </a:spcBef>
              <a:spcAft>
                <a:spcPts val="0"/>
              </a:spcAft>
              <a:buSzPts val="1400"/>
              <a:buFont typeface="Nunito"/>
              <a:buChar char="●"/>
            </a:pPr>
            <a:r>
              <a:rPr lang="en"/>
              <a:t>S. Zheng, S. Chen, P. Qi, H. Zhou and X. Yang, "Spectrum sensing based on deep learning classification for cognitive radios," in China Communications, vol. 17, no. 2, pp. 138-148, Feb. 2020, doi: 10.23919/JCC.2020.02.012.</a:t>
            </a:r>
            <a:endParaRPr/>
          </a:p>
          <a:p>
            <a:pPr indent="-317500" lvl="0" marL="457200" rtl="0" algn="l">
              <a:spcBef>
                <a:spcPts val="1000"/>
              </a:spcBef>
              <a:spcAft>
                <a:spcPts val="0"/>
              </a:spcAft>
              <a:buSzPts val="1400"/>
              <a:buFont typeface="Nunito"/>
              <a:buChar char="●"/>
            </a:pPr>
            <a:r>
              <a:rPr lang="en"/>
              <a:t>W. M. Lees, A. Wunderlich, P. J. Jeavons, P. D. Hale and M. R. Souryal, "Deep Learning Classification of 3.5-GHz Band Spectrograms With Applications to Spectrum Sensing," in IEEE Transactions on Cognitive Communications and Networking, vol. 5, no. 2, pp. 224-236, June 2019, doi: 10.1109/TCCN.2019.2899871.</a:t>
            </a:r>
            <a:endParaRPr/>
          </a:p>
        </p:txBody>
      </p:sp>
      <p:grpSp>
        <p:nvGrpSpPr>
          <p:cNvPr id="503" name="Google Shape;503;p32"/>
          <p:cNvGrpSpPr/>
          <p:nvPr/>
        </p:nvGrpSpPr>
        <p:grpSpPr>
          <a:xfrm>
            <a:off x="6684971" y="-644076"/>
            <a:ext cx="2639795" cy="1853191"/>
            <a:chOff x="6684971" y="-644076"/>
            <a:chExt cx="2639795" cy="1853191"/>
          </a:xfrm>
        </p:grpSpPr>
        <p:grpSp>
          <p:nvGrpSpPr>
            <p:cNvPr id="504" name="Google Shape;504;p32"/>
            <p:cNvGrpSpPr/>
            <p:nvPr/>
          </p:nvGrpSpPr>
          <p:grpSpPr>
            <a:xfrm>
              <a:off x="8521968" y="406316"/>
              <a:ext cx="802799" cy="802799"/>
              <a:chOff x="353675" y="3417700"/>
              <a:chExt cx="527775" cy="527775"/>
            </a:xfrm>
          </p:grpSpPr>
          <p:sp>
            <p:nvSpPr>
              <p:cNvPr id="505" name="Google Shape;505;p32"/>
              <p:cNvSpPr/>
              <p:nvPr/>
            </p:nvSpPr>
            <p:spPr>
              <a:xfrm>
                <a:off x="444125" y="3731600"/>
                <a:ext cx="15050" cy="16050"/>
              </a:xfrm>
              <a:custGeom>
                <a:rect b="b" l="l" r="r" t="t"/>
                <a:pathLst>
                  <a:path extrusionOk="0" h="642" w="602">
                    <a:moveTo>
                      <a:pt x="432" y="0"/>
                    </a:moveTo>
                    <a:lnTo>
                      <a:pt x="1" y="144"/>
                    </a:lnTo>
                    <a:lnTo>
                      <a:pt x="52" y="297"/>
                    </a:lnTo>
                    <a:cubicBezTo>
                      <a:pt x="73" y="360"/>
                      <a:pt x="96" y="425"/>
                      <a:pt x="120" y="489"/>
                    </a:cubicBezTo>
                    <a:lnTo>
                      <a:pt x="174" y="641"/>
                    </a:lnTo>
                    <a:lnTo>
                      <a:pt x="602" y="486"/>
                    </a:lnTo>
                    <a:lnTo>
                      <a:pt x="546" y="332"/>
                    </a:lnTo>
                    <a:cubicBezTo>
                      <a:pt x="524" y="273"/>
                      <a:pt x="503" y="213"/>
                      <a:pt x="483" y="154"/>
                    </a:cubicBezTo>
                    <a:lnTo>
                      <a:pt x="432"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2"/>
              <p:cNvSpPr/>
              <p:nvPr/>
            </p:nvSpPr>
            <p:spPr>
              <a:xfrm>
                <a:off x="438375" y="3708450"/>
                <a:ext cx="13700" cy="15025"/>
              </a:xfrm>
              <a:custGeom>
                <a:rect b="b" l="l" r="r" t="t"/>
                <a:pathLst>
                  <a:path extrusionOk="0" h="601" w="548">
                    <a:moveTo>
                      <a:pt x="447" y="1"/>
                    </a:moveTo>
                    <a:lnTo>
                      <a:pt x="1" y="83"/>
                    </a:lnTo>
                    <a:lnTo>
                      <a:pt x="29" y="242"/>
                    </a:lnTo>
                    <a:cubicBezTo>
                      <a:pt x="42" y="310"/>
                      <a:pt x="55" y="376"/>
                      <a:pt x="69" y="442"/>
                    </a:cubicBezTo>
                    <a:lnTo>
                      <a:pt x="103" y="601"/>
                    </a:lnTo>
                    <a:lnTo>
                      <a:pt x="548" y="505"/>
                    </a:lnTo>
                    <a:lnTo>
                      <a:pt x="513" y="346"/>
                    </a:lnTo>
                    <a:cubicBezTo>
                      <a:pt x="500" y="285"/>
                      <a:pt x="488" y="222"/>
                      <a:pt x="477" y="161"/>
                    </a:cubicBezTo>
                    <a:lnTo>
                      <a:pt x="447"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2"/>
              <p:cNvSpPr/>
              <p:nvPr/>
            </p:nvSpPr>
            <p:spPr>
              <a:xfrm>
                <a:off x="436125" y="3684825"/>
                <a:ext cx="12125" cy="13675"/>
              </a:xfrm>
              <a:custGeom>
                <a:rect b="b" l="l" r="r" t="t"/>
                <a:pathLst>
                  <a:path extrusionOk="0" h="547" w="485">
                    <a:moveTo>
                      <a:pt x="454" y="1"/>
                    </a:moveTo>
                    <a:lnTo>
                      <a:pt x="0" y="19"/>
                    </a:lnTo>
                    <a:lnTo>
                      <a:pt x="7" y="181"/>
                    </a:lnTo>
                    <a:cubicBezTo>
                      <a:pt x="10" y="249"/>
                      <a:pt x="13" y="316"/>
                      <a:pt x="18" y="384"/>
                    </a:cubicBezTo>
                    <a:lnTo>
                      <a:pt x="30" y="546"/>
                    </a:lnTo>
                    <a:lnTo>
                      <a:pt x="484" y="515"/>
                    </a:lnTo>
                    <a:lnTo>
                      <a:pt x="473" y="351"/>
                    </a:lnTo>
                    <a:lnTo>
                      <a:pt x="473" y="353"/>
                    </a:lnTo>
                    <a:cubicBezTo>
                      <a:pt x="468" y="290"/>
                      <a:pt x="464" y="226"/>
                      <a:pt x="461" y="163"/>
                    </a:cubicBezTo>
                    <a:lnTo>
                      <a:pt x="454"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2"/>
              <p:cNvSpPr/>
              <p:nvPr/>
            </p:nvSpPr>
            <p:spPr>
              <a:xfrm>
                <a:off x="436275" y="3660025"/>
                <a:ext cx="12425" cy="13925"/>
              </a:xfrm>
              <a:custGeom>
                <a:rect b="b" l="l" r="r" t="t"/>
                <a:pathLst>
                  <a:path extrusionOk="0" h="557" w="497">
                    <a:moveTo>
                      <a:pt x="44" y="0"/>
                    </a:moveTo>
                    <a:lnTo>
                      <a:pt x="29" y="162"/>
                    </a:lnTo>
                    <a:cubicBezTo>
                      <a:pt x="22" y="230"/>
                      <a:pt x="16" y="297"/>
                      <a:pt x="11" y="365"/>
                    </a:cubicBezTo>
                    <a:lnTo>
                      <a:pt x="1" y="527"/>
                    </a:lnTo>
                    <a:lnTo>
                      <a:pt x="453" y="557"/>
                    </a:lnTo>
                    <a:lnTo>
                      <a:pt x="465" y="395"/>
                    </a:lnTo>
                    <a:cubicBezTo>
                      <a:pt x="470" y="332"/>
                      <a:pt x="475" y="269"/>
                      <a:pt x="480" y="207"/>
                    </a:cubicBezTo>
                    <a:lnTo>
                      <a:pt x="496" y="45"/>
                    </a:lnTo>
                    <a:lnTo>
                      <a:pt x="44"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2"/>
              <p:cNvSpPr/>
              <p:nvPr/>
            </p:nvSpPr>
            <p:spPr>
              <a:xfrm>
                <a:off x="439175" y="3635150"/>
                <a:ext cx="13975" cy="15225"/>
              </a:xfrm>
              <a:custGeom>
                <a:rect b="b" l="l" r="r" t="t"/>
                <a:pathLst>
                  <a:path extrusionOk="0" h="609" w="559">
                    <a:moveTo>
                      <a:pt x="116" y="0"/>
                    </a:moveTo>
                    <a:lnTo>
                      <a:pt x="78" y="159"/>
                    </a:lnTo>
                    <a:cubicBezTo>
                      <a:pt x="63" y="223"/>
                      <a:pt x="48" y="290"/>
                      <a:pt x="33" y="356"/>
                    </a:cubicBezTo>
                    <a:lnTo>
                      <a:pt x="0" y="516"/>
                    </a:lnTo>
                    <a:lnTo>
                      <a:pt x="445" y="608"/>
                    </a:lnTo>
                    <a:lnTo>
                      <a:pt x="478" y="450"/>
                    </a:lnTo>
                    <a:lnTo>
                      <a:pt x="479" y="450"/>
                    </a:lnTo>
                    <a:cubicBezTo>
                      <a:pt x="491" y="389"/>
                      <a:pt x="506" y="326"/>
                      <a:pt x="521" y="265"/>
                    </a:cubicBezTo>
                    <a:lnTo>
                      <a:pt x="559" y="108"/>
                    </a:lnTo>
                    <a:lnTo>
                      <a:pt x="116"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2"/>
              <p:cNvSpPr/>
              <p:nvPr/>
            </p:nvSpPr>
            <p:spPr>
              <a:xfrm>
                <a:off x="453250" y="3753725"/>
                <a:ext cx="16100" cy="16800"/>
              </a:xfrm>
              <a:custGeom>
                <a:rect b="b" l="l" r="r" t="t"/>
                <a:pathLst>
                  <a:path extrusionOk="0" h="672" w="644">
                    <a:moveTo>
                      <a:pt x="409" y="1"/>
                    </a:moveTo>
                    <a:lnTo>
                      <a:pt x="1" y="202"/>
                    </a:lnTo>
                    <a:lnTo>
                      <a:pt x="73" y="348"/>
                    </a:lnTo>
                    <a:cubicBezTo>
                      <a:pt x="105" y="409"/>
                      <a:pt x="134" y="468"/>
                      <a:pt x="166" y="528"/>
                    </a:cubicBezTo>
                    <a:lnTo>
                      <a:pt x="244" y="671"/>
                    </a:lnTo>
                    <a:lnTo>
                      <a:pt x="643" y="457"/>
                    </a:lnTo>
                    <a:lnTo>
                      <a:pt x="567" y="313"/>
                    </a:lnTo>
                    <a:cubicBezTo>
                      <a:pt x="538" y="258"/>
                      <a:pt x="510" y="202"/>
                      <a:pt x="480" y="144"/>
                    </a:cubicBezTo>
                    <a:lnTo>
                      <a:pt x="40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2"/>
              <p:cNvSpPr/>
              <p:nvPr/>
            </p:nvSpPr>
            <p:spPr>
              <a:xfrm>
                <a:off x="498850" y="3810100"/>
                <a:ext cx="17300" cy="17050"/>
              </a:xfrm>
              <a:custGeom>
                <a:rect b="b" l="l" r="r" t="t"/>
                <a:pathLst>
                  <a:path extrusionOk="0" h="682" w="692">
                    <a:moveTo>
                      <a:pt x="291" y="1"/>
                    </a:moveTo>
                    <a:lnTo>
                      <a:pt x="1" y="351"/>
                    </a:lnTo>
                    <a:lnTo>
                      <a:pt x="126" y="455"/>
                    </a:lnTo>
                    <a:cubicBezTo>
                      <a:pt x="177" y="498"/>
                      <a:pt x="230" y="539"/>
                      <a:pt x="285" y="581"/>
                    </a:cubicBezTo>
                    <a:lnTo>
                      <a:pt x="412" y="681"/>
                    </a:lnTo>
                    <a:lnTo>
                      <a:pt x="691" y="323"/>
                    </a:lnTo>
                    <a:lnTo>
                      <a:pt x="564" y="224"/>
                    </a:lnTo>
                    <a:cubicBezTo>
                      <a:pt x="514" y="184"/>
                      <a:pt x="465" y="144"/>
                      <a:pt x="415" y="103"/>
                    </a:cubicBezTo>
                    <a:lnTo>
                      <a:pt x="415" y="105"/>
                    </a:lnTo>
                    <a:lnTo>
                      <a:pt x="291"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2"/>
              <p:cNvSpPr/>
              <p:nvPr/>
            </p:nvSpPr>
            <p:spPr>
              <a:xfrm>
                <a:off x="502475" y="3533250"/>
                <a:ext cx="17300" cy="16925"/>
              </a:xfrm>
              <a:custGeom>
                <a:rect b="b" l="l" r="r" t="t"/>
                <a:pathLst>
                  <a:path extrusionOk="0" h="677" w="692">
                    <a:moveTo>
                      <a:pt x="421" y="1"/>
                    </a:moveTo>
                    <a:lnTo>
                      <a:pt x="290" y="97"/>
                    </a:lnTo>
                    <a:cubicBezTo>
                      <a:pt x="236" y="136"/>
                      <a:pt x="183" y="178"/>
                      <a:pt x="130" y="219"/>
                    </a:cubicBezTo>
                    <a:lnTo>
                      <a:pt x="1" y="320"/>
                    </a:lnTo>
                    <a:lnTo>
                      <a:pt x="282" y="676"/>
                    </a:lnTo>
                    <a:lnTo>
                      <a:pt x="409" y="577"/>
                    </a:lnTo>
                    <a:cubicBezTo>
                      <a:pt x="460" y="538"/>
                      <a:pt x="510" y="500"/>
                      <a:pt x="561" y="462"/>
                    </a:cubicBezTo>
                    <a:lnTo>
                      <a:pt x="692" y="366"/>
                    </a:lnTo>
                    <a:lnTo>
                      <a:pt x="421"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p:nvPr/>
            </p:nvSpPr>
            <p:spPr>
              <a:xfrm>
                <a:off x="465650" y="3774425"/>
                <a:ext cx="16800" cy="17200"/>
              </a:xfrm>
              <a:custGeom>
                <a:rect b="b" l="l" r="r" t="t"/>
                <a:pathLst>
                  <a:path extrusionOk="0" h="688" w="672">
                    <a:moveTo>
                      <a:pt x="374" y="0"/>
                    </a:moveTo>
                    <a:lnTo>
                      <a:pt x="0" y="258"/>
                    </a:lnTo>
                    <a:lnTo>
                      <a:pt x="91" y="392"/>
                    </a:lnTo>
                    <a:cubicBezTo>
                      <a:pt x="129" y="446"/>
                      <a:pt x="169" y="502"/>
                      <a:pt x="208" y="557"/>
                    </a:cubicBezTo>
                    <a:lnTo>
                      <a:pt x="304" y="688"/>
                    </a:lnTo>
                    <a:lnTo>
                      <a:pt x="671" y="420"/>
                    </a:lnTo>
                    <a:lnTo>
                      <a:pt x="575" y="289"/>
                    </a:lnTo>
                    <a:cubicBezTo>
                      <a:pt x="539" y="238"/>
                      <a:pt x="503" y="187"/>
                      <a:pt x="466" y="134"/>
                    </a:cubicBezTo>
                    <a:lnTo>
                      <a:pt x="374"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p:nvPr/>
            </p:nvSpPr>
            <p:spPr>
              <a:xfrm>
                <a:off x="480925" y="3793325"/>
                <a:ext cx="17200" cy="17300"/>
              </a:xfrm>
              <a:custGeom>
                <a:rect b="b" l="l" r="r" t="t"/>
                <a:pathLst>
                  <a:path extrusionOk="0" h="692" w="688">
                    <a:moveTo>
                      <a:pt x="336" y="1"/>
                    </a:moveTo>
                    <a:lnTo>
                      <a:pt x="1" y="308"/>
                    </a:lnTo>
                    <a:lnTo>
                      <a:pt x="110" y="427"/>
                    </a:lnTo>
                    <a:cubicBezTo>
                      <a:pt x="156" y="477"/>
                      <a:pt x="202" y="526"/>
                      <a:pt x="248" y="576"/>
                    </a:cubicBezTo>
                    <a:lnTo>
                      <a:pt x="362" y="691"/>
                    </a:lnTo>
                    <a:lnTo>
                      <a:pt x="688" y="376"/>
                    </a:lnTo>
                    <a:lnTo>
                      <a:pt x="575" y="259"/>
                    </a:lnTo>
                    <a:cubicBezTo>
                      <a:pt x="531" y="214"/>
                      <a:pt x="488" y="168"/>
                      <a:pt x="445" y="122"/>
                    </a:cubicBezTo>
                    <a:lnTo>
                      <a:pt x="336"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2"/>
              <p:cNvSpPr/>
              <p:nvPr/>
            </p:nvSpPr>
            <p:spPr>
              <a:xfrm>
                <a:off x="519125" y="3824400"/>
                <a:ext cx="17050" cy="16450"/>
              </a:xfrm>
              <a:custGeom>
                <a:rect b="b" l="l" r="r" t="t"/>
                <a:pathLst>
                  <a:path extrusionOk="0" h="658" w="682">
                    <a:moveTo>
                      <a:pt x="239" y="0"/>
                    </a:moveTo>
                    <a:lnTo>
                      <a:pt x="1" y="387"/>
                    </a:lnTo>
                    <a:lnTo>
                      <a:pt x="138" y="473"/>
                    </a:lnTo>
                    <a:cubicBezTo>
                      <a:pt x="196" y="507"/>
                      <a:pt x="254" y="542"/>
                      <a:pt x="313" y="575"/>
                    </a:cubicBezTo>
                    <a:lnTo>
                      <a:pt x="453" y="658"/>
                    </a:lnTo>
                    <a:lnTo>
                      <a:pt x="681" y="263"/>
                    </a:lnTo>
                    <a:lnTo>
                      <a:pt x="539" y="182"/>
                    </a:lnTo>
                    <a:cubicBezTo>
                      <a:pt x="485" y="151"/>
                      <a:pt x="430" y="118"/>
                      <a:pt x="377" y="85"/>
                    </a:cubicBezTo>
                    <a:lnTo>
                      <a:pt x="376" y="85"/>
                    </a:lnTo>
                    <a:lnTo>
                      <a:pt x="23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2"/>
              <p:cNvSpPr/>
              <p:nvPr/>
            </p:nvSpPr>
            <p:spPr>
              <a:xfrm>
                <a:off x="484100" y="3549250"/>
                <a:ext cx="17250" cy="17250"/>
              </a:xfrm>
              <a:custGeom>
                <a:rect b="b" l="l" r="r" t="t"/>
                <a:pathLst>
                  <a:path extrusionOk="0" h="690" w="690">
                    <a:moveTo>
                      <a:pt x="371" y="0"/>
                    </a:moveTo>
                    <a:lnTo>
                      <a:pt x="255" y="114"/>
                    </a:lnTo>
                    <a:cubicBezTo>
                      <a:pt x="207" y="160"/>
                      <a:pt x="159" y="208"/>
                      <a:pt x="113" y="258"/>
                    </a:cubicBezTo>
                    <a:lnTo>
                      <a:pt x="1" y="374"/>
                    </a:lnTo>
                    <a:lnTo>
                      <a:pt x="328" y="689"/>
                    </a:lnTo>
                    <a:lnTo>
                      <a:pt x="440" y="573"/>
                    </a:lnTo>
                    <a:cubicBezTo>
                      <a:pt x="485" y="527"/>
                      <a:pt x="529" y="483"/>
                      <a:pt x="574" y="438"/>
                    </a:cubicBezTo>
                    <a:lnTo>
                      <a:pt x="690" y="324"/>
                    </a:lnTo>
                    <a:lnTo>
                      <a:pt x="3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2"/>
              <p:cNvSpPr/>
              <p:nvPr/>
            </p:nvSpPr>
            <p:spPr>
              <a:xfrm>
                <a:off x="771200" y="3603750"/>
                <a:ext cx="15600" cy="16475"/>
              </a:xfrm>
              <a:custGeom>
                <a:rect b="b" l="l" r="r" t="t"/>
                <a:pathLst>
                  <a:path extrusionOk="0" h="659" w="624">
                    <a:moveTo>
                      <a:pt x="415" y="1"/>
                    </a:moveTo>
                    <a:lnTo>
                      <a:pt x="0" y="188"/>
                    </a:lnTo>
                    <a:lnTo>
                      <a:pt x="66" y="335"/>
                    </a:lnTo>
                    <a:cubicBezTo>
                      <a:pt x="93" y="392"/>
                      <a:pt x="118" y="450"/>
                      <a:pt x="142" y="508"/>
                    </a:cubicBezTo>
                    <a:lnTo>
                      <a:pt x="204" y="658"/>
                    </a:lnTo>
                    <a:lnTo>
                      <a:pt x="623" y="485"/>
                    </a:lnTo>
                    <a:lnTo>
                      <a:pt x="562" y="335"/>
                    </a:lnTo>
                    <a:cubicBezTo>
                      <a:pt x="536" y="272"/>
                      <a:pt x="509" y="211"/>
                      <a:pt x="481" y="150"/>
                    </a:cubicBezTo>
                    <a:lnTo>
                      <a:pt x="415"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2"/>
              <p:cNvSpPr/>
              <p:nvPr/>
            </p:nvSpPr>
            <p:spPr>
              <a:xfrm>
                <a:off x="759500" y="3581750"/>
                <a:ext cx="16525" cy="17025"/>
              </a:xfrm>
              <a:custGeom>
                <a:rect b="b" l="l" r="r" t="t"/>
                <a:pathLst>
                  <a:path extrusionOk="0" h="681" w="661">
                    <a:moveTo>
                      <a:pt x="386" y="0"/>
                    </a:moveTo>
                    <a:lnTo>
                      <a:pt x="1" y="242"/>
                    </a:lnTo>
                    <a:lnTo>
                      <a:pt x="87" y="379"/>
                    </a:lnTo>
                    <a:cubicBezTo>
                      <a:pt x="121" y="432"/>
                      <a:pt x="154" y="486"/>
                      <a:pt x="186" y="541"/>
                    </a:cubicBezTo>
                    <a:lnTo>
                      <a:pt x="268" y="681"/>
                    </a:lnTo>
                    <a:lnTo>
                      <a:pt x="660" y="450"/>
                    </a:lnTo>
                    <a:lnTo>
                      <a:pt x="577" y="309"/>
                    </a:lnTo>
                    <a:cubicBezTo>
                      <a:pt x="543" y="251"/>
                      <a:pt x="508" y="194"/>
                      <a:pt x="472" y="137"/>
                    </a:cubicBezTo>
                    <a:lnTo>
                      <a:pt x="386"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2"/>
              <p:cNvSpPr/>
              <p:nvPr/>
            </p:nvSpPr>
            <p:spPr>
              <a:xfrm>
                <a:off x="779875" y="3627300"/>
                <a:ext cx="14425" cy="15600"/>
              </a:xfrm>
              <a:custGeom>
                <a:rect b="b" l="l" r="r" t="t"/>
                <a:pathLst>
                  <a:path extrusionOk="0" h="624" w="577">
                    <a:moveTo>
                      <a:pt x="438" y="1"/>
                    </a:moveTo>
                    <a:lnTo>
                      <a:pt x="0" y="128"/>
                    </a:lnTo>
                    <a:lnTo>
                      <a:pt x="47" y="283"/>
                    </a:lnTo>
                    <a:cubicBezTo>
                      <a:pt x="63" y="344"/>
                      <a:pt x="80" y="405"/>
                      <a:pt x="96" y="466"/>
                    </a:cubicBezTo>
                    <a:lnTo>
                      <a:pt x="136" y="623"/>
                    </a:lnTo>
                    <a:lnTo>
                      <a:pt x="577" y="509"/>
                    </a:lnTo>
                    <a:lnTo>
                      <a:pt x="536" y="352"/>
                    </a:lnTo>
                    <a:cubicBezTo>
                      <a:pt x="519" y="288"/>
                      <a:pt x="501" y="222"/>
                      <a:pt x="483" y="158"/>
                    </a:cubicBezTo>
                    <a:lnTo>
                      <a:pt x="43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2"/>
              <p:cNvSpPr/>
              <p:nvPr/>
            </p:nvSpPr>
            <p:spPr>
              <a:xfrm>
                <a:off x="745050" y="3561625"/>
                <a:ext cx="17075" cy="17300"/>
              </a:xfrm>
              <a:custGeom>
                <a:rect b="b" l="l" r="r" t="t"/>
                <a:pathLst>
                  <a:path extrusionOk="0" h="692" w="683">
                    <a:moveTo>
                      <a:pt x="349" y="1"/>
                    </a:moveTo>
                    <a:lnTo>
                      <a:pt x="1" y="293"/>
                    </a:lnTo>
                    <a:lnTo>
                      <a:pt x="105" y="417"/>
                    </a:lnTo>
                    <a:lnTo>
                      <a:pt x="106" y="417"/>
                    </a:lnTo>
                    <a:cubicBezTo>
                      <a:pt x="146" y="465"/>
                      <a:pt x="187" y="515"/>
                      <a:pt x="227" y="564"/>
                    </a:cubicBezTo>
                    <a:lnTo>
                      <a:pt x="328" y="691"/>
                    </a:lnTo>
                    <a:lnTo>
                      <a:pt x="683" y="409"/>
                    </a:lnTo>
                    <a:lnTo>
                      <a:pt x="582" y="282"/>
                    </a:lnTo>
                    <a:cubicBezTo>
                      <a:pt x="539" y="229"/>
                      <a:pt x="496" y="176"/>
                      <a:pt x="453" y="125"/>
                    </a:cubicBezTo>
                    <a:lnTo>
                      <a:pt x="34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2"/>
              <p:cNvSpPr/>
              <p:nvPr/>
            </p:nvSpPr>
            <p:spPr>
              <a:xfrm>
                <a:off x="785400" y="3651950"/>
                <a:ext cx="12925" cy="14375"/>
              </a:xfrm>
              <a:custGeom>
                <a:rect b="b" l="l" r="r" t="t"/>
                <a:pathLst>
                  <a:path extrusionOk="0" h="575" w="517">
                    <a:moveTo>
                      <a:pt x="450" y="1"/>
                    </a:moveTo>
                    <a:lnTo>
                      <a:pt x="1" y="64"/>
                    </a:lnTo>
                    <a:lnTo>
                      <a:pt x="22" y="224"/>
                    </a:lnTo>
                    <a:lnTo>
                      <a:pt x="22" y="226"/>
                    </a:lnTo>
                    <a:cubicBezTo>
                      <a:pt x="32" y="287"/>
                      <a:pt x="40" y="349"/>
                      <a:pt x="47" y="414"/>
                    </a:cubicBezTo>
                    <a:lnTo>
                      <a:pt x="65" y="574"/>
                    </a:lnTo>
                    <a:lnTo>
                      <a:pt x="516" y="523"/>
                    </a:lnTo>
                    <a:lnTo>
                      <a:pt x="498" y="363"/>
                    </a:lnTo>
                    <a:cubicBezTo>
                      <a:pt x="491" y="295"/>
                      <a:pt x="483" y="227"/>
                      <a:pt x="473" y="161"/>
                    </a:cubicBezTo>
                    <a:lnTo>
                      <a:pt x="450"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2"/>
              <p:cNvSpPr/>
              <p:nvPr/>
            </p:nvSpPr>
            <p:spPr>
              <a:xfrm>
                <a:off x="728150" y="3543825"/>
                <a:ext cx="17300" cy="17200"/>
              </a:xfrm>
              <a:custGeom>
                <a:rect b="b" l="l" r="r" t="t"/>
                <a:pathLst>
                  <a:path extrusionOk="0" h="688" w="692">
                    <a:moveTo>
                      <a:pt x="303" y="1"/>
                    </a:moveTo>
                    <a:lnTo>
                      <a:pt x="1" y="339"/>
                    </a:lnTo>
                    <a:lnTo>
                      <a:pt x="122" y="448"/>
                    </a:lnTo>
                    <a:cubicBezTo>
                      <a:pt x="168" y="490"/>
                      <a:pt x="214" y="533"/>
                      <a:pt x="260" y="577"/>
                    </a:cubicBezTo>
                    <a:lnTo>
                      <a:pt x="379" y="688"/>
                    </a:lnTo>
                    <a:lnTo>
                      <a:pt x="691" y="359"/>
                    </a:lnTo>
                    <a:lnTo>
                      <a:pt x="574" y="247"/>
                    </a:lnTo>
                    <a:cubicBezTo>
                      <a:pt x="525" y="201"/>
                      <a:pt x="475" y="154"/>
                      <a:pt x="425" y="110"/>
                    </a:cubicBezTo>
                    <a:lnTo>
                      <a:pt x="30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2"/>
              <p:cNvSpPr/>
              <p:nvPr/>
            </p:nvSpPr>
            <p:spPr>
              <a:xfrm>
                <a:off x="468300" y="3567775"/>
                <a:ext cx="16900" cy="17300"/>
              </a:xfrm>
              <a:custGeom>
                <a:rect b="b" l="l" r="r" t="t"/>
                <a:pathLst>
                  <a:path extrusionOk="0" h="692" w="676">
                    <a:moveTo>
                      <a:pt x="316" y="1"/>
                    </a:moveTo>
                    <a:lnTo>
                      <a:pt x="216" y="130"/>
                    </a:lnTo>
                    <a:cubicBezTo>
                      <a:pt x="175" y="184"/>
                      <a:pt x="134" y="237"/>
                      <a:pt x="94" y="292"/>
                    </a:cubicBezTo>
                    <a:lnTo>
                      <a:pt x="0" y="424"/>
                    </a:lnTo>
                    <a:lnTo>
                      <a:pt x="367" y="691"/>
                    </a:lnTo>
                    <a:lnTo>
                      <a:pt x="463" y="559"/>
                    </a:lnTo>
                    <a:cubicBezTo>
                      <a:pt x="501" y="508"/>
                      <a:pt x="537" y="457"/>
                      <a:pt x="577" y="407"/>
                    </a:cubicBezTo>
                    <a:lnTo>
                      <a:pt x="676" y="278"/>
                    </a:lnTo>
                    <a:lnTo>
                      <a:pt x="316"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2"/>
              <p:cNvSpPr/>
              <p:nvPr/>
            </p:nvSpPr>
            <p:spPr>
              <a:xfrm>
                <a:off x="455350" y="3588550"/>
                <a:ext cx="16225" cy="16925"/>
              </a:xfrm>
              <a:custGeom>
                <a:rect b="b" l="l" r="r" t="t"/>
                <a:pathLst>
                  <a:path extrusionOk="0" h="677" w="649">
                    <a:moveTo>
                      <a:pt x="254" y="1"/>
                    </a:moveTo>
                    <a:lnTo>
                      <a:pt x="174" y="143"/>
                    </a:lnTo>
                    <a:cubicBezTo>
                      <a:pt x="140" y="201"/>
                      <a:pt x="108" y="260"/>
                      <a:pt x="77" y="321"/>
                    </a:cubicBezTo>
                    <a:lnTo>
                      <a:pt x="1" y="463"/>
                    </a:lnTo>
                    <a:lnTo>
                      <a:pt x="401" y="677"/>
                    </a:lnTo>
                    <a:lnTo>
                      <a:pt x="477" y="533"/>
                    </a:lnTo>
                    <a:cubicBezTo>
                      <a:pt x="506" y="478"/>
                      <a:pt x="538" y="422"/>
                      <a:pt x="569" y="368"/>
                    </a:cubicBezTo>
                    <a:lnTo>
                      <a:pt x="649" y="226"/>
                    </a:lnTo>
                    <a:lnTo>
                      <a:pt x="254"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2"/>
              <p:cNvSpPr/>
              <p:nvPr/>
            </p:nvSpPr>
            <p:spPr>
              <a:xfrm>
                <a:off x="709075" y="3528725"/>
                <a:ext cx="17200" cy="16775"/>
              </a:xfrm>
              <a:custGeom>
                <a:rect b="b" l="l" r="r" t="t"/>
                <a:pathLst>
                  <a:path extrusionOk="0" h="671" w="688">
                    <a:moveTo>
                      <a:pt x="255" y="0"/>
                    </a:moveTo>
                    <a:lnTo>
                      <a:pt x="1" y="377"/>
                    </a:lnTo>
                    <a:lnTo>
                      <a:pt x="136" y="468"/>
                    </a:lnTo>
                    <a:cubicBezTo>
                      <a:pt x="189" y="504"/>
                      <a:pt x="240" y="539"/>
                      <a:pt x="291" y="577"/>
                    </a:cubicBezTo>
                    <a:lnTo>
                      <a:pt x="424" y="671"/>
                    </a:lnTo>
                    <a:lnTo>
                      <a:pt x="688" y="301"/>
                    </a:lnTo>
                    <a:lnTo>
                      <a:pt x="556" y="207"/>
                    </a:lnTo>
                    <a:cubicBezTo>
                      <a:pt x="501" y="167"/>
                      <a:pt x="447" y="129"/>
                      <a:pt x="391" y="91"/>
                    </a:cubicBezTo>
                    <a:lnTo>
                      <a:pt x="25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2"/>
              <p:cNvSpPr/>
              <p:nvPr/>
            </p:nvSpPr>
            <p:spPr>
              <a:xfrm>
                <a:off x="445575" y="3611150"/>
                <a:ext cx="15275" cy="16250"/>
              </a:xfrm>
              <a:custGeom>
                <a:rect b="b" l="l" r="r" t="t"/>
                <a:pathLst>
                  <a:path extrusionOk="0" h="650" w="611">
                    <a:moveTo>
                      <a:pt x="187" y="1"/>
                    </a:moveTo>
                    <a:lnTo>
                      <a:pt x="128" y="153"/>
                    </a:lnTo>
                    <a:cubicBezTo>
                      <a:pt x="103" y="215"/>
                      <a:pt x="78" y="278"/>
                      <a:pt x="55" y="343"/>
                    </a:cubicBezTo>
                    <a:lnTo>
                      <a:pt x="0" y="495"/>
                    </a:lnTo>
                    <a:lnTo>
                      <a:pt x="427" y="650"/>
                    </a:lnTo>
                    <a:lnTo>
                      <a:pt x="483" y="498"/>
                    </a:lnTo>
                    <a:cubicBezTo>
                      <a:pt x="504" y="438"/>
                      <a:pt x="527" y="379"/>
                      <a:pt x="551" y="319"/>
                    </a:cubicBezTo>
                    <a:lnTo>
                      <a:pt x="610" y="167"/>
                    </a:lnTo>
                    <a:lnTo>
                      <a:pt x="187"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2"/>
              <p:cNvSpPr/>
              <p:nvPr/>
            </p:nvSpPr>
            <p:spPr>
              <a:xfrm>
                <a:off x="705325" y="3820300"/>
                <a:ext cx="17125" cy="16675"/>
              </a:xfrm>
              <a:custGeom>
                <a:rect b="b" l="l" r="r" t="t"/>
                <a:pathLst>
                  <a:path extrusionOk="0" h="667" w="685">
                    <a:moveTo>
                      <a:pt x="430" y="1"/>
                    </a:moveTo>
                    <a:lnTo>
                      <a:pt x="296" y="92"/>
                    </a:lnTo>
                    <a:cubicBezTo>
                      <a:pt x="243" y="126"/>
                      <a:pt x="190" y="161"/>
                      <a:pt x="137" y="196"/>
                    </a:cubicBezTo>
                    <a:lnTo>
                      <a:pt x="0" y="283"/>
                    </a:lnTo>
                    <a:lnTo>
                      <a:pt x="243" y="667"/>
                    </a:lnTo>
                    <a:lnTo>
                      <a:pt x="380" y="579"/>
                    </a:lnTo>
                    <a:cubicBezTo>
                      <a:pt x="438" y="543"/>
                      <a:pt x="494" y="506"/>
                      <a:pt x="550" y="468"/>
                    </a:cubicBezTo>
                    <a:lnTo>
                      <a:pt x="684" y="377"/>
                    </a:lnTo>
                    <a:lnTo>
                      <a:pt x="430"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2"/>
              <p:cNvSpPr/>
              <p:nvPr/>
            </p:nvSpPr>
            <p:spPr>
              <a:xfrm>
                <a:off x="724725" y="3805225"/>
                <a:ext cx="17300" cy="17175"/>
              </a:xfrm>
              <a:custGeom>
                <a:rect b="b" l="l" r="r" t="t"/>
                <a:pathLst>
                  <a:path extrusionOk="0" h="687" w="692">
                    <a:moveTo>
                      <a:pt x="387" y="1"/>
                    </a:moveTo>
                    <a:lnTo>
                      <a:pt x="267" y="110"/>
                    </a:lnTo>
                    <a:cubicBezTo>
                      <a:pt x="221" y="153"/>
                      <a:pt x="173" y="194"/>
                      <a:pt x="125" y="235"/>
                    </a:cubicBezTo>
                    <a:lnTo>
                      <a:pt x="1" y="339"/>
                    </a:lnTo>
                    <a:lnTo>
                      <a:pt x="295" y="686"/>
                    </a:lnTo>
                    <a:lnTo>
                      <a:pt x="419" y="581"/>
                    </a:lnTo>
                    <a:cubicBezTo>
                      <a:pt x="470" y="538"/>
                      <a:pt x="521" y="493"/>
                      <a:pt x="571" y="447"/>
                    </a:cubicBezTo>
                    <a:lnTo>
                      <a:pt x="691" y="339"/>
                    </a:lnTo>
                    <a:lnTo>
                      <a:pt x="387"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
              <p:cNvSpPr/>
              <p:nvPr/>
            </p:nvSpPr>
            <p:spPr>
              <a:xfrm>
                <a:off x="688250" y="3516575"/>
                <a:ext cx="16775" cy="16050"/>
              </a:xfrm>
              <a:custGeom>
                <a:rect b="b" l="l" r="r" t="t"/>
                <a:pathLst>
                  <a:path extrusionOk="0" h="642" w="671">
                    <a:moveTo>
                      <a:pt x="199" y="0"/>
                    </a:moveTo>
                    <a:lnTo>
                      <a:pt x="1" y="408"/>
                    </a:lnTo>
                    <a:lnTo>
                      <a:pt x="146" y="479"/>
                    </a:lnTo>
                    <a:cubicBezTo>
                      <a:pt x="204" y="508"/>
                      <a:pt x="260" y="536"/>
                      <a:pt x="317" y="565"/>
                    </a:cubicBezTo>
                    <a:lnTo>
                      <a:pt x="460" y="641"/>
                    </a:lnTo>
                    <a:lnTo>
                      <a:pt x="670" y="238"/>
                    </a:lnTo>
                    <a:lnTo>
                      <a:pt x="526" y="162"/>
                    </a:lnTo>
                    <a:cubicBezTo>
                      <a:pt x="467" y="131"/>
                      <a:pt x="406" y="101"/>
                      <a:pt x="345" y="71"/>
                    </a:cubicBezTo>
                    <a:lnTo>
                      <a:pt x="19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p:nvPr/>
            </p:nvSpPr>
            <p:spPr>
              <a:xfrm>
                <a:off x="742075" y="3787750"/>
                <a:ext cx="17125" cy="17350"/>
              </a:xfrm>
              <a:custGeom>
                <a:rect b="b" l="l" r="r" t="t"/>
                <a:pathLst>
                  <a:path extrusionOk="0" h="694" w="685">
                    <a:moveTo>
                      <a:pt x="336" y="1"/>
                    </a:moveTo>
                    <a:lnTo>
                      <a:pt x="232" y="126"/>
                    </a:lnTo>
                    <a:cubicBezTo>
                      <a:pt x="191" y="174"/>
                      <a:pt x="149" y="222"/>
                      <a:pt x="108" y="270"/>
                    </a:cubicBezTo>
                    <a:lnTo>
                      <a:pt x="1" y="391"/>
                    </a:lnTo>
                    <a:lnTo>
                      <a:pt x="339" y="693"/>
                    </a:lnTo>
                    <a:lnTo>
                      <a:pt x="447" y="571"/>
                    </a:lnTo>
                    <a:cubicBezTo>
                      <a:pt x="493" y="521"/>
                      <a:pt x="536" y="470"/>
                      <a:pt x="581" y="419"/>
                    </a:cubicBezTo>
                    <a:lnTo>
                      <a:pt x="685" y="293"/>
                    </a:lnTo>
                    <a:lnTo>
                      <a:pt x="336"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2"/>
              <p:cNvSpPr/>
              <p:nvPr/>
            </p:nvSpPr>
            <p:spPr>
              <a:xfrm>
                <a:off x="666000" y="3507650"/>
                <a:ext cx="16050" cy="14925"/>
              </a:xfrm>
              <a:custGeom>
                <a:rect b="b" l="l" r="r" t="t"/>
                <a:pathLst>
                  <a:path extrusionOk="0" h="597" w="642">
                    <a:moveTo>
                      <a:pt x="141" y="0"/>
                    </a:moveTo>
                    <a:lnTo>
                      <a:pt x="1" y="432"/>
                    </a:lnTo>
                    <a:lnTo>
                      <a:pt x="156" y="483"/>
                    </a:lnTo>
                    <a:cubicBezTo>
                      <a:pt x="215" y="501"/>
                      <a:pt x="276" y="523"/>
                      <a:pt x="336" y="544"/>
                    </a:cubicBezTo>
                    <a:lnTo>
                      <a:pt x="490" y="597"/>
                    </a:lnTo>
                    <a:lnTo>
                      <a:pt x="642" y="169"/>
                    </a:lnTo>
                    <a:lnTo>
                      <a:pt x="488" y="114"/>
                    </a:lnTo>
                    <a:cubicBezTo>
                      <a:pt x="423" y="93"/>
                      <a:pt x="361" y="72"/>
                      <a:pt x="295" y="50"/>
                    </a:cubicBezTo>
                    <a:lnTo>
                      <a:pt x="14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p:nvPr/>
            </p:nvSpPr>
            <p:spPr>
              <a:xfrm>
                <a:off x="684225" y="3832650"/>
                <a:ext cx="16625" cy="15850"/>
              </a:xfrm>
              <a:custGeom>
                <a:rect b="b" l="l" r="r" t="t"/>
                <a:pathLst>
                  <a:path extrusionOk="0" h="634" w="665">
                    <a:moveTo>
                      <a:pt x="464" y="1"/>
                    </a:moveTo>
                    <a:lnTo>
                      <a:pt x="319" y="73"/>
                    </a:lnTo>
                    <a:cubicBezTo>
                      <a:pt x="263" y="100"/>
                      <a:pt x="205" y="128"/>
                      <a:pt x="147" y="153"/>
                    </a:cubicBezTo>
                    <a:lnTo>
                      <a:pt x="0" y="220"/>
                    </a:lnTo>
                    <a:lnTo>
                      <a:pt x="188" y="633"/>
                    </a:lnTo>
                    <a:lnTo>
                      <a:pt x="335" y="567"/>
                    </a:lnTo>
                    <a:cubicBezTo>
                      <a:pt x="397" y="539"/>
                      <a:pt x="458" y="510"/>
                      <a:pt x="519" y="481"/>
                    </a:cubicBezTo>
                    <a:lnTo>
                      <a:pt x="664" y="409"/>
                    </a:lnTo>
                    <a:lnTo>
                      <a:pt x="464"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p:cNvSpPr/>
              <p:nvPr/>
            </p:nvSpPr>
            <p:spPr>
              <a:xfrm>
                <a:off x="757000" y="3768275"/>
                <a:ext cx="16625" cy="17125"/>
              </a:xfrm>
              <a:custGeom>
                <a:rect b="b" l="l" r="r" t="t"/>
                <a:pathLst>
                  <a:path extrusionOk="0" h="685" w="665">
                    <a:moveTo>
                      <a:pt x="279" y="0"/>
                    </a:moveTo>
                    <a:lnTo>
                      <a:pt x="193" y="137"/>
                    </a:lnTo>
                    <a:cubicBezTo>
                      <a:pt x="160" y="190"/>
                      <a:pt x="126" y="245"/>
                      <a:pt x="91" y="297"/>
                    </a:cubicBezTo>
                    <a:lnTo>
                      <a:pt x="0" y="431"/>
                    </a:lnTo>
                    <a:lnTo>
                      <a:pt x="378" y="684"/>
                    </a:lnTo>
                    <a:lnTo>
                      <a:pt x="469" y="549"/>
                    </a:lnTo>
                    <a:cubicBezTo>
                      <a:pt x="506" y="492"/>
                      <a:pt x="544" y="435"/>
                      <a:pt x="578" y="378"/>
                    </a:cubicBezTo>
                    <a:lnTo>
                      <a:pt x="664" y="241"/>
                    </a:lnTo>
                    <a:lnTo>
                      <a:pt x="27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a:off x="661800" y="3842075"/>
                <a:ext cx="15800" cy="14725"/>
              </a:xfrm>
              <a:custGeom>
                <a:rect b="b" l="l" r="r" t="t"/>
                <a:pathLst>
                  <a:path extrusionOk="0" h="589" w="632">
                    <a:moveTo>
                      <a:pt x="491" y="0"/>
                    </a:moveTo>
                    <a:lnTo>
                      <a:pt x="337" y="52"/>
                    </a:lnTo>
                    <a:cubicBezTo>
                      <a:pt x="276" y="71"/>
                      <a:pt x="216" y="90"/>
                      <a:pt x="155" y="108"/>
                    </a:cubicBezTo>
                    <a:lnTo>
                      <a:pt x="0" y="154"/>
                    </a:lnTo>
                    <a:lnTo>
                      <a:pt x="129" y="589"/>
                    </a:lnTo>
                    <a:lnTo>
                      <a:pt x="284" y="544"/>
                    </a:lnTo>
                    <a:cubicBezTo>
                      <a:pt x="349" y="524"/>
                      <a:pt x="413" y="504"/>
                      <a:pt x="477" y="483"/>
                    </a:cubicBezTo>
                    <a:lnTo>
                      <a:pt x="631" y="433"/>
                    </a:lnTo>
                    <a:lnTo>
                      <a:pt x="49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2"/>
              <p:cNvSpPr/>
              <p:nvPr/>
            </p:nvSpPr>
            <p:spPr>
              <a:xfrm>
                <a:off x="784625" y="3701225"/>
                <a:ext cx="13200" cy="14600"/>
              </a:xfrm>
              <a:custGeom>
                <a:rect b="b" l="l" r="r" t="t"/>
                <a:pathLst>
                  <a:path extrusionOk="0" h="584" w="528">
                    <a:moveTo>
                      <a:pt x="78" y="1"/>
                    </a:moveTo>
                    <a:lnTo>
                      <a:pt x="56" y="161"/>
                    </a:lnTo>
                    <a:cubicBezTo>
                      <a:pt x="47" y="224"/>
                      <a:pt x="37" y="287"/>
                      <a:pt x="27" y="349"/>
                    </a:cubicBezTo>
                    <a:lnTo>
                      <a:pt x="0" y="510"/>
                    </a:lnTo>
                    <a:lnTo>
                      <a:pt x="448" y="584"/>
                    </a:lnTo>
                    <a:lnTo>
                      <a:pt x="474" y="424"/>
                    </a:lnTo>
                    <a:cubicBezTo>
                      <a:pt x="486" y="358"/>
                      <a:pt x="496" y="292"/>
                      <a:pt x="506" y="224"/>
                    </a:cubicBezTo>
                    <a:lnTo>
                      <a:pt x="527" y="64"/>
                    </a:lnTo>
                    <a:lnTo>
                      <a:pt x="7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2"/>
              <p:cNvSpPr/>
              <p:nvPr/>
            </p:nvSpPr>
            <p:spPr>
              <a:xfrm>
                <a:off x="787475" y="3677150"/>
                <a:ext cx="11550" cy="13575"/>
              </a:xfrm>
              <a:custGeom>
                <a:rect b="b" l="l" r="r" t="t"/>
                <a:pathLst>
                  <a:path extrusionOk="0" h="543" w="462">
                    <a:moveTo>
                      <a:pt x="7" y="1"/>
                    </a:moveTo>
                    <a:lnTo>
                      <a:pt x="7" y="177"/>
                    </a:lnTo>
                    <a:cubicBezTo>
                      <a:pt x="7" y="240"/>
                      <a:pt x="7" y="305"/>
                      <a:pt x="5" y="367"/>
                    </a:cubicBezTo>
                    <a:lnTo>
                      <a:pt x="0" y="529"/>
                    </a:lnTo>
                    <a:lnTo>
                      <a:pt x="455" y="543"/>
                    </a:lnTo>
                    <a:lnTo>
                      <a:pt x="458" y="379"/>
                    </a:lnTo>
                    <a:cubicBezTo>
                      <a:pt x="460" y="313"/>
                      <a:pt x="461" y="245"/>
                      <a:pt x="461" y="176"/>
                    </a:cubicBezTo>
                    <a:lnTo>
                      <a:pt x="461"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2"/>
              <p:cNvSpPr/>
              <p:nvPr/>
            </p:nvSpPr>
            <p:spPr>
              <a:xfrm>
                <a:off x="769225" y="3747025"/>
                <a:ext cx="15800" cy="16650"/>
              </a:xfrm>
              <a:custGeom>
                <a:rect b="b" l="l" r="r" t="t"/>
                <a:pathLst>
                  <a:path extrusionOk="0" h="666" w="632">
                    <a:moveTo>
                      <a:pt x="216" y="1"/>
                    </a:moveTo>
                    <a:lnTo>
                      <a:pt x="150" y="150"/>
                    </a:lnTo>
                    <a:cubicBezTo>
                      <a:pt x="126" y="207"/>
                      <a:pt x="99" y="265"/>
                      <a:pt x="71" y="321"/>
                    </a:cubicBezTo>
                    <a:lnTo>
                      <a:pt x="0" y="468"/>
                    </a:lnTo>
                    <a:lnTo>
                      <a:pt x="410" y="665"/>
                    </a:lnTo>
                    <a:lnTo>
                      <a:pt x="481" y="518"/>
                    </a:lnTo>
                    <a:cubicBezTo>
                      <a:pt x="511" y="457"/>
                      <a:pt x="539" y="396"/>
                      <a:pt x="565" y="335"/>
                    </a:cubicBezTo>
                    <a:lnTo>
                      <a:pt x="631" y="186"/>
                    </a:lnTo>
                    <a:lnTo>
                      <a:pt x="216"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2"/>
              <p:cNvSpPr/>
              <p:nvPr/>
            </p:nvSpPr>
            <p:spPr>
              <a:xfrm>
                <a:off x="778500" y="3724525"/>
                <a:ext cx="14650" cy="15800"/>
              </a:xfrm>
              <a:custGeom>
                <a:rect b="b" l="l" r="r" t="t"/>
                <a:pathLst>
                  <a:path extrusionOk="0" h="632" w="586">
                    <a:moveTo>
                      <a:pt x="149" y="1"/>
                    </a:moveTo>
                    <a:lnTo>
                      <a:pt x="105" y="157"/>
                    </a:lnTo>
                    <a:cubicBezTo>
                      <a:pt x="87" y="219"/>
                      <a:pt x="69" y="280"/>
                      <a:pt x="50" y="339"/>
                    </a:cubicBezTo>
                    <a:lnTo>
                      <a:pt x="1" y="495"/>
                    </a:lnTo>
                    <a:lnTo>
                      <a:pt x="434" y="632"/>
                    </a:lnTo>
                    <a:lnTo>
                      <a:pt x="483" y="476"/>
                    </a:lnTo>
                    <a:cubicBezTo>
                      <a:pt x="503" y="412"/>
                      <a:pt x="523" y="347"/>
                      <a:pt x="541" y="283"/>
                    </a:cubicBezTo>
                    <a:lnTo>
                      <a:pt x="586" y="126"/>
                    </a:lnTo>
                    <a:lnTo>
                      <a:pt x="14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2"/>
              <p:cNvSpPr/>
              <p:nvPr/>
            </p:nvSpPr>
            <p:spPr>
              <a:xfrm>
                <a:off x="523125" y="3520125"/>
                <a:ext cx="16925" cy="16300"/>
              </a:xfrm>
              <a:custGeom>
                <a:rect b="b" l="l" r="r" t="t"/>
                <a:pathLst>
                  <a:path extrusionOk="0" h="652" w="677">
                    <a:moveTo>
                      <a:pt x="460" y="0"/>
                    </a:moveTo>
                    <a:lnTo>
                      <a:pt x="317" y="78"/>
                    </a:lnTo>
                    <a:cubicBezTo>
                      <a:pt x="259" y="109"/>
                      <a:pt x="199" y="143"/>
                      <a:pt x="141" y="177"/>
                    </a:cubicBezTo>
                    <a:lnTo>
                      <a:pt x="1" y="258"/>
                    </a:lnTo>
                    <a:lnTo>
                      <a:pt x="229" y="651"/>
                    </a:lnTo>
                    <a:lnTo>
                      <a:pt x="369" y="570"/>
                    </a:lnTo>
                    <a:cubicBezTo>
                      <a:pt x="424" y="537"/>
                      <a:pt x="478" y="508"/>
                      <a:pt x="535" y="476"/>
                    </a:cubicBezTo>
                    <a:lnTo>
                      <a:pt x="677" y="399"/>
                    </a:lnTo>
                    <a:lnTo>
                      <a:pt x="46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2"/>
              <p:cNvSpPr/>
              <p:nvPr/>
            </p:nvSpPr>
            <p:spPr>
              <a:xfrm>
                <a:off x="569475" y="3503525"/>
                <a:ext cx="15300" cy="14050"/>
              </a:xfrm>
              <a:custGeom>
                <a:rect b="b" l="l" r="r" t="t"/>
                <a:pathLst>
                  <a:path extrusionOk="0" h="562" w="612">
                    <a:moveTo>
                      <a:pt x="513" y="0"/>
                    </a:moveTo>
                    <a:lnTo>
                      <a:pt x="356" y="35"/>
                    </a:lnTo>
                    <a:cubicBezTo>
                      <a:pt x="290" y="50"/>
                      <a:pt x="224" y="65"/>
                      <a:pt x="158" y="81"/>
                    </a:cubicBezTo>
                    <a:lnTo>
                      <a:pt x="1" y="121"/>
                    </a:lnTo>
                    <a:lnTo>
                      <a:pt x="111" y="562"/>
                    </a:lnTo>
                    <a:lnTo>
                      <a:pt x="268" y="522"/>
                    </a:lnTo>
                    <a:cubicBezTo>
                      <a:pt x="329" y="507"/>
                      <a:pt x="391" y="493"/>
                      <a:pt x="453" y="478"/>
                    </a:cubicBezTo>
                    <a:lnTo>
                      <a:pt x="612" y="443"/>
                    </a:lnTo>
                    <a:lnTo>
                      <a:pt x="51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2"/>
              <p:cNvSpPr/>
              <p:nvPr/>
            </p:nvSpPr>
            <p:spPr>
              <a:xfrm>
                <a:off x="564975" y="3844375"/>
                <a:ext cx="15525" cy="14325"/>
              </a:xfrm>
              <a:custGeom>
                <a:rect b="b" l="l" r="r" t="t"/>
                <a:pathLst>
                  <a:path extrusionOk="0" h="573" w="621">
                    <a:moveTo>
                      <a:pt x="123" y="1"/>
                    </a:moveTo>
                    <a:lnTo>
                      <a:pt x="1" y="439"/>
                    </a:lnTo>
                    <a:lnTo>
                      <a:pt x="157" y="482"/>
                    </a:lnTo>
                    <a:cubicBezTo>
                      <a:pt x="222" y="500"/>
                      <a:pt x="286" y="516"/>
                      <a:pt x="352" y="533"/>
                    </a:cubicBezTo>
                    <a:lnTo>
                      <a:pt x="511" y="572"/>
                    </a:lnTo>
                    <a:lnTo>
                      <a:pt x="620" y="131"/>
                    </a:lnTo>
                    <a:lnTo>
                      <a:pt x="463" y="92"/>
                    </a:lnTo>
                    <a:cubicBezTo>
                      <a:pt x="400" y="77"/>
                      <a:pt x="339" y="60"/>
                      <a:pt x="278" y="44"/>
                    </a:cubicBezTo>
                    <a:lnTo>
                      <a:pt x="12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2"/>
              <p:cNvSpPr/>
              <p:nvPr/>
            </p:nvSpPr>
            <p:spPr>
              <a:xfrm>
                <a:off x="541300" y="3835875"/>
                <a:ext cx="16425" cy="15550"/>
              </a:xfrm>
              <a:custGeom>
                <a:rect b="b" l="l" r="r" t="t"/>
                <a:pathLst>
                  <a:path extrusionOk="0" h="622" w="657">
                    <a:moveTo>
                      <a:pt x="183" y="1"/>
                    </a:moveTo>
                    <a:lnTo>
                      <a:pt x="1" y="417"/>
                    </a:lnTo>
                    <a:lnTo>
                      <a:pt x="150" y="483"/>
                    </a:lnTo>
                    <a:cubicBezTo>
                      <a:pt x="211" y="509"/>
                      <a:pt x="273" y="536"/>
                      <a:pt x="336" y="561"/>
                    </a:cubicBezTo>
                    <a:lnTo>
                      <a:pt x="487" y="622"/>
                    </a:lnTo>
                    <a:lnTo>
                      <a:pt x="657" y="200"/>
                    </a:lnTo>
                    <a:lnTo>
                      <a:pt x="506" y="139"/>
                    </a:lnTo>
                    <a:cubicBezTo>
                      <a:pt x="447" y="116"/>
                      <a:pt x="389" y="91"/>
                      <a:pt x="331" y="65"/>
                    </a:cubicBezTo>
                    <a:lnTo>
                      <a:pt x="331" y="67"/>
                    </a:lnTo>
                    <a:lnTo>
                      <a:pt x="18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2"/>
              <p:cNvSpPr/>
              <p:nvPr/>
            </p:nvSpPr>
            <p:spPr>
              <a:xfrm>
                <a:off x="545575" y="3510125"/>
                <a:ext cx="16275" cy="15350"/>
              </a:xfrm>
              <a:custGeom>
                <a:rect b="b" l="l" r="r" t="t"/>
                <a:pathLst>
                  <a:path extrusionOk="0" h="614" w="651">
                    <a:moveTo>
                      <a:pt x="492" y="1"/>
                    </a:moveTo>
                    <a:lnTo>
                      <a:pt x="340" y="57"/>
                    </a:lnTo>
                    <a:lnTo>
                      <a:pt x="340" y="58"/>
                    </a:lnTo>
                    <a:cubicBezTo>
                      <a:pt x="278" y="82"/>
                      <a:pt x="215" y="106"/>
                      <a:pt x="152" y="131"/>
                    </a:cubicBezTo>
                    <a:lnTo>
                      <a:pt x="0" y="192"/>
                    </a:lnTo>
                    <a:lnTo>
                      <a:pt x="172" y="614"/>
                    </a:lnTo>
                    <a:lnTo>
                      <a:pt x="322" y="552"/>
                    </a:lnTo>
                    <a:cubicBezTo>
                      <a:pt x="380" y="528"/>
                      <a:pt x="440" y="505"/>
                      <a:pt x="499" y="483"/>
                    </a:cubicBezTo>
                    <a:lnTo>
                      <a:pt x="651" y="427"/>
                    </a:lnTo>
                    <a:lnTo>
                      <a:pt x="49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2"/>
              <p:cNvSpPr/>
              <p:nvPr/>
            </p:nvSpPr>
            <p:spPr>
              <a:xfrm>
                <a:off x="589675" y="3849675"/>
                <a:ext cx="14275" cy="12825"/>
              </a:xfrm>
              <a:custGeom>
                <a:rect b="b" l="l" r="r" t="t"/>
                <a:pathLst>
                  <a:path extrusionOk="0" h="513" w="571">
                    <a:moveTo>
                      <a:pt x="60" y="0"/>
                    </a:moveTo>
                    <a:lnTo>
                      <a:pt x="0" y="450"/>
                    </a:lnTo>
                    <a:lnTo>
                      <a:pt x="161" y="471"/>
                    </a:lnTo>
                    <a:cubicBezTo>
                      <a:pt x="228" y="481"/>
                      <a:pt x="295" y="488"/>
                      <a:pt x="362" y="496"/>
                    </a:cubicBezTo>
                    <a:lnTo>
                      <a:pt x="524" y="512"/>
                    </a:lnTo>
                    <a:lnTo>
                      <a:pt x="570" y="60"/>
                    </a:lnTo>
                    <a:lnTo>
                      <a:pt x="409" y="43"/>
                    </a:lnTo>
                    <a:cubicBezTo>
                      <a:pt x="346" y="37"/>
                      <a:pt x="283" y="28"/>
                      <a:pt x="220" y="20"/>
                    </a:cubicBezTo>
                    <a:lnTo>
                      <a:pt x="220" y="22"/>
                    </a:lnTo>
                    <a:lnTo>
                      <a:pt x="6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2"/>
              <p:cNvSpPr/>
              <p:nvPr/>
            </p:nvSpPr>
            <p:spPr>
              <a:xfrm>
                <a:off x="614775" y="3851400"/>
                <a:ext cx="13300" cy="11625"/>
              </a:xfrm>
              <a:custGeom>
                <a:rect b="b" l="l" r="r" t="t"/>
                <a:pathLst>
                  <a:path extrusionOk="0" h="465" w="532">
                    <a:moveTo>
                      <a:pt x="515" y="1"/>
                    </a:moveTo>
                    <a:lnTo>
                      <a:pt x="353" y="6"/>
                    </a:lnTo>
                    <a:cubicBezTo>
                      <a:pt x="290" y="9"/>
                      <a:pt x="227" y="9"/>
                      <a:pt x="163" y="11"/>
                    </a:cubicBezTo>
                    <a:lnTo>
                      <a:pt x="1" y="11"/>
                    </a:lnTo>
                    <a:lnTo>
                      <a:pt x="4" y="465"/>
                    </a:lnTo>
                    <a:lnTo>
                      <a:pt x="166" y="465"/>
                    </a:lnTo>
                    <a:cubicBezTo>
                      <a:pt x="234" y="463"/>
                      <a:pt x="302" y="462"/>
                      <a:pt x="369" y="460"/>
                    </a:cubicBezTo>
                    <a:lnTo>
                      <a:pt x="531" y="455"/>
                    </a:lnTo>
                    <a:lnTo>
                      <a:pt x="515"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p:nvPr/>
            </p:nvSpPr>
            <p:spPr>
              <a:xfrm>
                <a:off x="594300" y="3500375"/>
                <a:ext cx="14025" cy="12500"/>
              </a:xfrm>
              <a:custGeom>
                <a:rect b="b" l="l" r="r" t="t"/>
                <a:pathLst>
                  <a:path extrusionOk="0" h="500" w="561">
                    <a:moveTo>
                      <a:pt x="524" y="1"/>
                    </a:moveTo>
                    <a:lnTo>
                      <a:pt x="362" y="12"/>
                    </a:lnTo>
                    <a:lnTo>
                      <a:pt x="364" y="12"/>
                    </a:lnTo>
                    <a:cubicBezTo>
                      <a:pt x="296" y="19"/>
                      <a:pt x="229" y="24"/>
                      <a:pt x="162" y="30"/>
                    </a:cubicBezTo>
                    <a:lnTo>
                      <a:pt x="1" y="49"/>
                    </a:lnTo>
                    <a:lnTo>
                      <a:pt x="48" y="500"/>
                    </a:lnTo>
                    <a:lnTo>
                      <a:pt x="209" y="483"/>
                    </a:lnTo>
                    <a:cubicBezTo>
                      <a:pt x="271" y="477"/>
                      <a:pt x="334" y="470"/>
                      <a:pt x="399" y="465"/>
                    </a:cubicBezTo>
                    <a:lnTo>
                      <a:pt x="561" y="453"/>
                    </a:lnTo>
                    <a:lnTo>
                      <a:pt x="524"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a:off x="638500" y="3848350"/>
                <a:ext cx="14675" cy="13325"/>
              </a:xfrm>
              <a:custGeom>
                <a:rect b="b" l="l" r="r" t="t"/>
                <a:pathLst>
                  <a:path extrusionOk="0" h="533" w="587">
                    <a:moveTo>
                      <a:pt x="507" y="0"/>
                    </a:moveTo>
                    <a:lnTo>
                      <a:pt x="349" y="30"/>
                    </a:lnTo>
                    <a:lnTo>
                      <a:pt x="349" y="29"/>
                    </a:lnTo>
                    <a:cubicBezTo>
                      <a:pt x="286" y="40"/>
                      <a:pt x="223" y="50"/>
                      <a:pt x="160" y="60"/>
                    </a:cubicBezTo>
                    <a:lnTo>
                      <a:pt x="0" y="83"/>
                    </a:lnTo>
                    <a:lnTo>
                      <a:pt x="66" y="532"/>
                    </a:lnTo>
                    <a:lnTo>
                      <a:pt x="227" y="509"/>
                    </a:lnTo>
                    <a:cubicBezTo>
                      <a:pt x="294" y="499"/>
                      <a:pt x="360" y="488"/>
                      <a:pt x="426" y="476"/>
                    </a:cubicBezTo>
                    <a:lnTo>
                      <a:pt x="587" y="448"/>
                    </a:lnTo>
                    <a:lnTo>
                      <a:pt x="507"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2"/>
              <p:cNvSpPr/>
              <p:nvPr/>
            </p:nvSpPr>
            <p:spPr>
              <a:xfrm>
                <a:off x="619200" y="3500100"/>
                <a:ext cx="13525" cy="12000"/>
              </a:xfrm>
              <a:custGeom>
                <a:rect b="b" l="l" r="r" t="t"/>
                <a:pathLst>
                  <a:path extrusionOk="0" h="480" w="541">
                    <a:moveTo>
                      <a:pt x="16" y="0"/>
                    </a:moveTo>
                    <a:lnTo>
                      <a:pt x="1" y="454"/>
                    </a:lnTo>
                    <a:lnTo>
                      <a:pt x="163" y="459"/>
                    </a:lnTo>
                    <a:cubicBezTo>
                      <a:pt x="225" y="461"/>
                      <a:pt x="288" y="464"/>
                      <a:pt x="353" y="469"/>
                    </a:cubicBezTo>
                    <a:lnTo>
                      <a:pt x="515" y="479"/>
                    </a:lnTo>
                    <a:lnTo>
                      <a:pt x="541" y="25"/>
                    </a:lnTo>
                    <a:lnTo>
                      <a:pt x="379" y="15"/>
                    </a:lnTo>
                    <a:cubicBezTo>
                      <a:pt x="313" y="12"/>
                      <a:pt x="245" y="8"/>
                      <a:pt x="177" y="5"/>
                    </a:cubicBezTo>
                    <a:lnTo>
                      <a:pt x="16"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2"/>
              <p:cNvSpPr/>
              <p:nvPr/>
            </p:nvSpPr>
            <p:spPr>
              <a:xfrm>
                <a:off x="642825" y="3502125"/>
                <a:ext cx="14950" cy="13550"/>
              </a:xfrm>
              <a:custGeom>
                <a:rect b="b" l="l" r="r" t="t"/>
                <a:pathLst>
                  <a:path extrusionOk="0" h="542" w="598">
                    <a:moveTo>
                      <a:pt x="78" y="0"/>
                    </a:moveTo>
                    <a:lnTo>
                      <a:pt x="1" y="448"/>
                    </a:lnTo>
                    <a:lnTo>
                      <a:pt x="161" y="476"/>
                    </a:lnTo>
                    <a:cubicBezTo>
                      <a:pt x="224" y="486"/>
                      <a:pt x="287" y="497"/>
                      <a:pt x="348" y="511"/>
                    </a:cubicBezTo>
                    <a:lnTo>
                      <a:pt x="506" y="542"/>
                    </a:lnTo>
                    <a:lnTo>
                      <a:pt x="597" y="98"/>
                    </a:lnTo>
                    <a:lnTo>
                      <a:pt x="439" y="65"/>
                    </a:lnTo>
                    <a:cubicBezTo>
                      <a:pt x="372" y="51"/>
                      <a:pt x="305" y="40"/>
                      <a:pt x="239" y="28"/>
                    </a:cubicBezTo>
                    <a:lnTo>
                      <a:pt x="78"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499725" y="3563750"/>
                <a:ext cx="235700" cy="235675"/>
              </a:xfrm>
              <a:custGeom>
                <a:rect b="b" l="l" r="r" t="t"/>
                <a:pathLst>
                  <a:path extrusionOk="0" h="9427" w="9428">
                    <a:moveTo>
                      <a:pt x="4714" y="585"/>
                    </a:moveTo>
                    <a:cubicBezTo>
                      <a:pt x="6990" y="585"/>
                      <a:pt x="8844" y="2437"/>
                      <a:pt x="8844" y="4713"/>
                    </a:cubicBezTo>
                    <a:cubicBezTo>
                      <a:pt x="8844" y="6990"/>
                      <a:pt x="6990" y="8842"/>
                      <a:pt x="4714" y="8842"/>
                    </a:cubicBezTo>
                    <a:cubicBezTo>
                      <a:pt x="2437" y="8842"/>
                      <a:pt x="585" y="6990"/>
                      <a:pt x="585" y="4713"/>
                    </a:cubicBezTo>
                    <a:cubicBezTo>
                      <a:pt x="585" y="2437"/>
                      <a:pt x="2437" y="585"/>
                      <a:pt x="4714" y="585"/>
                    </a:cubicBezTo>
                    <a:close/>
                    <a:moveTo>
                      <a:pt x="4714" y="0"/>
                    </a:moveTo>
                    <a:cubicBezTo>
                      <a:pt x="2115" y="0"/>
                      <a:pt x="0" y="2115"/>
                      <a:pt x="0" y="4713"/>
                    </a:cubicBezTo>
                    <a:cubicBezTo>
                      <a:pt x="0" y="7312"/>
                      <a:pt x="2115" y="9427"/>
                      <a:pt x="4714" y="9427"/>
                    </a:cubicBezTo>
                    <a:cubicBezTo>
                      <a:pt x="7312" y="9427"/>
                      <a:pt x="9427" y="7312"/>
                      <a:pt x="9427" y="4713"/>
                    </a:cubicBezTo>
                    <a:cubicBezTo>
                      <a:pt x="9427" y="2115"/>
                      <a:pt x="7312" y="0"/>
                      <a:pt x="471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353675" y="3417700"/>
                <a:ext cx="527775" cy="527775"/>
              </a:xfrm>
              <a:custGeom>
                <a:rect b="b" l="l" r="r" t="t"/>
                <a:pathLst>
                  <a:path extrusionOk="0" h="21111" w="21111">
                    <a:moveTo>
                      <a:pt x="12490" y="260"/>
                    </a:moveTo>
                    <a:cubicBezTo>
                      <a:pt x="12717" y="260"/>
                      <a:pt x="12900" y="445"/>
                      <a:pt x="12900" y="671"/>
                    </a:cubicBezTo>
                    <a:lnTo>
                      <a:pt x="12900" y="2160"/>
                    </a:lnTo>
                    <a:cubicBezTo>
                      <a:pt x="12900" y="2440"/>
                      <a:pt x="13078" y="2695"/>
                      <a:pt x="13344" y="2789"/>
                    </a:cubicBezTo>
                    <a:cubicBezTo>
                      <a:pt x="13591" y="2878"/>
                      <a:pt x="13837" y="2981"/>
                      <a:pt x="14075" y="3093"/>
                    </a:cubicBezTo>
                    <a:cubicBezTo>
                      <a:pt x="14165" y="3136"/>
                      <a:pt x="14263" y="3157"/>
                      <a:pt x="14360" y="3157"/>
                    </a:cubicBezTo>
                    <a:cubicBezTo>
                      <a:pt x="14534" y="3157"/>
                      <a:pt x="14706" y="3089"/>
                      <a:pt x="14835" y="2961"/>
                    </a:cubicBezTo>
                    <a:lnTo>
                      <a:pt x="15887" y="1908"/>
                    </a:lnTo>
                    <a:cubicBezTo>
                      <a:pt x="15965" y="1831"/>
                      <a:pt x="16069" y="1788"/>
                      <a:pt x="16178" y="1788"/>
                    </a:cubicBezTo>
                    <a:cubicBezTo>
                      <a:pt x="16288" y="1788"/>
                      <a:pt x="16391" y="1831"/>
                      <a:pt x="16468" y="1908"/>
                    </a:cubicBezTo>
                    <a:lnTo>
                      <a:pt x="19203" y="4643"/>
                    </a:lnTo>
                    <a:cubicBezTo>
                      <a:pt x="19280" y="4720"/>
                      <a:pt x="19323" y="4823"/>
                      <a:pt x="19323" y="4933"/>
                    </a:cubicBezTo>
                    <a:cubicBezTo>
                      <a:pt x="19323" y="5042"/>
                      <a:pt x="19280" y="5146"/>
                      <a:pt x="19203" y="5224"/>
                    </a:cubicBezTo>
                    <a:lnTo>
                      <a:pt x="18150" y="6277"/>
                    </a:lnTo>
                    <a:cubicBezTo>
                      <a:pt x="17950" y="6476"/>
                      <a:pt x="17897" y="6782"/>
                      <a:pt x="18018" y="7036"/>
                    </a:cubicBezTo>
                    <a:cubicBezTo>
                      <a:pt x="18130" y="7274"/>
                      <a:pt x="18233" y="7521"/>
                      <a:pt x="18322" y="7767"/>
                    </a:cubicBezTo>
                    <a:cubicBezTo>
                      <a:pt x="18418" y="8033"/>
                      <a:pt x="18671" y="8211"/>
                      <a:pt x="18953" y="8211"/>
                    </a:cubicBezTo>
                    <a:lnTo>
                      <a:pt x="20440" y="8211"/>
                    </a:lnTo>
                    <a:cubicBezTo>
                      <a:pt x="20666" y="8211"/>
                      <a:pt x="20851" y="8394"/>
                      <a:pt x="20851" y="8622"/>
                    </a:cubicBezTo>
                    <a:lnTo>
                      <a:pt x="20851" y="12488"/>
                    </a:lnTo>
                    <a:cubicBezTo>
                      <a:pt x="20851" y="12715"/>
                      <a:pt x="20666" y="12900"/>
                      <a:pt x="20440" y="12900"/>
                    </a:cubicBezTo>
                    <a:lnTo>
                      <a:pt x="18953" y="12900"/>
                    </a:lnTo>
                    <a:cubicBezTo>
                      <a:pt x="18671" y="12900"/>
                      <a:pt x="18416" y="13078"/>
                      <a:pt x="18322" y="13342"/>
                    </a:cubicBezTo>
                    <a:cubicBezTo>
                      <a:pt x="18233" y="13589"/>
                      <a:pt x="18130" y="13835"/>
                      <a:pt x="18018" y="14074"/>
                    </a:cubicBezTo>
                    <a:cubicBezTo>
                      <a:pt x="17897" y="14329"/>
                      <a:pt x="17950" y="14634"/>
                      <a:pt x="18150" y="14834"/>
                    </a:cubicBezTo>
                    <a:lnTo>
                      <a:pt x="19203" y="15887"/>
                    </a:lnTo>
                    <a:cubicBezTo>
                      <a:pt x="19280" y="15964"/>
                      <a:pt x="19323" y="16067"/>
                      <a:pt x="19323" y="16177"/>
                    </a:cubicBezTo>
                    <a:cubicBezTo>
                      <a:pt x="19323" y="16286"/>
                      <a:pt x="19280" y="16391"/>
                      <a:pt x="19203" y="16468"/>
                    </a:cubicBezTo>
                    <a:lnTo>
                      <a:pt x="16468" y="19202"/>
                    </a:lnTo>
                    <a:cubicBezTo>
                      <a:pt x="16391" y="19280"/>
                      <a:pt x="16288" y="19323"/>
                      <a:pt x="16178" y="19323"/>
                    </a:cubicBezTo>
                    <a:cubicBezTo>
                      <a:pt x="16069" y="19323"/>
                      <a:pt x="15965" y="19280"/>
                      <a:pt x="15887" y="19202"/>
                    </a:cubicBezTo>
                    <a:lnTo>
                      <a:pt x="14835" y="18150"/>
                    </a:lnTo>
                    <a:cubicBezTo>
                      <a:pt x="14706" y="18022"/>
                      <a:pt x="14534" y="17954"/>
                      <a:pt x="14360" y="17954"/>
                    </a:cubicBezTo>
                    <a:cubicBezTo>
                      <a:pt x="14263" y="17954"/>
                      <a:pt x="14165" y="17975"/>
                      <a:pt x="14075" y="18018"/>
                    </a:cubicBezTo>
                    <a:cubicBezTo>
                      <a:pt x="13837" y="18130"/>
                      <a:pt x="13591" y="18233"/>
                      <a:pt x="13344" y="18320"/>
                    </a:cubicBezTo>
                    <a:cubicBezTo>
                      <a:pt x="13078" y="18416"/>
                      <a:pt x="12900" y="18670"/>
                      <a:pt x="12900" y="18951"/>
                    </a:cubicBezTo>
                    <a:lnTo>
                      <a:pt x="12900" y="20440"/>
                    </a:lnTo>
                    <a:cubicBezTo>
                      <a:pt x="12900" y="20666"/>
                      <a:pt x="12717" y="20851"/>
                      <a:pt x="12490" y="20851"/>
                    </a:cubicBezTo>
                    <a:lnTo>
                      <a:pt x="8623" y="20851"/>
                    </a:lnTo>
                    <a:cubicBezTo>
                      <a:pt x="8396" y="20851"/>
                      <a:pt x="8211" y="20666"/>
                      <a:pt x="8211" y="20440"/>
                    </a:cubicBezTo>
                    <a:lnTo>
                      <a:pt x="8211" y="18951"/>
                    </a:lnTo>
                    <a:cubicBezTo>
                      <a:pt x="8211" y="18670"/>
                      <a:pt x="8033" y="18416"/>
                      <a:pt x="7769" y="18320"/>
                    </a:cubicBezTo>
                    <a:cubicBezTo>
                      <a:pt x="7521" y="18233"/>
                      <a:pt x="7275" y="18130"/>
                      <a:pt x="7038" y="18018"/>
                    </a:cubicBezTo>
                    <a:cubicBezTo>
                      <a:pt x="6946" y="17975"/>
                      <a:pt x="6848" y="17953"/>
                      <a:pt x="6753" y="17953"/>
                    </a:cubicBezTo>
                    <a:cubicBezTo>
                      <a:pt x="6577" y="17953"/>
                      <a:pt x="6406" y="18021"/>
                      <a:pt x="6278" y="18150"/>
                    </a:cubicBezTo>
                    <a:lnTo>
                      <a:pt x="5224" y="19202"/>
                    </a:lnTo>
                    <a:cubicBezTo>
                      <a:pt x="5147" y="19280"/>
                      <a:pt x="5044" y="19323"/>
                      <a:pt x="4934" y="19323"/>
                    </a:cubicBezTo>
                    <a:cubicBezTo>
                      <a:pt x="4825" y="19323"/>
                      <a:pt x="4721" y="19280"/>
                      <a:pt x="4643" y="19202"/>
                    </a:cubicBezTo>
                    <a:lnTo>
                      <a:pt x="1909" y="16468"/>
                    </a:lnTo>
                    <a:cubicBezTo>
                      <a:pt x="1831" y="16391"/>
                      <a:pt x="1788" y="16286"/>
                      <a:pt x="1788" y="16177"/>
                    </a:cubicBezTo>
                    <a:cubicBezTo>
                      <a:pt x="1788" y="16067"/>
                      <a:pt x="1831" y="15964"/>
                      <a:pt x="1909" y="15887"/>
                    </a:cubicBezTo>
                    <a:lnTo>
                      <a:pt x="2961" y="14834"/>
                    </a:lnTo>
                    <a:cubicBezTo>
                      <a:pt x="3161" y="14634"/>
                      <a:pt x="3214" y="14329"/>
                      <a:pt x="3093" y="14073"/>
                    </a:cubicBezTo>
                    <a:cubicBezTo>
                      <a:pt x="2981" y="13835"/>
                      <a:pt x="2878" y="13589"/>
                      <a:pt x="2791" y="13342"/>
                    </a:cubicBezTo>
                    <a:cubicBezTo>
                      <a:pt x="2695" y="13078"/>
                      <a:pt x="2442" y="12900"/>
                      <a:pt x="2160" y="12900"/>
                    </a:cubicBezTo>
                    <a:lnTo>
                      <a:pt x="671" y="12900"/>
                    </a:lnTo>
                    <a:cubicBezTo>
                      <a:pt x="445" y="12900"/>
                      <a:pt x="262" y="12715"/>
                      <a:pt x="262" y="12488"/>
                    </a:cubicBezTo>
                    <a:lnTo>
                      <a:pt x="262" y="8621"/>
                    </a:lnTo>
                    <a:cubicBezTo>
                      <a:pt x="262" y="8394"/>
                      <a:pt x="445" y="8211"/>
                      <a:pt x="671" y="8211"/>
                    </a:cubicBezTo>
                    <a:lnTo>
                      <a:pt x="2160" y="8211"/>
                    </a:lnTo>
                    <a:cubicBezTo>
                      <a:pt x="2442" y="8211"/>
                      <a:pt x="2695" y="8033"/>
                      <a:pt x="2791" y="7767"/>
                    </a:cubicBezTo>
                    <a:cubicBezTo>
                      <a:pt x="2878" y="7521"/>
                      <a:pt x="2981" y="7274"/>
                      <a:pt x="3093" y="7036"/>
                    </a:cubicBezTo>
                    <a:cubicBezTo>
                      <a:pt x="3214" y="6782"/>
                      <a:pt x="3161" y="6476"/>
                      <a:pt x="2961" y="6277"/>
                    </a:cubicBezTo>
                    <a:lnTo>
                      <a:pt x="1909" y="5224"/>
                    </a:lnTo>
                    <a:cubicBezTo>
                      <a:pt x="1831" y="5146"/>
                      <a:pt x="1788" y="5042"/>
                      <a:pt x="1788" y="4933"/>
                    </a:cubicBezTo>
                    <a:cubicBezTo>
                      <a:pt x="1788" y="4823"/>
                      <a:pt x="1831" y="4720"/>
                      <a:pt x="1909" y="4643"/>
                    </a:cubicBezTo>
                    <a:lnTo>
                      <a:pt x="4643" y="1908"/>
                    </a:lnTo>
                    <a:cubicBezTo>
                      <a:pt x="4721" y="1831"/>
                      <a:pt x="4825" y="1788"/>
                      <a:pt x="4934" y="1788"/>
                    </a:cubicBezTo>
                    <a:cubicBezTo>
                      <a:pt x="5044" y="1788"/>
                      <a:pt x="5147" y="1831"/>
                      <a:pt x="5224" y="1908"/>
                    </a:cubicBezTo>
                    <a:lnTo>
                      <a:pt x="6277" y="2961"/>
                    </a:lnTo>
                    <a:cubicBezTo>
                      <a:pt x="6405" y="3089"/>
                      <a:pt x="6577" y="3157"/>
                      <a:pt x="6752" y="3157"/>
                    </a:cubicBezTo>
                    <a:cubicBezTo>
                      <a:pt x="6849" y="3157"/>
                      <a:pt x="6947" y="3136"/>
                      <a:pt x="7038" y="3093"/>
                    </a:cubicBezTo>
                    <a:cubicBezTo>
                      <a:pt x="7275" y="2981"/>
                      <a:pt x="7521" y="2878"/>
                      <a:pt x="7769" y="2789"/>
                    </a:cubicBezTo>
                    <a:cubicBezTo>
                      <a:pt x="8033" y="2695"/>
                      <a:pt x="8211" y="2440"/>
                      <a:pt x="8211" y="2160"/>
                    </a:cubicBezTo>
                    <a:lnTo>
                      <a:pt x="8211" y="671"/>
                    </a:lnTo>
                    <a:cubicBezTo>
                      <a:pt x="8211" y="445"/>
                      <a:pt x="8396" y="260"/>
                      <a:pt x="8623" y="260"/>
                    </a:cubicBezTo>
                    <a:close/>
                    <a:moveTo>
                      <a:pt x="8623" y="0"/>
                    </a:moveTo>
                    <a:cubicBezTo>
                      <a:pt x="8253" y="0"/>
                      <a:pt x="7952" y="301"/>
                      <a:pt x="7952" y="671"/>
                    </a:cubicBezTo>
                    <a:lnTo>
                      <a:pt x="7952" y="2160"/>
                    </a:lnTo>
                    <a:cubicBezTo>
                      <a:pt x="7952" y="2331"/>
                      <a:pt x="7843" y="2487"/>
                      <a:pt x="7681" y="2546"/>
                    </a:cubicBezTo>
                    <a:cubicBezTo>
                      <a:pt x="7425" y="2637"/>
                      <a:pt x="7172" y="2743"/>
                      <a:pt x="6926" y="2858"/>
                    </a:cubicBezTo>
                    <a:cubicBezTo>
                      <a:pt x="6871" y="2885"/>
                      <a:pt x="6811" y="2898"/>
                      <a:pt x="6752" y="2898"/>
                    </a:cubicBezTo>
                    <a:cubicBezTo>
                      <a:pt x="6646" y="2898"/>
                      <a:pt x="6540" y="2856"/>
                      <a:pt x="6462" y="2777"/>
                    </a:cubicBezTo>
                    <a:lnTo>
                      <a:pt x="5408" y="1725"/>
                    </a:lnTo>
                    <a:cubicBezTo>
                      <a:pt x="5282" y="1598"/>
                      <a:pt x="5114" y="1528"/>
                      <a:pt x="4934" y="1528"/>
                    </a:cubicBezTo>
                    <a:cubicBezTo>
                      <a:pt x="4755" y="1528"/>
                      <a:pt x="4587" y="1598"/>
                      <a:pt x="4459" y="1725"/>
                    </a:cubicBezTo>
                    <a:lnTo>
                      <a:pt x="1725" y="4459"/>
                    </a:lnTo>
                    <a:cubicBezTo>
                      <a:pt x="1598" y="4586"/>
                      <a:pt x="1529" y="4755"/>
                      <a:pt x="1529" y="4933"/>
                    </a:cubicBezTo>
                    <a:cubicBezTo>
                      <a:pt x="1529" y="5113"/>
                      <a:pt x="1598" y="5280"/>
                      <a:pt x="1725" y="5408"/>
                    </a:cubicBezTo>
                    <a:lnTo>
                      <a:pt x="2778" y="6460"/>
                    </a:lnTo>
                    <a:cubicBezTo>
                      <a:pt x="2900" y="6582"/>
                      <a:pt x="2933" y="6770"/>
                      <a:pt x="2859" y="6926"/>
                    </a:cubicBezTo>
                    <a:cubicBezTo>
                      <a:pt x="2743" y="7172"/>
                      <a:pt x="2637" y="7426"/>
                      <a:pt x="2546" y="7679"/>
                    </a:cubicBezTo>
                    <a:cubicBezTo>
                      <a:pt x="2489" y="7843"/>
                      <a:pt x="2333" y="7952"/>
                      <a:pt x="2160" y="7952"/>
                    </a:cubicBezTo>
                    <a:lnTo>
                      <a:pt x="671" y="7952"/>
                    </a:lnTo>
                    <a:cubicBezTo>
                      <a:pt x="303" y="7952"/>
                      <a:pt x="1" y="8252"/>
                      <a:pt x="1" y="8622"/>
                    </a:cubicBezTo>
                    <a:lnTo>
                      <a:pt x="1" y="12488"/>
                    </a:lnTo>
                    <a:cubicBezTo>
                      <a:pt x="1" y="12858"/>
                      <a:pt x="303" y="13159"/>
                      <a:pt x="671" y="13159"/>
                    </a:cubicBezTo>
                    <a:lnTo>
                      <a:pt x="2160" y="13159"/>
                    </a:lnTo>
                    <a:cubicBezTo>
                      <a:pt x="2333" y="13159"/>
                      <a:pt x="2489" y="13268"/>
                      <a:pt x="2546" y="13430"/>
                    </a:cubicBezTo>
                    <a:cubicBezTo>
                      <a:pt x="2637" y="13684"/>
                      <a:pt x="2743" y="13939"/>
                      <a:pt x="2859" y="14185"/>
                    </a:cubicBezTo>
                    <a:cubicBezTo>
                      <a:pt x="2933" y="14340"/>
                      <a:pt x="2900" y="14529"/>
                      <a:pt x="2778" y="14651"/>
                    </a:cubicBezTo>
                    <a:lnTo>
                      <a:pt x="1725" y="15703"/>
                    </a:lnTo>
                    <a:cubicBezTo>
                      <a:pt x="1598" y="15829"/>
                      <a:pt x="1529" y="15997"/>
                      <a:pt x="1529" y="16177"/>
                    </a:cubicBezTo>
                    <a:cubicBezTo>
                      <a:pt x="1529" y="16356"/>
                      <a:pt x="1598" y="16524"/>
                      <a:pt x="1725" y="16652"/>
                    </a:cubicBezTo>
                    <a:lnTo>
                      <a:pt x="4459" y="19386"/>
                    </a:lnTo>
                    <a:cubicBezTo>
                      <a:pt x="4587" y="19513"/>
                      <a:pt x="4755" y="19582"/>
                      <a:pt x="4934" y="19582"/>
                    </a:cubicBezTo>
                    <a:cubicBezTo>
                      <a:pt x="5114" y="19582"/>
                      <a:pt x="5282" y="19513"/>
                      <a:pt x="5408" y="19386"/>
                    </a:cubicBezTo>
                    <a:lnTo>
                      <a:pt x="6462" y="18333"/>
                    </a:lnTo>
                    <a:cubicBezTo>
                      <a:pt x="6540" y="18255"/>
                      <a:pt x="6646" y="18213"/>
                      <a:pt x="6752" y="18213"/>
                    </a:cubicBezTo>
                    <a:cubicBezTo>
                      <a:pt x="6811" y="18213"/>
                      <a:pt x="6871" y="18226"/>
                      <a:pt x="6926" y="18252"/>
                    </a:cubicBezTo>
                    <a:cubicBezTo>
                      <a:pt x="7172" y="18368"/>
                      <a:pt x="7425" y="18474"/>
                      <a:pt x="7681" y="18565"/>
                    </a:cubicBezTo>
                    <a:cubicBezTo>
                      <a:pt x="7843" y="18624"/>
                      <a:pt x="7952" y="18779"/>
                      <a:pt x="7952" y="18951"/>
                    </a:cubicBezTo>
                    <a:lnTo>
                      <a:pt x="7952" y="20440"/>
                    </a:lnTo>
                    <a:cubicBezTo>
                      <a:pt x="7952" y="20810"/>
                      <a:pt x="8253" y="21111"/>
                      <a:pt x="8623" y="21111"/>
                    </a:cubicBezTo>
                    <a:lnTo>
                      <a:pt x="12490" y="21111"/>
                    </a:lnTo>
                    <a:cubicBezTo>
                      <a:pt x="12859" y="21111"/>
                      <a:pt x="13161" y="20810"/>
                      <a:pt x="13161" y="20440"/>
                    </a:cubicBezTo>
                    <a:lnTo>
                      <a:pt x="13161" y="18951"/>
                    </a:lnTo>
                    <a:cubicBezTo>
                      <a:pt x="13161" y="18779"/>
                      <a:pt x="13270" y="18624"/>
                      <a:pt x="13432" y="18565"/>
                    </a:cubicBezTo>
                    <a:cubicBezTo>
                      <a:pt x="13686" y="18474"/>
                      <a:pt x="13941" y="18368"/>
                      <a:pt x="14185" y="18252"/>
                    </a:cubicBezTo>
                    <a:cubicBezTo>
                      <a:pt x="14241" y="18226"/>
                      <a:pt x="14301" y="18213"/>
                      <a:pt x="14360" y="18213"/>
                    </a:cubicBezTo>
                    <a:cubicBezTo>
                      <a:pt x="14467" y="18213"/>
                      <a:pt x="14573" y="18255"/>
                      <a:pt x="14651" y="18333"/>
                    </a:cubicBezTo>
                    <a:lnTo>
                      <a:pt x="15704" y="19386"/>
                    </a:lnTo>
                    <a:cubicBezTo>
                      <a:pt x="15831" y="19513"/>
                      <a:pt x="15999" y="19582"/>
                      <a:pt x="16178" y="19582"/>
                    </a:cubicBezTo>
                    <a:cubicBezTo>
                      <a:pt x="16358" y="19582"/>
                      <a:pt x="16526" y="19513"/>
                      <a:pt x="16652" y="19386"/>
                    </a:cubicBezTo>
                    <a:lnTo>
                      <a:pt x="19386" y="16652"/>
                    </a:lnTo>
                    <a:cubicBezTo>
                      <a:pt x="19513" y="16524"/>
                      <a:pt x="19583" y="16356"/>
                      <a:pt x="19583" y="16177"/>
                    </a:cubicBezTo>
                    <a:cubicBezTo>
                      <a:pt x="19583" y="15997"/>
                      <a:pt x="19513" y="15829"/>
                      <a:pt x="19386" y="15703"/>
                    </a:cubicBezTo>
                    <a:lnTo>
                      <a:pt x="18334" y="14651"/>
                    </a:lnTo>
                    <a:cubicBezTo>
                      <a:pt x="18211" y="14529"/>
                      <a:pt x="18180" y="14340"/>
                      <a:pt x="18253" y="14185"/>
                    </a:cubicBezTo>
                    <a:cubicBezTo>
                      <a:pt x="18370" y="13939"/>
                      <a:pt x="18474" y="13684"/>
                      <a:pt x="18567" y="13432"/>
                    </a:cubicBezTo>
                    <a:cubicBezTo>
                      <a:pt x="18624" y="13268"/>
                      <a:pt x="18780" y="13159"/>
                      <a:pt x="18953" y="13159"/>
                    </a:cubicBezTo>
                    <a:lnTo>
                      <a:pt x="20440" y="13159"/>
                    </a:lnTo>
                    <a:cubicBezTo>
                      <a:pt x="20810" y="13159"/>
                      <a:pt x="21111" y="12858"/>
                      <a:pt x="21111" y="12488"/>
                    </a:cubicBezTo>
                    <a:lnTo>
                      <a:pt x="21111" y="8622"/>
                    </a:lnTo>
                    <a:cubicBezTo>
                      <a:pt x="21111" y="8252"/>
                      <a:pt x="20810" y="7952"/>
                      <a:pt x="20440" y="7952"/>
                    </a:cubicBezTo>
                    <a:lnTo>
                      <a:pt x="18953" y="7952"/>
                    </a:lnTo>
                    <a:cubicBezTo>
                      <a:pt x="18780" y="7952"/>
                      <a:pt x="18624" y="7843"/>
                      <a:pt x="18567" y="7681"/>
                    </a:cubicBezTo>
                    <a:cubicBezTo>
                      <a:pt x="18474" y="7426"/>
                      <a:pt x="18370" y="7172"/>
                      <a:pt x="18253" y="6926"/>
                    </a:cubicBezTo>
                    <a:cubicBezTo>
                      <a:pt x="18180" y="6770"/>
                      <a:pt x="18211" y="6582"/>
                      <a:pt x="18334" y="6460"/>
                    </a:cubicBezTo>
                    <a:lnTo>
                      <a:pt x="19386" y="5408"/>
                    </a:lnTo>
                    <a:cubicBezTo>
                      <a:pt x="19513" y="5282"/>
                      <a:pt x="19583" y="5113"/>
                      <a:pt x="19583" y="4933"/>
                    </a:cubicBezTo>
                    <a:cubicBezTo>
                      <a:pt x="19583" y="4755"/>
                      <a:pt x="19513" y="4586"/>
                      <a:pt x="19386" y="4459"/>
                    </a:cubicBezTo>
                    <a:lnTo>
                      <a:pt x="16652" y="1725"/>
                    </a:lnTo>
                    <a:cubicBezTo>
                      <a:pt x="16526" y="1598"/>
                      <a:pt x="16358" y="1528"/>
                      <a:pt x="16178" y="1528"/>
                    </a:cubicBezTo>
                    <a:cubicBezTo>
                      <a:pt x="15999" y="1528"/>
                      <a:pt x="15831" y="1598"/>
                      <a:pt x="15704" y="1725"/>
                    </a:cubicBezTo>
                    <a:lnTo>
                      <a:pt x="14651" y="2777"/>
                    </a:lnTo>
                    <a:cubicBezTo>
                      <a:pt x="14573" y="2856"/>
                      <a:pt x="14467" y="2898"/>
                      <a:pt x="14360" y="2898"/>
                    </a:cubicBezTo>
                    <a:cubicBezTo>
                      <a:pt x="14301" y="2898"/>
                      <a:pt x="14241" y="2885"/>
                      <a:pt x="14185" y="2858"/>
                    </a:cubicBezTo>
                    <a:cubicBezTo>
                      <a:pt x="13941" y="2743"/>
                      <a:pt x="13686" y="2637"/>
                      <a:pt x="13432" y="2546"/>
                    </a:cubicBezTo>
                    <a:cubicBezTo>
                      <a:pt x="13270" y="2487"/>
                      <a:pt x="13161" y="2331"/>
                      <a:pt x="13161" y="2160"/>
                    </a:cubicBezTo>
                    <a:lnTo>
                      <a:pt x="13161" y="671"/>
                    </a:lnTo>
                    <a:cubicBezTo>
                      <a:pt x="13161" y="301"/>
                      <a:pt x="12859" y="0"/>
                      <a:pt x="1249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32"/>
            <p:cNvSpPr/>
            <p:nvPr/>
          </p:nvSpPr>
          <p:spPr>
            <a:xfrm>
              <a:off x="8855269" y="739802"/>
              <a:ext cx="136200" cy="1362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
            <p:cNvSpPr/>
            <p:nvPr/>
          </p:nvSpPr>
          <p:spPr>
            <a:xfrm>
              <a:off x="7398500" y="69603"/>
              <a:ext cx="84900" cy="846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32"/>
            <p:cNvGrpSpPr/>
            <p:nvPr/>
          </p:nvGrpSpPr>
          <p:grpSpPr>
            <a:xfrm>
              <a:off x="6684971" y="-644076"/>
              <a:ext cx="1511958" cy="1511958"/>
              <a:chOff x="4529425" y="1609825"/>
              <a:chExt cx="913625" cy="913625"/>
            </a:xfrm>
          </p:grpSpPr>
          <p:sp>
            <p:nvSpPr>
              <p:cNvPr id="555" name="Google Shape;555;p32"/>
              <p:cNvSpPr/>
              <p:nvPr/>
            </p:nvSpPr>
            <p:spPr>
              <a:xfrm>
                <a:off x="4529425" y="1609825"/>
                <a:ext cx="913625" cy="913625"/>
              </a:xfrm>
              <a:custGeom>
                <a:rect b="b" l="l" r="r" t="t"/>
                <a:pathLst>
                  <a:path extrusionOk="0" h="36545" w="36545">
                    <a:moveTo>
                      <a:pt x="18246" y="1"/>
                    </a:moveTo>
                    <a:lnTo>
                      <a:pt x="18246" y="377"/>
                    </a:lnTo>
                    <a:lnTo>
                      <a:pt x="18273" y="377"/>
                    </a:lnTo>
                    <a:cubicBezTo>
                      <a:pt x="18451" y="377"/>
                      <a:pt x="18629" y="381"/>
                      <a:pt x="18808" y="386"/>
                    </a:cubicBezTo>
                    <a:lnTo>
                      <a:pt x="18819" y="7"/>
                    </a:lnTo>
                    <a:cubicBezTo>
                      <a:pt x="18638" y="2"/>
                      <a:pt x="18456" y="1"/>
                      <a:pt x="18273" y="1"/>
                    </a:cubicBezTo>
                    <a:close/>
                    <a:moveTo>
                      <a:pt x="15956" y="146"/>
                    </a:moveTo>
                    <a:cubicBezTo>
                      <a:pt x="15766" y="169"/>
                      <a:pt x="15576" y="197"/>
                      <a:pt x="15388" y="227"/>
                    </a:cubicBezTo>
                    <a:lnTo>
                      <a:pt x="15447" y="600"/>
                    </a:lnTo>
                    <a:lnTo>
                      <a:pt x="15447" y="599"/>
                    </a:lnTo>
                    <a:cubicBezTo>
                      <a:pt x="15633" y="571"/>
                      <a:pt x="15818" y="544"/>
                      <a:pt x="16004" y="519"/>
                    </a:cubicBezTo>
                    <a:lnTo>
                      <a:pt x="15956" y="146"/>
                    </a:lnTo>
                    <a:close/>
                    <a:moveTo>
                      <a:pt x="21103" y="219"/>
                    </a:moveTo>
                    <a:lnTo>
                      <a:pt x="21045" y="592"/>
                    </a:lnTo>
                    <a:cubicBezTo>
                      <a:pt x="21231" y="620"/>
                      <a:pt x="21414" y="651"/>
                      <a:pt x="21598" y="686"/>
                    </a:cubicBezTo>
                    <a:lnTo>
                      <a:pt x="21598" y="686"/>
                    </a:lnTo>
                    <a:lnTo>
                      <a:pt x="21669" y="316"/>
                    </a:lnTo>
                    <a:cubicBezTo>
                      <a:pt x="21481" y="280"/>
                      <a:pt x="21293" y="248"/>
                      <a:pt x="21103" y="219"/>
                    </a:cubicBezTo>
                    <a:close/>
                    <a:moveTo>
                      <a:pt x="21598" y="686"/>
                    </a:moveTo>
                    <a:lnTo>
                      <a:pt x="21598" y="686"/>
                    </a:lnTo>
                    <a:lnTo>
                      <a:pt x="21600" y="686"/>
                    </a:lnTo>
                    <a:cubicBezTo>
                      <a:pt x="21599" y="686"/>
                      <a:pt x="21599" y="686"/>
                      <a:pt x="21598" y="686"/>
                    </a:cubicBezTo>
                    <a:close/>
                    <a:moveTo>
                      <a:pt x="13149" y="727"/>
                    </a:moveTo>
                    <a:cubicBezTo>
                      <a:pt x="12966" y="782"/>
                      <a:pt x="12783" y="838"/>
                      <a:pt x="12601" y="898"/>
                    </a:cubicBezTo>
                    <a:lnTo>
                      <a:pt x="12718" y="1256"/>
                    </a:lnTo>
                    <a:cubicBezTo>
                      <a:pt x="12897" y="1198"/>
                      <a:pt x="13075" y="1144"/>
                      <a:pt x="13255" y="1091"/>
                    </a:cubicBezTo>
                    <a:lnTo>
                      <a:pt x="13149" y="727"/>
                    </a:lnTo>
                    <a:close/>
                    <a:moveTo>
                      <a:pt x="23893" y="881"/>
                    </a:moveTo>
                    <a:lnTo>
                      <a:pt x="23776" y="1240"/>
                    </a:lnTo>
                    <a:cubicBezTo>
                      <a:pt x="23956" y="1297"/>
                      <a:pt x="24132" y="1359"/>
                      <a:pt x="24309" y="1421"/>
                    </a:cubicBezTo>
                    <a:lnTo>
                      <a:pt x="24309" y="1423"/>
                    </a:lnTo>
                    <a:lnTo>
                      <a:pt x="24438" y="1066"/>
                    </a:lnTo>
                    <a:cubicBezTo>
                      <a:pt x="24256" y="1002"/>
                      <a:pt x="24075" y="941"/>
                      <a:pt x="23893" y="881"/>
                    </a:cubicBezTo>
                    <a:close/>
                    <a:moveTo>
                      <a:pt x="10470" y="1745"/>
                    </a:moveTo>
                    <a:cubicBezTo>
                      <a:pt x="10296" y="1828"/>
                      <a:pt x="10124" y="1912"/>
                      <a:pt x="9956" y="1998"/>
                    </a:cubicBezTo>
                    <a:lnTo>
                      <a:pt x="10128" y="2335"/>
                    </a:lnTo>
                    <a:cubicBezTo>
                      <a:pt x="10295" y="2249"/>
                      <a:pt x="10462" y="2166"/>
                      <a:pt x="10632" y="2087"/>
                    </a:cubicBezTo>
                    <a:lnTo>
                      <a:pt x="10470" y="1745"/>
                    </a:lnTo>
                    <a:close/>
                    <a:moveTo>
                      <a:pt x="26544" y="1976"/>
                    </a:moveTo>
                    <a:lnTo>
                      <a:pt x="26373" y="2312"/>
                    </a:lnTo>
                    <a:cubicBezTo>
                      <a:pt x="26541" y="2398"/>
                      <a:pt x="26706" y="2485"/>
                      <a:pt x="26872" y="2576"/>
                    </a:cubicBezTo>
                    <a:lnTo>
                      <a:pt x="27053" y="2244"/>
                    </a:lnTo>
                    <a:cubicBezTo>
                      <a:pt x="26885" y="2153"/>
                      <a:pt x="26716" y="2062"/>
                      <a:pt x="26544" y="1976"/>
                    </a:cubicBezTo>
                    <a:close/>
                    <a:moveTo>
                      <a:pt x="7985" y="3169"/>
                    </a:moveTo>
                    <a:cubicBezTo>
                      <a:pt x="7826" y="3278"/>
                      <a:pt x="7669" y="3387"/>
                      <a:pt x="7516" y="3500"/>
                    </a:cubicBezTo>
                    <a:lnTo>
                      <a:pt x="7739" y="3805"/>
                    </a:lnTo>
                    <a:cubicBezTo>
                      <a:pt x="7889" y="3695"/>
                      <a:pt x="8043" y="3587"/>
                      <a:pt x="8197" y="3481"/>
                    </a:cubicBezTo>
                    <a:lnTo>
                      <a:pt x="7985" y="3169"/>
                    </a:lnTo>
                    <a:close/>
                    <a:moveTo>
                      <a:pt x="28991" y="3473"/>
                    </a:moveTo>
                    <a:lnTo>
                      <a:pt x="28770" y="3779"/>
                    </a:lnTo>
                    <a:cubicBezTo>
                      <a:pt x="28922" y="3890"/>
                      <a:pt x="29072" y="4002"/>
                      <a:pt x="29219" y="4116"/>
                    </a:cubicBezTo>
                    <a:lnTo>
                      <a:pt x="29450" y="3819"/>
                    </a:lnTo>
                    <a:cubicBezTo>
                      <a:pt x="29300" y="3701"/>
                      <a:pt x="29147" y="3586"/>
                      <a:pt x="28991" y="3473"/>
                    </a:cubicBezTo>
                    <a:close/>
                    <a:moveTo>
                      <a:pt x="5751" y="4965"/>
                    </a:moveTo>
                    <a:cubicBezTo>
                      <a:pt x="5611" y="5096"/>
                      <a:pt x="5474" y="5229"/>
                      <a:pt x="5340" y="5365"/>
                    </a:cubicBezTo>
                    <a:lnTo>
                      <a:pt x="5607" y="5632"/>
                    </a:lnTo>
                    <a:lnTo>
                      <a:pt x="5607" y="5632"/>
                    </a:lnTo>
                    <a:cubicBezTo>
                      <a:pt x="5740" y="5498"/>
                      <a:pt x="5874" y="5368"/>
                      <a:pt x="6009" y="5239"/>
                    </a:cubicBezTo>
                    <a:lnTo>
                      <a:pt x="5751" y="4965"/>
                    </a:lnTo>
                    <a:close/>
                    <a:moveTo>
                      <a:pt x="5607" y="5632"/>
                    </a:moveTo>
                    <a:lnTo>
                      <a:pt x="5607" y="5632"/>
                    </a:lnTo>
                    <a:cubicBezTo>
                      <a:pt x="5607" y="5632"/>
                      <a:pt x="5606" y="5632"/>
                      <a:pt x="5606" y="5633"/>
                    </a:cubicBezTo>
                    <a:lnTo>
                      <a:pt x="5608" y="5633"/>
                    </a:lnTo>
                    <a:lnTo>
                      <a:pt x="5607" y="5632"/>
                    </a:lnTo>
                    <a:close/>
                    <a:moveTo>
                      <a:pt x="31174" y="5333"/>
                    </a:moveTo>
                    <a:lnTo>
                      <a:pt x="30908" y="5601"/>
                    </a:lnTo>
                    <a:cubicBezTo>
                      <a:pt x="31040" y="5733"/>
                      <a:pt x="31170" y="5867"/>
                      <a:pt x="31299" y="6003"/>
                    </a:cubicBezTo>
                    <a:lnTo>
                      <a:pt x="31573" y="5745"/>
                    </a:lnTo>
                    <a:cubicBezTo>
                      <a:pt x="31443" y="5604"/>
                      <a:pt x="31309" y="5467"/>
                      <a:pt x="31174" y="5333"/>
                    </a:cubicBezTo>
                    <a:close/>
                    <a:moveTo>
                      <a:pt x="3823" y="7086"/>
                    </a:moveTo>
                    <a:cubicBezTo>
                      <a:pt x="3706" y="7238"/>
                      <a:pt x="3591" y="7390"/>
                      <a:pt x="3478" y="7546"/>
                    </a:cubicBezTo>
                    <a:lnTo>
                      <a:pt x="3784" y="7769"/>
                    </a:lnTo>
                    <a:cubicBezTo>
                      <a:pt x="3895" y="7617"/>
                      <a:pt x="4007" y="7466"/>
                      <a:pt x="4122" y="7318"/>
                    </a:cubicBezTo>
                    <a:lnTo>
                      <a:pt x="3823" y="7086"/>
                    </a:lnTo>
                    <a:close/>
                    <a:moveTo>
                      <a:pt x="33039" y="7509"/>
                    </a:moveTo>
                    <a:lnTo>
                      <a:pt x="32735" y="7732"/>
                    </a:lnTo>
                    <a:cubicBezTo>
                      <a:pt x="32844" y="7883"/>
                      <a:pt x="32953" y="8035"/>
                      <a:pt x="33059" y="8190"/>
                    </a:cubicBezTo>
                    <a:lnTo>
                      <a:pt x="33369" y="7977"/>
                    </a:lnTo>
                    <a:cubicBezTo>
                      <a:pt x="33262" y="7820"/>
                      <a:pt x="33153" y="7663"/>
                      <a:pt x="33039" y="7509"/>
                    </a:cubicBezTo>
                    <a:close/>
                    <a:moveTo>
                      <a:pt x="2249" y="9483"/>
                    </a:moveTo>
                    <a:cubicBezTo>
                      <a:pt x="2157" y="9652"/>
                      <a:pt x="2067" y="9821"/>
                      <a:pt x="1980" y="9992"/>
                    </a:cubicBezTo>
                    <a:lnTo>
                      <a:pt x="2317" y="10162"/>
                    </a:lnTo>
                    <a:cubicBezTo>
                      <a:pt x="2403" y="9996"/>
                      <a:pt x="2490" y="9830"/>
                      <a:pt x="2581" y="9665"/>
                    </a:cubicBezTo>
                    <a:lnTo>
                      <a:pt x="2249" y="9483"/>
                    </a:lnTo>
                    <a:close/>
                    <a:moveTo>
                      <a:pt x="34542" y="9948"/>
                    </a:moveTo>
                    <a:lnTo>
                      <a:pt x="34205" y="10120"/>
                    </a:lnTo>
                    <a:cubicBezTo>
                      <a:pt x="34291" y="10286"/>
                      <a:pt x="34374" y="10453"/>
                      <a:pt x="34453" y="10623"/>
                    </a:cubicBezTo>
                    <a:lnTo>
                      <a:pt x="34795" y="10462"/>
                    </a:lnTo>
                    <a:cubicBezTo>
                      <a:pt x="34714" y="10288"/>
                      <a:pt x="34630" y="10118"/>
                      <a:pt x="34542" y="9948"/>
                    </a:cubicBezTo>
                    <a:close/>
                    <a:moveTo>
                      <a:pt x="1069" y="12099"/>
                    </a:moveTo>
                    <a:cubicBezTo>
                      <a:pt x="1005" y="12279"/>
                      <a:pt x="942" y="12461"/>
                      <a:pt x="884" y="12644"/>
                    </a:cubicBezTo>
                    <a:lnTo>
                      <a:pt x="1243" y="12760"/>
                    </a:lnTo>
                    <a:cubicBezTo>
                      <a:pt x="1301" y="12581"/>
                      <a:pt x="1362" y="12403"/>
                      <a:pt x="1425" y="12226"/>
                    </a:cubicBezTo>
                    <a:lnTo>
                      <a:pt x="1069" y="12099"/>
                    </a:lnTo>
                    <a:close/>
                    <a:moveTo>
                      <a:pt x="35644" y="12593"/>
                    </a:moveTo>
                    <a:lnTo>
                      <a:pt x="35286" y="12710"/>
                    </a:lnTo>
                    <a:cubicBezTo>
                      <a:pt x="35343" y="12887"/>
                      <a:pt x="35398" y="13067"/>
                      <a:pt x="35451" y="13247"/>
                    </a:cubicBezTo>
                    <a:lnTo>
                      <a:pt x="35814" y="13141"/>
                    </a:lnTo>
                    <a:cubicBezTo>
                      <a:pt x="35760" y="12956"/>
                      <a:pt x="35704" y="12774"/>
                      <a:pt x="35644" y="12593"/>
                    </a:cubicBezTo>
                    <a:close/>
                    <a:moveTo>
                      <a:pt x="318" y="14868"/>
                    </a:moveTo>
                    <a:cubicBezTo>
                      <a:pt x="281" y="15054"/>
                      <a:pt x="248" y="15243"/>
                      <a:pt x="220" y="15433"/>
                    </a:cubicBezTo>
                    <a:lnTo>
                      <a:pt x="594" y="15490"/>
                    </a:lnTo>
                    <a:cubicBezTo>
                      <a:pt x="622" y="15305"/>
                      <a:pt x="653" y="15120"/>
                      <a:pt x="688" y="14937"/>
                    </a:cubicBezTo>
                    <a:lnTo>
                      <a:pt x="318" y="14868"/>
                    </a:lnTo>
                    <a:close/>
                    <a:moveTo>
                      <a:pt x="36317" y="15380"/>
                    </a:moveTo>
                    <a:lnTo>
                      <a:pt x="35943" y="15439"/>
                    </a:lnTo>
                    <a:cubicBezTo>
                      <a:pt x="35973" y="15623"/>
                      <a:pt x="35999" y="15809"/>
                      <a:pt x="36022" y="15994"/>
                    </a:cubicBezTo>
                    <a:lnTo>
                      <a:pt x="36397" y="15946"/>
                    </a:lnTo>
                    <a:cubicBezTo>
                      <a:pt x="36374" y="15756"/>
                      <a:pt x="36346" y="15568"/>
                      <a:pt x="36317" y="15380"/>
                    </a:cubicBezTo>
                    <a:close/>
                    <a:moveTo>
                      <a:pt x="9" y="17716"/>
                    </a:moveTo>
                    <a:cubicBezTo>
                      <a:pt x="2" y="17901"/>
                      <a:pt x="1" y="18086"/>
                      <a:pt x="1" y="18273"/>
                    </a:cubicBezTo>
                    <a:lnTo>
                      <a:pt x="1" y="18291"/>
                    </a:lnTo>
                    <a:lnTo>
                      <a:pt x="379" y="18273"/>
                    </a:lnTo>
                    <a:cubicBezTo>
                      <a:pt x="379" y="18091"/>
                      <a:pt x="381" y="17909"/>
                      <a:pt x="385" y="17727"/>
                    </a:cubicBezTo>
                    <a:lnTo>
                      <a:pt x="9" y="17716"/>
                    </a:lnTo>
                    <a:close/>
                    <a:moveTo>
                      <a:pt x="36166" y="18236"/>
                    </a:moveTo>
                    <a:lnTo>
                      <a:pt x="36166" y="18273"/>
                    </a:lnTo>
                    <a:cubicBezTo>
                      <a:pt x="36166" y="18461"/>
                      <a:pt x="36163" y="18648"/>
                      <a:pt x="36158" y="18834"/>
                    </a:cubicBezTo>
                    <a:lnTo>
                      <a:pt x="36536" y="18846"/>
                    </a:lnTo>
                    <a:cubicBezTo>
                      <a:pt x="36541" y="18656"/>
                      <a:pt x="36545" y="18464"/>
                      <a:pt x="36545" y="18271"/>
                    </a:cubicBezTo>
                    <a:lnTo>
                      <a:pt x="36545" y="18236"/>
                    </a:lnTo>
                    <a:close/>
                    <a:moveTo>
                      <a:pt x="519" y="20533"/>
                    </a:moveTo>
                    <a:lnTo>
                      <a:pt x="144" y="20579"/>
                    </a:lnTo>
                    <a:cubicBezTo>
                      <a:pt x="169" y="20770"/>
                      <a:pt x="195" y="20959"/>
                      <a:pt x="225" y="21147"/>
                    </a:cubicBezTo>
                    <a:lnTo>
                      <a:pt x="599" y="21089"/>
                    </a:lnTo>
                    <a:cubicBezTo>
                      <a:pt x="569" y="20904"/>
                      <a:pt x="542" y="20718"/>
                      <a:pt x="519" y="20533"/>
                    </a:cubicBezTo>
                    <a:close/>
                    <a:moveTo>
                      <a:pt x="35950" y="21071"/>
                    </a:moveTo>
                    <a:cubicBezTo>
                      <a:pt x="35920" y="21256"/>
                      <a:pt x="35889" y="21441"/>
                      <a:pt x="35852" y="21625"/>
                    </a:cubicBezTo>
                    <a:lnTo>
                      <a:pt x="36224" y="21696"/>
                    </a:lnTo>
                    <a:cubicBezTo>
                      <a:pt x="36260" y="21507"/>
                      <a:pt x="36292" y="21319"/>
                      <a:pt x="36321" y="21129"/>
                    </a:cubicBezTo>
                    <a:lnTo>
                      <a:pt x="35950" y="21071"/>
                    </a:lnTo>
                    <a:close/>
                    <a:moveTo>
                      <a:pt x="1089" y="23282"/>
                    </a:moveTo>
                    <a:lnTo>
                      <a:pt x="726" y="23386"/>
                    </a:lnTo>
                    <a:cubicBezTo>
                      <a:pt x="779" y="23571"/>
                      <a:pt x="837" y="23754"/>
                      <a:pt x="894" y="23934"/>
                    </a:cubicBezTo>
                    <a:lnTo>
                      <a:pt x="1254" y="23819"/>
                    </a:lnTo>
                    <a:cubicBezTo>
                      <a:pt x="1197" y="23640"/>
                      <a:pt x="1140" y="23462"/>
                      <a:pt x="1089" y="23282"/>
                    </a:cubicBezTo>
                    <a:close/>
                    <a:moveTo>
                      <a:pt x="35296" y="23800"/>
                    </a:moveTo>
                    <a:cubicBezTo>
                      <a:pt x="35238" y="23980"/>
                      <a:pt x="35177" y="24159"/>
                      <a:pt x="35114" y="24336"/>
                    </a:cubicBezTo>
                    <a:lnTo>
                      <a:pt x="35469" y="24463"/>
                    </a:lnTo>
                    <a:cubicBezTo>
                      <a:pt x="35533" y="24283"/>
                      <a:pt x="35596" y="24101"/>
                      <a:pt x="35656" y="23918"/>
                    </a:cubicBezTo>
                    <a:lnTo>
                      <a:pt x="35296" y="23800"/>
                    </a:lnTo>
                    <a:close/>
                    <a:moveTo>
                      <a:pt x="2084" y="25905"/>
                    </a:moveTo>
                    <a:lnTo>
                      <a:pt x="1742" y="26067"/>
                    </a:lnTo>
                    <a:cubicBezTo>
                      <a:pt x="1823" y="26241"/>
                      <a:pt x="1907" y="26411"/>
                      <a:pt x="1995" y="26581"/>
                    </a:cubicBezTo>
                    <a:lnTo>
                      <a:pt x="2332" y="26409"/>
                    </a:lnTo>
                    <a:cubicBezTo>
                      <a:pt x="2246" y="26242"/>
                      <a:pt x="2163" y="26075"/>
                      <a:pt x="2084" y="25905"/>
                    </a:cubicBezTo>
                    <a:close/>
                    <a:moveTo>
                      <a:pt x="34220" y="26397"/>
                    </a:moveTo>
                    <a:cubicBezTo>
                      <a:pt x="34134" y="26564"/>
                      <a:pt x="34047" y="26730"/>
                      <a:pt x="33956" y="26895"/>
                    </a:cubicBezTo>
                    <a:lnTo>
                      <a:pt x="34288" y="27076"/>
                    </a:lnTo>
                    <a:cubicBezTo>
                      <a:pt x="34380" y="26910"/>
                      <a:pt x="34470" y="26739"/>
                      <a:pt x="34557" y="26569"/>
                    </a:cubicBezTo>
                    <a:lnTo>
                      <a:pt x="34220" y="26397"/>
                    </a:lnTo>
                    <a:close/>
                    <a:moveTo>
                      <a:pt x="3477" y="28340"/>
                    </a:moveTo>
                    <a:lnTo>
                      <a:pt x="3164" y="28553"/>
                    </a:lnTo>
                    <a:cubicBezTo>
                      <a:pt x="3272" y="28710"/>
                      <a:pt x="3382" y="28867"/>
                      <a:pt x="3495" y="29021"/>
                    </a:cubicBezTo>
                    <a:lnTo>
                      <a:pt x="3800" y="28800"/>
                    </a:lnTo>
                    <a:cubicBezTo>
                      <a:pt x="3690" y="28648"/>
                      <a:pt x="3582" y="28494"/>
                      <a:pt x="3477" y="28340"/>
                    </a:cubicBezTo>
                    <a:close/>
                    <a:moveTo>
                      <a:pt x="32750" y="28791"/>
                    </a:moveTo>
                    <a:cubicBezTo>
                      <a:pt x="32639" y="28943"/>
                      <a:pt x="32527" y="29092"/>
                      <a:pt x="32413" y="29241"/>
                    </a:cubicBezTo>
                    <a:lnTo>
                      <a:pt x="32710" y="29472"/>
                    </a:lnTo>
                    <a:cubicBezTo>
                      <a:pt x="32827" y="29322"/>
                      <a:pt x="32943" y="29168"/>
                      <a:pt x="33055" y="29013"/>
                    </a:cubicBezTo>
                    <a:lnTo>
                      <a:pt x="32750" y="28791"/>
                    </a:lnTo>
                    <a:close/>
                    <a:moveTo>
                      <a:pt x="5234" y="30528"/>
                    </a:moveTo>
                    <a:lnTo>
                      <a:pt x="4958" y="30787"/>
                    </a:lnTo>
                    <a:cubicBezTo>
                      <a:pt x="5091" y="30926"/>
                      <a:pt x="5223" y="31065"/>
                      <a:pt x="5358" y="31198"/>
                    </a:cubicBezTo>
                    <a:lnTo>
                      <a:pt x="5626" y="30931"/>
                    </a:lnTo>
                    <a:cubicBezTo>
                      <a:pt x="5494" y="30799"/>
                      <a:pt x="5363" y="30665"/>
                      <a:pt x="5234" y="30528"/>
                    </a:cubicBezTo>
                    <a:close/>
                    <a:moveTo>
                      <a:pt x="30926" y="30926"/>
                    </a:moveTo>
                    <a:cubicBezTo>
                      <a:pt x="30794" y="31058"/>
                      <a:pt x="30658" y="31188"/>
                      <a:pt x="30523" y="31316"/>
                    </a:cubicBezTo>
                    <a:lnTo>
                      <a:pt x="30780" y="31592"/>
                    </a:lnTo>
                    <a:cubicBezTo>
                      <a:pt x="30921" y="31461"/>
                      <a:pt x="31058" y="31327"/>
                      <a:pt x="31193" y="31192"/>
                    </a:cubicBezTo>
                    <a:lnTo>
                      <a:pt x="30926" y="30926"/>
                    </a:lnTo>
                    <a:close/>
                    <a:moveTo>
                      <a:pt x="7311" y="32418"/>
                    </a:moveTo>
                    <a:lnTo>
                      <a:pt x="7080" y="32715"/>
                    </a:lnTo>
                    <a:cubicBezTo>
                      <a:pt x="7230" y="32834"/>
                      <a:pt x="7384" y="32948"/>
                      <a:pt x="7539" y="33060"/>
                    </a:cubicBezTo>
                    <a:lnTo>
                      <a:pt x="7760" y="32755"/>
                    </a:lnTo>
                    <a:cubicBezTo>
                      <a:pt x="7608" y="32644"/>
                      <a:pt x="7460" y="32532"/>
                      <a:pt x="7311" y="32418"/>
                    </a:cubicBezTo>
                    <a:close/>
                    <a:moveTo>
                      <a:pt x="28791" y="32750"/>
                    </a:moveTo>
                    <a:cubicBezTo>
                      <a:pt x="28641" y="32859"/>
                      <a:pt x="28487" y="32968"/>
                      <a:pt x="28332" y="33073"/>
                    </a:cubicBezTo>
                    <a:lnTo>
                      <a:pt x="28545" y="33384"/>
                    </a:lnTo>
                    <a:cubicBezTo>
                      <a:pt x="28704" y="33277"/>
                      <a:pt x="28861" y="33168"/>
                      <a:pt x="29014" y="33055"/>
                    </a:cubicBezTo>
                    <a:lnTo>
                      <a:pt x="28791" y="32750"/>
                    </a:lnTo>
                    <a:close/>
                    <a:moveTo>
                      <a:pt x="9659" y="33961"/>
                    </a:moveTo>
                    <a:lnTo>
                      <a:pt x="9475" y="34291"/>
                    </a:lnTo>
                    <a:cubicBezTo>
                      <a:pt x="9644" y="34384"/>
                      <a:pt x="9812" y="34473"/>
                      <a:pt x="9984" y="34560"/>
                    </a:cubicBezTo>
                    <a:lnTo>
                      <a:pt x="10156" y="34223"/>
                    </a:lnTo>
                    <a:cubicBezTo>
                      <a:pt x="9987" y="34139"/>
                      <a:pt x="9822" y="34052"/>
                      <a:pt x="9659" y="33961"/>
                    </a:cubicBezTo>
                    <a:close/>
                    <a:moveTo>
                      <a:pt x="26401" y="34218"/>
                    </a:moveTo>
                    <a:cubicBezTo>
                      <a:pt x="26236" y="34303"/>
                      <a:pt x="26067" y="34385"/>
                      <a:pt x="25899" y="34465"/>
                    </a:cubicBezTo>
                    <a:lnTo>
                      <a:pt x="26059" y="34807"/>
                    </a:lnTo>
                    <a:cubicBezTo>
                      <a:pt x="26232" y="34726"/>
                      <a:pt x="26404" y="34641"/>
                      <a:pt x="26573" y="34554"/>
                    </a:cubicBezTo>
                    <a:lnTo>
                      <a:pt x="26401" y="34218"/>
                    </a:lnTo>
                    <a:close/>
                    <a:moveTo>
                      <a:pt x="12219" y="35117"/>
                    </a:moveTo>
                    <a:lnTo>
                      <a:pt x="12090" y="35472"/>
                    </a:lnTo>
                    <a:cubicBezTo>
                      <a:pt x="12271" y="35537"/>
                      <a:pt x="12452" y="35600"/>
                      <a:pt x="12636" y="35659"/>
                    </a:cubicBezTo>
                    <a:lnTo>
                      <a:pt x="12753" y="35299"/>
                    </a:lnTo>
                    <a:cubicBezTo>
                      <a:pt x="12573" y="35241"/>
                      <a:pt x="12396" y="35180"/>
                      <a:pt x="12219" y="35117"/>
                    </a:cubicBezTo>
                    <a:close/>
                    <a:moveTo>
                      <a:pt x="23810" y="35294"/>
                    </a:moveTo>
                    <a:cubicBezTo>
                      <a:pt x="23632" y="35352"/>
                      <a:pt x="23453" y="35406"/>
                      <a:pt x="23273" y="35459"/>
                    </a:cubicBezTo>
                    <a:lnTo>
                      <a:pt x="23377" y="35823"/>
                    </a:lnTo>
                    <a:lnTo>
                      <a:pt x="23377" y="35821"/>
                    </a:lnTo>
                    <a:cubicBezTo>
                      <a:pt x="23562" y="35768"/>
                      <a:pt x="23744" y="35712"/>
                      <a:pt x="23926" y="35652"/>
                    </a:cubicBezTo>
                    <a:lnTo>
                      <a:pt x="23810" y="35294"/>
                    </a:lnTo>
                    <a:close/>
                    <a:moveTo>
                      <a:pt x="14929" y="35854"/>
                    </a:moveTo>
                    <a:lnTo>
                      <a:pt x="14859" y="36226"/>
                    </a:lnTo>
                    <a:cubicBezTo>
                      <a:pt x="15046" y="36262"/>
                      <a:pt x="15234" y="36293"/>
                      <a:pt x="15424" y="36323"/>
                    </a:cubicBezTo>
                    <a:lnTo>
                      <a:pt x="15482" y="35950"/>
                    </a:lnTo>
                    <a:cubicBezTo>
                      <a:pt x="15297" y="35922"/>
                      <a:pt x="15112" y="35889"/>
                      <a:pt x="14929" y="35854"/>
                    </a:cubicBezTo>
                    <a:close/>
                    <a:moveTo>
                      <a:pt x="21079" y="35948"/>
                    </a:moveTo>
                    <a:cubicBezTo>
                      <a:pt x="20896" y="35976"/>
                      <a:pt x="20709" y="36003"/>
                      <a:pt x="20523" y="36026"/>
                    </a:cubicBezTo>
                    <a:lnTo>
                      <a:pt x="20571" y="36401"/>
                    </a:lnTo>
                    <a:lnTo>
                      <a:pt x="20571" y="36402"/>
                    </a:lnTo>
                    <a:cubicBezTo>
                      <a:pt x="20761" y="36378"/>
                      <a:pt x="20951" y="36351"/>
                      <a:pt x="21139" y="36321"/>
                    </a:cubicBezTo>
                    <a:lnTo>
                      <a:pt x="21079" y="35948"/>
                    </a:lnTo>
                    <a:close/>
                    <a:moveTo>
                      <a:pt x="17719" y="36158"/>
                    </a:moveTo>
                    <a:lnTo>
                      <a:pt x="17708" y="36536"/>
                    </a:lnTo>
                    <a:cubicBezTo>
                      <a:pt x="17889" y="36541"/>
                      <a:pt x="18073" y="36545"/>
                      <a:pt x="18261" y="36545"/>
                    </a:cubicBezTo>
                    <a:lnTo>
                      <a:pt x="18279" y="36545"/>
                    </a:lnTo>
                    <a:lnTo>
                      <a:pt x="18281" y="36493"/>
                    </a:lnTo>
                    <a:lnTo>
                      <a:pt x="18273" y="36166"/>
                    </a:lnTo>
                    <a:cubicBezTo>
                      <a:pt x="18088" y="36166"/>
                      <a:pt x="17902" y="36165"/>
                      <a:pt x="17719" y="361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2"/>
              <p:cNvSpPr/>
              <p:nvPr/>
            </p:nvSpPr>
            <p:spPr>
              <a:xfrm>
                <a:off x="4685875" y="1766275"/>
                <a:ext cx="600725" cy="600725"/>
              </a:xfrm>
              <a:custGeom>
                <a:rect b="b" l="l" r="r" t="t"/>
                <a:pathLst>
                  <a:path extrusionOk="0" h="24029" w="24029">
                    <a:moveTo>
                      <a:pt x="11985" y="1"/>
                    </a:moveTo>
                    <a:lnTo>
                      <a:pt x="11985" y="377"/>
                    </a:lnTo>
                    <a:lnTo>
                      <a:pt x="12015" y="377"/>
                    </a:lnTo>
                    <a:cubicBezTo>
                      <a:pt x="12492" y="377"/>
                      <a:pt x="12973" y="407"/>
                      <a:pt x="13444" y="465"/>
                    </a:cubicBezTo>
                    <a:lnTo>
                      <a:pt x="13488" y="90"/>
                    </a:lnTo>
                    <a:cubicBezTo>
                      <a:pt x="13004" y="30"/>
                      <a:pt x="12509" y="1"/>
                      <a:pt x="12013" y="1"/>
                    </a:cubicBezTo>
                    <a:close/>
                    <a:moveTo>
                      <a:pt x="9735" y="217"/>
                    </a:moveTo>
                    <a:cubicBezTo>
                      <a:pt x="9242" y="311"/>
                      <a:pt x="8750" y="438"/>
                      <a:pt x="8274" y="594"/>
                    </a:cubicBezTo>
                    <a:lnTo>
                      <a:pt x="8392" y="954"/>
                    </a:lnTo>
                    <a:cubicBezTo>
                      <a:pt x="8852" y="802"/>
                      <a:pt x="9328" y="680"/>
                      <a:pt x="9806" y="587"/>
                    </a:cubicBezTo>
                    <a:lnTo>
                      <a:pt x="9735" y="217"/>
                    </a:lnTo>
                    <a:close/>
                    <a:moveTo>
                      <a:pt x="15697" y="576"/>
                    </a:moveTo>
                    <a:lnTo>
                      <a:pt x="15581" y="934"/>
                    </a:lnTo>
                    <a:cubicBezTo>
                      <a:pt x="16042" y="1083"/>
                      <a:pt x="16500" y="1263"/>
                      <a:pt x="16941" y="1469"/>
                    </a:cubicBezTo>
                    <a:lnTo>
                      <a:pt x="17101" y="1127"/>
                    </a:lnTo>
                    <a:cubicBezTo>
                      <a:pt x="16647" y="914"/>
                      <a:pt x="16174" y="729"/>
                      <a:pt x="15697" y="576"/>
                    </a:cubicBezTo>
                    <a:close/>
                    <a:moveTo>
                      <a:pt x="6203" y="1497"/>
                    </a:moveTo>
                    <a:cubicBezTo>
                      <a:pt x="5763" y="1740"/>
                      <a:pt x="5337" y="2013"/>
                      <a:pt x="4932" y="2309"/>
                    </a:cubicBezTo>
                    <a:lnTo>
                      <a:pt x="5155" y="2614"/>
                    </a:lnTo>
                    <a:cubicBezTo>
                      <a:pt x="5547" y="2328"/>
                      <a:pt x="5960" y="2064"/>
                      <a:pt x="6384" y="1828"/>
                    </a:cubicBezTo>
                    <a:lnTo>
                      <a:pt x="6203" y="1497"/>
                    </a:lnTo>
                    <a:close/>
                    <a:moveTo>
                      <a:pt x="19049" y="2274"/>
                    </a:moveTo>
                    <a:lnTo>
                      <a:pt x="18828" y="2580"/>
                    </a:lnTo>
                    <a:cubicBezTo>
                      <a:pt x="19221" y="2864"/>
                      <a:pt x="19599" y="3178"/>
                      <a:pt x="19954" y="3508"/>
                    </a:cubicBezTo>
                    <a:lnTo>
                      <a:pt x="20212" y="3232"/>
                    </a:lnTo>
                    <a:cubicBezTo>
                      <a:pt x="19847" y="2890"/>
                      <a:pt x="19454" y="2568"/>
                      <a:pt x="19049" y="2274"/>
                    </a:cubicBezTo>
                    <a:close/>
                    <a:moveTo>
                      <a:pt x="3240" y="3809"/>
                    </a:moveTo>
                    <a:cubicBezTo>
                      <a:pt x="2897" y="4174"/>
                      <a:pt x="2575" y="4565"/>
                      <a:pt x="2280" y="4972"/>
                    </a:cubicBezTo>
                    <a:lnTo>
                      <a:pt x="2586" y="5193"/>
                    </a:lnTo>
                    <a:cubicBezTo>
                      <a:pt x="2872" y="4800"/>
                      <a:pt x="3184" y="4422"/>
                      <a:pt x="3516" y="4066"/>
                    </a:cubicBezTo>
                    <a:lnTo>
                      <a:pt x="3240" y="3809"/>
                    </a:lnTo>
                    <a:close/>
                    <a:moveTo>
                      <a:pt x="21714" y="4924"/>
                    </a:moveTo>
                    <a:lnTo>
                      <a:pt x="21408" y="5147"/>
                    </a:lnTo>
                    <a:cubicBezTo>
                      <a:pt x="21696" y="5538"/>
                      <a:pt x="21960" y="5951"/>
                      <a:pt x="22196" y="6376"/>
                    </a:cubicBezTo>
                    <a:lnTo>
                      <a:pt x="22527" y="6193"/>
                    </a:lnTo>
                    <a:cubicBezTo>
                      <a:pt x="22282" y="5755"/>
                      <a:pt x="22010" y="5327"/>
                      <a:pt x="21714" y="4924"/>
                    </a:cubicBezTo>
                    <a:close/>
                    <a:moveTo>
                      <a:pt x="1131" y="6918"/>
                    </a:moveTo>
                    <a:cubicBezTo>
                      <a:pt x="918" y="7374"/>
                      <a:pt x="732" y="7846"/>
                      <a:pt x="579" y="8322"/>
                    </a:cubicBezTo>
                    <a:lnTo>
                      <a:pt x="937" y="8438"/>
                    </a:lnTo>
                    <a:lnTo>
                      <a:pt x="937" y="8439"/>
                    </a:lnTo>
                    <a:cubicBezTo>
                      <a:pt x="1086" y="7977"/>
                      <a:pt x="1268" y="7519"/>
                      <a:pt x="1474" y="7078"/>
                    </a:cubicBezTo>
                    <a:lnTo>
                      <a:pt x="1131" y="6918"/>
                    </a:lnTo>
                    <a:close/>
                    <a:moveTo>
                      <a:pt x="23430" y="8264"/>
                    </a:moveTo>
                    <a:lnTo>
                      <a:pt x="23072" y="8382"/>
                    </a:lnTo>
                    <a:cubicBezTo>
                      <a:pt x="23224" y="8843"/>
                      <a:pt x="23348" y="9318"/>
                      <a:pt x="23439" y="9796"/>
                    </a:cubicBezTo>
                    <a:lnTo>
                      <a:pt x="23810" y="9723"/>
                    </a:lnTo>
                    <a:cubicBezTo>
                      <a:pt x="23715" y="9231"/>
                      <a:pt x="23587" y="8740"/>
                      <a:pt x="23430" y="8264"/>
                    </a:cubicBezTo>
                    <a:close/>
                    <a:moveTo>
                      <a:pt x="91" y="10529"/>
                    </a:moveTo>
                    <a:cubicBezTo>
                      <a:pt x="30" y="11018"/>
                      <a:pt x="1" y="11517"/>
                      <a:pt x="1" y="12015"/>
                    </a:cubicBezTo>
                    <a:lnTo>
                      <a:pt x="1" y="12034"/>
                    </a:lnTo>
                    <a:lnTo>
                      <a:pt x="379" y="12034"/>
                    </a:lnTo>
                    <a:lnTo>
                      <a:pt x="379" y="12015"/>
                    </a:lnTo>
                    <a:cubicBezTo>
                      <a:pt x="379" y="11534"/>
                      <a:pt x="407" y="11050"/>
                      <a:pt x="467" y="10576"/>
                    </a:cubicBezTo>
                    <a:lnTo>
                      <a:pt x="91" y="10529"/>
                    </a:lnTo>
                    <a:close/>
                    <a:moveTo>
                      <a:pt x="23650" y="11973"/>
                    </a:moveTo>
                    <a:lnTo>
                      <a:pt x="23650" y="12015"/>
                    </a:lnTo>
                    <a:cubicBezTo>
                      <a:pt x="23650" y="12502"/>
                      <a:pt x="23620" y="12991"/>
                      <a:pt x="23559" y="13472"/>
                    </a:cubicBezTo>
                    <a:lnTo>
                      <a:pt x="23934" y="13520"/>
                    </a:lnTo>
                    <a:cubicBezTo>
                      <a:pt x="23997" y="13022"/>
                      <a:pt x="24028" y="12517"/>
                      <a:pt x="24028" y="12015"/>
                    </a:cubicBezTo>
                    <a:lnTo>
                      <a:pt x="24028" y="11973"/>
                    </a:lnTo>
                    <a:close/>
                    <a:moveTo>
                      <a:pt x="585" y="14213"/>
                    </a:moveTo>
                    <a:lnTo>
                      <a:pt x="215" y="14284"/>
                    </a:lnTo>
                    <a:cubicBezTo>
                      <a:pt x="310" y="14777"/>
                      <a:pt x="435" y="15267"/>
                      <a:pt x="590" y="15745"/>
                    </a:cubicBezTo>
                    <a:lnTo>
                      <a:pt x="951" y="15628"/>
                    </a:lnTo>
                    <a:cubicBezTo>
                      <a:pt x="800" y="15167"/>
                      <a:pt x="676" y="14691"/>
                      <a:pt x="585" y="14213"/>
                    </a:cubicBezTo>
                    <a:close/>
                    <a:moveTo>
                      <a:pt x="23083" y="15608"/>
                    </a:moveTo>
                    <a:cubicBezTo>
                      <a:pt x="22935" y="16070"/>
                      <a:pt x="22753" y="16528"/>
                      <a:pt x="22547" y="16967"/>
                    </a:cubicBezTo>
                    <a:lnTo>
                      <a:pt x="22889" y="17128"/>
                    </a:lnTo>
                    <a:cubicBezTo>
                      <a:pt x="23102" y="16675"/>
                      <a:pt x="23288" y="16203"/>
                      <a:pt x="23444" y="15725"/>
                    </a:cubicBezTo>
                    <a:lnTo>
                      <a:pt x="23083" y="15608"/>
                    </a:lnTo>
                    <a:close/>
                    <a:moveTo>
                      <a:pt x="1823" y="17635"/>
                    </a:moveTo>
                    <a:lnTo>
                      <a:pt x="1492" y="17818"/>
                    </a:lnTo>
                    <a:cubicBezTo>
                      <a:pt x="1735" y="18256"/>
                      <a:pt x="2008" y="18684"/>
                      <a:pt x="2304" y="19089"/>
                    </a:cubicBezTo>
                    <a:lnTo>
                      <a:pt x="2609" y="18866"/>
                    </a:lnTo>
                    <a:cubicBezTo>
                      <a:pt x="2322" y="18474"/>
                      <a:pt x="2057" y="18059"/>
                      <a:pt x="1823" y="17635"/>
                    </a:cubicBezTo>
                    <a:close/>
                    <a:moveTo>
                      <a:pt x="21431" y="18851"/>
                    </a:moveTo>
                    <a:cubicBezTo>
                      <a:pt x="21146" y="19244"/>
                      <a:pt x="20832" y="19622"/>
                      <a:pt x="20500" y="19976"/>
                    </a:cubicBezTo>
                    <a:lnTo>
                      <a:pt x="20774" y="20235"/>
                    </a:lnTo>
                    <a:cubicBezTo>
                      <a:pt x="21117" y="19870"/>
                      <a:pt x="21441" y="19479"/>
                      <a:pt x="21737" y="19074"/>
                    </a:cubicBezTo>
                    <a:lnTo>
                      <a:pt x="21431" y="18851"/>
                    </a:lnTo>
                    <a:close/>
                    <a:moveTo>
                      <a:pt x="4060" y="20506"/>
                    </a:moveTo>
                    <a:lnTo>
                      <a:pt x="3800" y="20782"/>
                    </a:lnTo>
                    <a:cubicBezTo>
                      <a:pt x="4166" y="21124"/>
                      <a:pt x="4557" y="21448"/>
                      <a:pt x="4963" y="21742"/>
                    </a:cubicBezTo>
                    <a:lnTo>
                      <a:pt x="5185" y="21436"/>
                    </a:lnTo>
                    <a:cubicBezTo>
                      <a:pt x="4792" y="21151"/>
                      <a:pt x="4413" y="20838"/>
                      <a:pt x="4060" y="20506"/>
                    </a:cubicBezTo>
                    <a:close/>
                    <a:moveTo>
                      <a:pt x="18857" y="21426"/>
                    </a:moveTo>
                    <a:cubicBezTo>
                      <a:pt x="18464" y="21712"/>
                      <a:pt x="18051" y="21977"/>
                      <a:pt x="17627" y="22210"/>
                    </a:cubicBezTo>
                    <a:lnTo>
                      <a:pt x="17808" y="22542"/>
                    </a:lnTo>
                    <a:cubicBezTo>
                      <a:pt x="18246" y="22299"/>
                      <a:pt x="18674" y="22028"/>
                      <a:pt x="19080" y="21732"/>
                    </a:cubicBezTo>
                    <a:lnTo>
                      <a:pt x="18857" y="21426"/>
                    </a:lnTo>
                    <a:close/>
                    <a:moveTo>
                      <a:pt x="7070" y="22550"/>
                    </a:moveTo>
                    <a:lnTo>
                      <a:pt x="6910" y="22892"/>
                    </a:lnTo>
                    <a:cubicBezTo>
                      <a:pt x="7364" y="23107"/>
                      <a:pt x="7836" y="23293"/>
                      <a:pt x="8312" y="23447"/>
                    </a:cubicBezTo>
                    <a:lnTo>
                      <a:pt x="8430" y="23088"/>
                    </a:lnTo>
                    <a:cubicBezTo>
                      <a:pt x="7967" y="22938"/>
                      <a:pt x="7511" y="22758"/>
                      <a:pt x="7070" y="22550"/>
                    </a:cubicBezTo>
                    <a:close/>
                    <a:moveTo>
                      <a:pt x="15618" y="23082"/>
                    </a:moveTo>
                    <a:cubicBezTo>
                      <a:pt x="15157" y="23232"/>
                      <a:pt x="14681" y="23354"/>
                      <a:pt x="14204" y="23445"/>
                    </a:cubicBezTo>
                    <a:lnTo>
                      <a:pt x="14275" y="23815"/>
                    </a:lnTo>
                    <a:cubicBezTo>
                      <a:pt x="14767" y="23721"/>
                      <a:pt x="15258" y="23596"/>
                      <a:pt x="15735" y="23440"/>
                    </a:cubicBezTo>
                    <a:lnTo>
                      <a:pt x="15618" y="23082"/>
                    </a:lnTo>
                    <a:close/>
                    <a:moveTo>
                      <a:pt x="10566" y="23561"/>
                    </a:moveTo>
                    <a:lnTo>
                      <a:pt x="10519" y="23936"/>
                    </a:lnTo>
                    <a:cubicBezTo>
                      <a:pt x="11012" y="23997"/>
                      <a:pt x="11516" y="24028"/>
                      <a:pt x="12015" y="24028"/>
                    </a:cubicBezTo>
                    <a:lnTo>
                      <a:pt x="12024" y="24028"/>
                    </a:lnTo>
                    <a:lnTo>
                      <a:pt x="12015" y="23650"/>
                    </a:lnTo>
                    <a:cubicBezTo>
                      <a:pt x="11530" y="23650"/>
                      <a:pt x="11043" y="23620"/>
                      <a:pt x="10566" y="2356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2"/>
              <p:cNvSpPr/>
              <p:nvPr/>
            </p:nvSpPr>
            <p:spPr>
              <a:xfrm>
                <a:off x="4796700" y="1877050"/>
                <a:ext cx="379075" cy="379175"/>
              </a:xfrm>
              <a:custGeom>
                <a:rect b="b" l="l" r="r" t="t"/>
                <a:pathLst>
                  <a:path extrusionOk="0" h="15167" w="15163">
                    <a:moveTo>
                      <a:pt x="7582" y="567"/>
                    </a:moveTo>
                    <a:cubicBezTo>
                      <a:pt x="8495" y="567"/>
                      <a:pt x="9381" y="739"/>
                      <a:pt x="10218" y="1079"/>
                    </a:cubicBezTo>
                    <a:lnTo>
                      <a:pt x="9807" y="1985"/>
                    </a:lnTo>
                    <a:lnTo>
                      <a:pt x="10066" y="2102"/>
                    </a:lnTo>
                    <a:cubicBezTo>
                      <a:pt x="10512" y="2304"/>
                      <a:pt x="10934" y="2561"/>
                      <a:pt x="11319" y="2869"/>
                    </a:cubicBezTo>
                    <a:lnTo>
                      <a:pt x="11540" y="3044"/>
                    </a:lnTo>
                    <a:lnTo>
                      <a:pt x="12158" y="2266"/>
                    </a:lnTo>
                    <a:cubicBezTo>
                      <a:pt x="13174" y="3143"/>
                      <a:pt x="13927" y="4307"/>
                      <a:pt x="14307" y="5586"/>
                    </a:cubicBezTo>
                    <a:lnTo>
                      <a:pt x="13346" y="5829"/>
                    </a:lnTo>
                    <a:lnTo>
                      <a:pt x="13415" y="6105"/>
                    </a:lnTo>
                    <a:cubicBezTo>
                      <a:pt x="13534" y="6579"/>
                      <a:pt x="13597" y="7070"/>
                      <a:pt x="13598" y="7564"/>
                    </a:cubicBezTo>
                    <a:lnTo>
                      <a:pt x="13598" y="7846"/>
                    </a:lnTo>
                    <a:lnTo>
                      <a:pt x="14591" y="7846"/>
                    </a:lnTo>
                    <a:cubicBezTo>
                      <a:pt x="14540" y="9208"/>
                      <a:pt x="14106" y="10501"/>
                      <a:pt x="13323" y="11613"/>
                    </a:cubicBezTo>
                    <a:lnTo>
                      <a:pt x="12534" y="11008"/>
                    </a:lnTo>
                    <a:lnTo>
                      <a:pt x="12361" y="11235"/>
                    </a:lnTo>
                    <a:cubicBezTo>
                      <a:pt x="12064" y="11623"/>
                      <a:pt x="11718" y="11975"/>
                      <a:pt x="11333" y="12282"/>
                    </a:cubicBezTo>
                    <a:lnTo>
                      <a:pt x="11114" y="12460"/>
                    </a:lnTo>
                    <a:lnTo>
                      <a:pt x="11733" y="13235"/>
                    </a:lnTo>
                    <a:cubicBezTo>
                      <a:pt x="10643" y="14038"/>
                      <a:pt x="9366" y="14501"/>
                      <a:pt x="8013" y="14582"/>
                    </a:cubicBezTo>
                    <a:lnTo>
                      <a:pt x="7993" y="13587"/>
                    </a:lnTo>
                    <a:lnTo>
                      <a:pt x="7656" y="13597"/>
                    </a:lnTo>
                    <a:cubicBezTo>
                      <a:pt x="7631" y="13597"/>
                      <a:pt x="7606" y="13599"/>
                      <a:pt x="7582" y="13599"/>
                    </a:cubicBezTo>
                    <a:cubicBezTo>
                      <a:pt x="7137" y="13599"/>
                      <a:pt x="6689" y="13548"/>
                      <a:pt x="6250" y="13448"/>
                    </a:cubicBezTo>
                    <a:lnTo>
                      <a:pt x="5972" y="13386"/>
                    </a:lnTo>
                    <a:lnTo>
                      <a:pt x="5753" y="14354"/>
                    </a:lnTo>
                    <a:cubicBezTo>
                      <a:pt x="4464" y="14005"/>
                      <a:pt x="3281" y="13280"/>
                      <a:pt x="2381" y="12287"/>
                    </a:cubicBezTo>
                    <a:lnTo>
                      <a:pt x="3142" y="11651"/>
                    </a:lnTo>
                    <a:lnTo>
                      <a:pt x="2961" y="11433"/>
                    </a:lnTo>
                    <a:cubicBezTo>
                      <a:pt x="2645" y="11055"/>
                      <a:pt x="2376" y="10640"/>
                      <a:pt x="2163" y="10200"/>
                    </a:cubicBezTo>
                    <a:lnTo>
                      <a:pt x="2040" y="9946"/>
                    </a:lnTo>
                    <a:lnTo>
                      <a:pt x="1147" y="10377"/>
                    </a:lnTo>
                    <a:cubicBezTo>
                      <a:pt x="762" y="9495"/>
                      <a:pt x="567" y="8555"/>
                      <a:pt x="567" y="7582"/>
                    </a:cubicBezTo>
                    <a:cubicBezTo>
                      <a:pt x="567" y="7204"/>
                      <a:pt x="598" y="6825"/>
                      <a:pt x="658" y="6454"/>
                    </a:cubicBezTo>
                    <a:lnTo>
                      <a:pt x="1629" y="6652"/>
                    </a:lnTo>
                    <a:lnTo>
                      <a:pt x="1685" y="6374"/>
                    </a:lnTo>
                    <a:cubicBezTo>
                      <a:pt x="1784" y="5892"/>
                      <a:pt x="1941" y="5424"/>
                      <a:pt x="2154" y="4980"/>
                    </a:cubicBezTo>
                    <a:lnTo>
                      <a:pt x="2277" y="4725"/>
                    </a:lnTo>
                    <a:lnTo>
                      <a:pt x="1383" y="4296"/>
                    </a:lnTo>
                    <a:cubicBezTo>
                      <a:pt x="2011" y="3115"/>
                      <a:pt x="2979" y="2123"/>
                      <a:pt x="4144" y="1466"/>
                    </a:cubicBezTo>
                    <a:lnTo>
                      <a:pt x="4596" y="2350"/>
                    </a:lnTo>
                    <a:lnTo>
                      <a:pt x="4849" y="2221"/>
                    </a:lnTo>
                    <a:cubicBezTo>
                      <a:pt x="5287" y="1998"/>
                      <a:pt x="5751" y="1829"/>
                      <a:pt x="6228" y="1719"/>
                    </a:cubicBezTo>
                    <a:lnTo>
                      <a:pt x="6504" y="1656"/>
                    </a:lnTo>
                    <a:lnTo>
                      <a:pt x="6283" y="688"/>
                    </a:lnTo>
                    <a:cubicBezTo>
                      <a:pt x="6709" y="607"/>
                      <a:pt x="7145" y="567"/>
                      <a:pt x="7582" y="567"/>
                    </a:cubicBezTo>
                    <a:close/>
                    <a:moveTo>
                      <a:pt x="7582" y="1"/>
                    </a:moveTo>
                    <a:cubicBezTo>
                      <a:pt x="7007" y="1"/>
                      <a:pt x="6433" y="65"/>
                      <a:pt x="5877" y="192"/>
                    </a:cubicBezTo>
                    <a:lnTo>
                      <a:pt x="5602" y="257"/>
                    </a:lnTo>
                    <a:lnTo>
                      <a:pt x="5827" y="1236"/>
                    </a:lnTo>
                    <a:cubicBezTo>
                      <a:pt x="5492" y="1329"/>
                      <a:pt x="5163" y="1448"/>
                      <a:pt x="4846" y="1593"/>
                    </a:cubicBezTo>
                    <a:lnTo>
                      <a:pt x="4388" y="698"/>
                    </a:lnTo>
                    <a:lnTo>
                      <a:pt x="4135" y="827"/>
                    </a:lnTo>
                    <a:cubicBezTo>
                      <a:pt x="2663" y="1578"/>
                      <a:pt x="1459" y="2814"/>
                      <a:pt x="744" y="4304"/>
                    </a:cubicBezTo>
                    <a:lnTo>
                      <a:pt x="621" y="4559"/>
                    </a:lnTo>
                    <a:lnTo>
                      <a:pt x="1527" y="4993"/>
                    </a:lnTo>
                    <a:cubicBezTo>
                      <a:pt x="1390" y="5314"/>
                      <a:pt x="1277" y="5646"/>
                      <a:pt x="1193" y="5984"/>
                    </a:cubicBezTo>
                    <a:lnTo>
                      <a:pt x="210" y="5783"/>
                    </a:lnTo>
                    <a:lnTo>
                      <a:pt x="152" y="6060"/>
                    </a:lnTo>
                    <a:cubicBezTo>
                      <a:pt x="51" y="6559"/>
                      <a:pt x="0" y="7070"/>
                      <a:pt x="0" y="7580"/>
                    </a:cubicBezTo>
                    <a:cubicBezTo>
                      <a:pt x="0" y="8737"/>
                      <a:pt x="255" y="9849"/>
                      <a:pt x="755" y="10883"/>
                    </a:cubicBezTo>
                    <a:lnTo>
                      <a:pt x="879" y="11137"/>
                    </a:lnTo>
                    <a:lnTo>
                      <a:pt x="1783" y="10701"/>
                    </a:lnTo>
                    <a:cubicBezTo>
                      <a:pt x="1946" y="11005"/>
                      <a:pt x="2136" y="11299"/>
                      <a:pt x="2348" y="11575"/>
                    </a:cubicBezTo>
                    <a:lnTo>
                      <a:pt x="1576" y="12219"/>
                    </a:lnTo>
                    <a:lnTo>
                      <a:pt x="1758" y="12437"/>
                    </a:lnTo>
                    <a:cubicBezTo>
                      <a:pt x="2822" y="13709"/>
                      <a:pt x="4294" y="14611"/>
                      <a:pt x="5903" y="14977"/>
                    </a:cubicBezTo>
                    <a:lnTo>
                      <a:pt x="6181" y="15038"/>
                    </a:lnTo>
                    <a:lnTo>
                      <a:pt x="6402" y="14058"/>
                    </a:lnTo>
                    <a:cubicBezTo>
                      <a:pt x="6746" y="14121"/>
                      <a:pt x="7093" y="14156"/>
                      <a:pt x="7438" y="14164"/>
                    </a:cubicBezTo>
                    <a:lnTo>
                      <a:pt x="7458" y="15167"/>
                    </a:lnTo>
                    <a:lnTo>
                      <a:pt x="7742" y="15162"/>
                    </a:lnTo>
                    <a:cubicBezTo>
                      <a:pt x="9420" y="15125"/>
                      <a:pt x="11001" y="14554"/>
                      <a:pt x="12311" y="13506"/>
                    </a:cubicBezTo>
                    <a:lnTo>
                      <a:pt x="12533" y="13329"/>
                    </a:lnTo>
                    <a:lnTo>
                      <a:pt x="11907" y="12543"/>
                    </a:lnTo>
                    <a:cubicBezTo>
                      <a:pt x="12168" y="12315"/>
                      <a:pt x="12412" y="12066"/>
                      <a:pt x="12635" y="11800"/>
                    </a:cubicBezTo>
                    <a:lnTo>
                      <a:pt x="13433" y="12411"/>
                    </a:lnTo>
                    <a:lnTo>
                      <a:pt x="13605" y="12185"/>
                    </a:lnTo>
                    <a:cubicBezTo>
                      <a:pt x="14624" y="10853"/>
                      <a:pt x="15163" y="9260"/>
                      <a:pt x="15163" y="7582"/>
                    </a:cubicBezTo>
                    <a:lnTo>
                      <a:pt x="15163" y="7280"/>
                    </a:lnTo>
                    <a:lnTo>
                      <a:pt x="14158" y="7280"/>
                    </a:lnTo>
                    <a:cubicBezTo>
                      <a:pt x="14142" y="6931"/>
                      <a:pt x="14099" y="6582"/>
                      <a:pt x="14028" y="6242"/>
                    </a:cubicBezTo>
                    <a:lnTo>
                      <a:pt x="15001" y="5996"/>
                    </a:lnTo>
                    <a:lnTo>
                      <a:pt x="14932" y="5722"/>
                    </a:lnTo>
                    <a:cubicBezTo>
                      <a:pt x="14529" y="4121"/>
                      <a:pt x="13590" y="2672"/>
                      <a:pt x="12292" y="1641"/>
                    </a:cubicBezTo>
                    <a:lnTo>
                      <a:pt x="12070" y="1466"/>
                    </a:lnTo>
                    <a:lnTo>
                      <a:pt x="11446" y="2252"/>
                    </a:lnTo>
                    <a:cubicBezTo>
                      <a:pt x="11163" y="2047"/>
                      <a:pt x="10866" y="1866"/>
                      <a:pt x="10555" y="1709"/>
                    </a:cubicBezTo>
                    <a:lnTo>
                      <a:pt x="10972" y="794"/>
                    </a:lnTo>
                    <a:lnTo>
                      <a:pt x="10712" y="676"/>
                    </a:lnTo>
                    <a:cubicBezTo>
                      <a:pt x="9726" y="227"/>
                      <a:pt x="8672" y="1"/>
                      <a:pt x="75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58" name="Google Shape;558;p32"/>
            <p:cNvCxnSpPr>
              <a:stCxn id="553" idx="6"/>
              <a:endCxn id="552" idx="2"/>
            </p:cNvCxnSpPr>
            <p:nvPr/>
          </p:nvCxnSpPr>
          <p:spPr>
            <a:xfrm>
              <a:off x="7483400" y="111903"/>
              <a:ext cx="1371900" cy="696000"/>
            </a:xfrm>
            <a:prstGeom prst="straightConnector1">
              <a:avLst/>
            </a:prstGeom>
            <a:noFill/>
            <a:ln cap="flat" cmpd="sng" w="19050">
              <a:solidFill>
                <a:schemeClr val="dk1"/>
              </a:solidFill>
              <a:prstDash val="solid"/>
              <a:round/>
              <a:headEnd len="med" w="med" type="none"/>
              <a:tailEnd len="med" w="med" type="none"/>
            </a:ln>
          </p:spPr>
        </p:cxnSp>
        <p:cxnSp>
          <p:nvCxnSpPr>
            <p:cNvPr id="559" name="Google Shape;559;p32"/>
            <p:cNvCxnSpPr>
              <a:stCxn id="552" idx="0"/>
            </p:cNvCxnSpPr>
            <p:nvPr/>
          </p:nvCxnSpPr>
          <p:spPr>
            <a:xfrm rot="10800000">
              <a:off x="8344669" y="-340498"/>
              <a:ext cx="578700" cy="108030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3"/>
          <p:cNvSpPr txBox="1"/>
          <p:nvPr>
            <p:ph type="title"/>
          </p:nvPr>
        </p:nvSpPr>
        <p:spPr>
          <a:xfrm>
            <a:off x="286625" y="1800825"/>
            <a:ext cx="6158700" cy="94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Binary Hypothesis</a:t>
            </a:r>
            <a:endParaRPr/>
          </a:p>
        </p:txBody>
      </p:sp>
      <p:sp>
        <p:nvSpPr>
          <p:cNvPr id="565" name="Google Shape;565;p33"/>
          <p:cNvSpPr txBox="1"/>
          <p:nvPr>
            <p:ph idx="2" type="title"/>
          </p:nvPr>
        </p:nvSpPr>
        <p:spPr>
          <a:xfrm>
            <a:off x="286625" y="775725"/>
            <a:ext cx="4895400" cy="10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566" name="Google Shape;566;p33"/>
          <p:cNvGrpSpPr/>
          <p:nvPr/>
        </p:nvGrpSpPr>
        <p:grpSpPr>
          <a:xfrm>
            <a:off x="6445170" y="1931405"/>
            <a:ext cx="3088671" cy="3572242"/>
            <a:chOff x="6445170" y="1931405"/>
            <a:chExt cx="3088671" cy="3572242"/>
          </a:xfrm>
        </p:grpSpPr>
        <p:grpSp>
          <p:nvGrpSpPr>
            <p:cNvPr id="567" name="Google Shape;567;p33"/>
            <p:cNvGrpSpPr/>
            <p:nvPr/>
          </p:nvGrpSpPr>
          <p:grpSpPr>
            <a:xfrm rot="-728416">
              <a:off x="6717903" y="3136874"/>
              <a:ext cx="802808" cy="802808"/>
              <a:chOff x="353675" y="3417700"/>
              <a:chExt cx="527775" cy="527775"/>
            </a:xfrm>
          </p:grpSpPr>
          <p:sp>
            <p:nvSpPr>
              <p:cNvPr id="568" name="Google Shape;568;p33"/>
              <p:cNvSpPr/>
              <p:nvPr/>
            </p:nvSpPr>
            <p:spPr>
              <a:xfrm>
                <a:off x="444125" y="3731600"/>
                <a:ext cx="15050" cy="16050"/>
              </a:xfrm>
              <a:custGeom>
                <a:rect b="b" l="l" r="r" t="t"/>
                <a:pathLst>
                  <a:path extrusionOk="0" h="642" w="602">
                    <a:moveTo>
                      <a:pt x="432" y="0"/>
                    </a:moveTo>
                    <a:lnTo>
                      <a:pt x="1" y="144"/>
                    </a:lnTo>
                    <a:lnTo>
                      <a:pt x="52" y="297"/>
                    </a:lnTo>
                    <a:cubicBezTo>
                      <a:pt x="73" y="360"/>
                      <a:pt x="96" y="425"/>
                      <a:pt x="120" y="489"/>
                    </a:cubicBezTo>
                    <a:lnTo>
                      <a:pt x="174" y="641"/>
                    </a:lnTo>
                    <a:lnTo>
                      <a:pt x="602" y="486"/>
                    </a:lnTo>
                    <a:lnTo>
                      <a:pt x="546" y="332"/>
                    </a:lnTo>
                    <a:cubicBezTo>
                      <a:pt x="524" y="273"/>
                      <a:pt x="503" y="213"/>
                      <a:pt x="483" y="154"/>
                    </a:cubicBezTo>
                    <a:lnTo>
                      <a:pt x="4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3"/>
              <p:cNvSpPr/>
              <p:nvPr/>
            </p:nvSpPr>
            <p:spPr>
              <a:xfrm>
                <a:off x="438375" y="3708450"/>
                <a:ext cx="13700" cy="15025"/>
              </a:xfrm>
              <a:custGeom>
                <a:rect b="b" l="l" r="r" t="t"/>
                <a:pathLst>
                  <a:path extrusionOk="0" h="601" w="548">
                    <a:moveTo>
                      <a:pt x="447" y="1"/>
                    </a:moveTo>
                    <a:lnTo>
                      <a:pt x="1" y="83"/>
                    </a:lnTo>
                    <a:lnTo>
                      <a:pt x="29" y="242"/>
                    </a:lnTo>
                    <a:cubicBezTo>
                      <a:pt x="42" y="310"/>
                      <a:pt x="55" y="376"/>
                      <a:pt x="69" y="442"/>
                    </a:cubicBezTo>
                    <a:lnTo>
                      <a:pt x="103" y="601"/>
                    </a:lnTo>
                    <a:lnTo>
                      <a:pt x="548" y="505"/>
                    </a:lnTo>
                    <a:lnTo>
                      <a:pt x="513" y="346"/>
                    </a:lnTo>
                    <a:cubicBezTo>
                      <a:pt x="500" y="285"/>
                      <a:pt x="488" y="222"/>
                      <a:pt x="477" y="161"/>
                    </a:cubicBezTo>
                    <a:lnTo>
                      <a:pt x="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3"/>
              <p:cNvSpPr/>
              <p:nvPr/>
            </p:nvSpPr>
            <p:spPr>
              <a:xfrm>
                <a:off x="436125" y="3684825"/>
                <a:ext cx="12125" cy="13675"/>
              </a:xfrm>
              <a:custGeom>
                <a:rect b="b" l="l" r="r" t="t"/>
                <a:pathLst>
                  <a:path extrusionOk="0" h="547" w="485">
                    <a:moveTo>
                      <a:pt x="454" y="1"/>
                    </a:moveTo>
                    <a:lnTo>
                      <a:pt x="0" y="19"/>
                    </a:lnTo>
                    <a:lnTo>
                      <a:pt x="7" y="181"/>
                    </a:lnTo>
                    <a:cubicBezTo>
                      <a:pt x="10" y="249"/>
                      <a:pt x="13" y="316"/>
                      <a:pt x="18" y="384"/>
                    </a:cubicBezTo>
                    <a:lnTo>
                      <a:pt x="30" y="546"/>
                    </a:lnTo>
                    <a:lnTo>
                      <a:pt x="484" y="515"/>
                    </a:lnTo>
                    <a:lnTo>
                      <a:pt x="473" y="351"/>
                    </a:lnTo>
                    <a:lnTo>
                      <a:pt x="473" y="353"/>
                    </a:lnTo>
                    <a:cubicBezTo>
                      <a:pt x="468" y="290"/>
                      <a:pt x="464" y="226"/>
                      <a:pt x="461" y="163"/>
                    </a:cubicBezTo>
                    <a:lnTo>
                      <a:pt x="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3"/>
              <p:cNvSpPr/>
              <p:nvPr/>
            </p:nvSpPr>
            <p:spPr>
              <a:xfrm>
                <a:off x="436275" y="3660025"/>
                <a:ext cx="12425" cy="13925"/>
              </a:xfrm>
              <a:custGeom>
                <a:rect b="b" l="l" r="r" t="t"/>
                <a:pathLst>
                  <a:path extrusionOk="0" h="557" w="497">
                    <a:moveTo>
                      <a:pt x="44" y="0"/>
                    </a:moveTo>
                    <a:lnTo>
                      <a:pt x="29" y="162"/>
                    </a:lnTo>
                    <a:cubicBezTo>
                      <a:pt x="22" y="230"/>
                      <a:pt x="16" y="297"/>
                      <a:pt x="11" y="365"/>
                    </a:cubicBezTo>
                    <a:lnTo>
                      <a:pt x="1" y="527"/>
                    </a:lnTo>
                    <a:lnTo>
                      <a:pt x="453" y="557"/>
                    </a:lnTo>
                    <a:lnTo>
                      <a:pt x="465" y="395"/>
                    </a:lnTo>
                    <a:cubicBezTo>
                      <a:pt x="470" y="332"/>
                      <a:pt x="475" y="269"/>
                      <a:pt x="480" y="207"/>
                    </a:cubicBezTo>
                    <a:lnTo>
                      <a:pt x="496" y="45"/>
                    </a:lnTo>
                    <a:lnTo>
                      <a:pt x="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3"/>
              <p:cNvSpPr/>
              <p:nvPr/>
            </p:nvSpPr>
            <p:spPr>
              <a:xfrm>
                <a:off x="439175" y="3635150"/>
                <a:ext cx="13975" cy="15225"/>
              </a:xfrm>
              <a:custGeom>
                <a:rect b="b" l="l" r="r" t="t"/>
                <a:pathLst>
                  <a:path extrusionOk="0" h="609" w="559">
                    <a:moveTo>
                      <a:pt x="116" y="0"/>
                    </a:moveTo>
                    <a:lnTo>
                      <a:pt x="78" y="159"/>
                    </a:lnTo>
                    <a:cubicBezTo>
                      <a:pt x="63" y="223"/>
                      <a:pt x="48" y="290"/>
                      <a:pt x="33" y="356"/>
                    </a:cubicBezTo>
                    <a:lnTo>
                      <a:pt x="0" y="516"/>
                    </a:lnTo>
                    <a:lnTo>
                      <a:pt x="445" y="608"/>
                    </a:lnTo>
                    <a:lnTo>
                      <a:pt x="478" y="450"/>
                    </a:lnTo>
                    <a:lnTo>
                      <a:pt x="479" y="450"/>
                    </a:lnTo>
                    <a:cubicBezTo>
                      <a:pt x="491" y="389"/>
                      <a:pt x="506" y="326"/>
                      <a:pt x="521" y="265"/>
                    </a:cubicBezTo>
                    <a:lnTo>
                      <a:pt x="559" y="108"/>
                    </a:lnTo>
                    <a:lnTo>
                      <a:pt x="1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3"/>
              <p:cNvSpPr/>
              <p:nvPr/>
            </p:nvSpPr>
            <p:spPr>
              <a:xfrm>
                <a:off x="453250" y="3753725"/>
                <a:ext cx="16100" cy="16800"/>
              </a:xfrm>
              <a:custGeom>
                <a:rect b="b" l="l" r="r" t="t"/>
                <a:pathLst>
                  <a:path extrusionOk="0" h="672" w="644">
                    <a:moveTo>
                      <a:pt x="409" y="1"/>
                    </a:moveTo>
                    <a:lnTo>
                      <a:pt x="1" y="202"/>
                    </a:lnTo>
                    <a:lnTo>
                      <a:pt x="73" y="348"/>
                    </a:lnTo>
                    <a:cubicBezTo>
                      <a:pt x="105" y="409"/>
                      <a:pt x="134" y="468"/>
                      <a:pt x="166" y="528"/>
                    </a:cubicBezTo>
                    <a:lnTo>
                      <a:pt x="244" y="671"/>
                    </a:lnTo>
                    <a:lnTo>
                      <a:pt x="643" y="457"/>
                    </a:lnTo>
                    <a:lnTo>
                      <a:pt x="567" y="313"/>
                    </a:lnTo>
                    <a:cubicBezTo>
                      <a:pt x="538" y="258"/>
                      <a:pt x="510" y="202"/>
                      <a:pt x="480" y="144"/>
                    </a:cubicBezTo>
                    <a:lnTo>
                      <a:pt x="4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3"/>
              <p:cNvSpPr/>
              <p:nvPr/>
            </p:nvSpPr>
            <p:spPr>
              <a:xfrm>
                <a:off x="498850" y="3810100"/>
                <a:ext cx="17300" cy="17050"/>
              </a:xfrm>
              <a:custGeom>
                <a:rect b="b" l="l" r="r" t="t"/>
                <a:pathLst>
                  <a:path extrusionOk="0" h="682" w="692">
                    <a:moveTo>
                      <a:pt x="291" y="1"/>
                    </a:moveTo>
                    <a:lnTo>
                      <a:pt x="1" y="351"/>
                    </a:lnTo>
                    <a:lnTo>
                      <a:pt x="126" y="455"/>
                    </a:lnTo>
                    <a:cubicBezTo>
                      <a:pt x="177" y="498"/>
                      <a:pt x="230" y="539"/>
                      <a:pt x="285" y="581"/>
                    </a:cubicBezTo>
                    <a:lnTo>
                      <a:pt x="412" y="681"/>
                    </a:lnTo>
                    <a:lnTo>
                      <a:pt x="691" y="323"/>
                    </a:lnTo>
                    <a:lnTo>
                      <a:pt x="564" y="224"/>
                    </a:lnTo>
                    <a:cubicBezTo>
                      <a:pt x="514" y="184"/>
                      <a:pt x="465" y="144"/>
                      <a:pt x="415" y="103"/>
                    </a:cubicBezTo>
                    <a:lnTo>
                      <a:pt x="415" y="105"/>
                    </a:lnTo>
                    <a:lnTo>
                      <a:pt x="2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3"/>
              <p:cNvSpPr/>
              <p:nvPr/>
            </p:nvSpPr>
            <p:spPr>
              <a:xfrm>
                <a:off x="502475" y="3533250"/>
                <a:ext cx="17300" cy="16925"/>
              </a:xfrm>
              <a:custGeom>
                <a:rect b="b" l="l" r="r" t="t"/>
                <a:pathLst>
                  <a:path extrusionOk="0" h="677" w="692">
                    <a:moveTo>
                      <a:pt x="421" y="1"/>
                    </a:moveTo>
                    <a:lnTo>
                      <a:pt x="290" y="97"/>
                    </a:lnTo>
                    <a:cubicBezTo>
                      <a:pt x="236" y="136"/>
                      <a:pt x="183" y="178"/>
                      <a:pt x="130" y="219"/>
                    </a:cubicBezTo>
                    <a:lnTo>
                      <a:pt x="1" y="320"/>
                    </a:lnTo>
                    <a:lnTo>
                      <a:pt x="282" y="676"/>
                    </a:lnTo>
                    <a:lnTo>
                      <a:pt x="409" y="577"/>
                    </a:lnTo>
                    <a:cubicBezTo>
                      <a:pt x="460" y="538"/>
                      <a:pt x="510" y="500"/>
                      <a:pt x="561" y="462"/>
                    </a:cubicBezTo>
                    <a:lnTo>
                      <a:pt x="692" y="366"/>
                    </a:lnTo>
                    <a:lnTo>
                      <a:pt x="4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3"/>
              <p:cNvSpPr/>
              <p:nvPr/>
            </p:nvSpPr>
            <p:spPr>
              <a:xfrm>
                <a:off x="465650" y="3774425"/>
                <a:ext cx="16800" cy="17200"/>
              </a:xfrm>
              <a:custGeom>
                <a:rect b="b" l="l" r="r" t="t"/>
                <a:pathLst>
                  <a:path extrusionOk="0" h="688" w="672">
                    <a:moveTo>
                      <a:pt x="374" y="0"/>
                    </a:moveTo>
                    <a:lnTo>
                      <a:pt x="0" y="258"/>
                    </a:lnTo>
                    <a:lnTo>
                      <a:pt x="91" y="392"/>
                    </a:lnTo>
                    <a:cubicBezTo>
                      <a:pt x="129" y="446"/>
                      <a:pt x="169" y="502"/>
                      <a:pt x="208" y="557"/>
                    </a:cubicBezTo>
                    <a:lnTo>
                      <a:pt x="304" y="688"/>
                    </a:lnTo>
                    <a:lnTo>
                      <a:pt x="671" y="420"/>
                    </a:lnTo>
                    <a:lnTo>
                      <a:pt x="575" y="289"/>
                    </a:lnTo>
                    <a:cubicBezTo>
                      <a:pt x="539" y="238"/>
                      <a:pt x="503" y="187"/>
                      <a:pt x="466" y="134"/>
                    </a:cubicBezTo>
                    <a:lnTo>
                      <a:pt x="3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3"/>
              <p:cNvSpPr/>
              <p:nvPr/>
            </p:nvSpPr>
            <p:spPr>
              <a:xfrm>
                <a:off x="480925" y="3793325"/>
                <a:ext cx="17200" cy="17300"/>
              </a:xfrm>
              <a:custGeom>
                <a:rect b="b" l="l" r="r" t="t"/>
                <a:pathLst>
                  <a:path extrusionOk="0" h="692" w="688">
                    <a:moveTo>
                      <a:pt x="336" y="1"/>
                    </a:moveTo>
                    <a:lnTo>
                      <a:pt x="1" y="308"/>
                    </a:lnTo>
                    <a:lnTo>
                      <a:pt x="110" y="427"/>
                    </a:lnTo>
                    <a:cubicBezTo>
                      <a:pt x="156" y="477"/>
                      <a:pt x="202" y="526"/>
                      <a:pt x="248" y="576"/>
                    </a:cubicBezTo>
                    <a:lnTo>
                      <a:pt x="362" y="691"/>
                    </a:lnTo>
                    <a:lnTo>
                      <a:pt x="688" y="376"/>
                    </a:lnTo>
                    <a:lnTo>
                      <a:pt x="575" y="259"/>
                    </a:lnTo>
                    <a:cubicBezTo>
                      <a:pt x="531" y="214"/>
                      <a:pt x="488" y="168"/>
                      <a:pt x="445" y="122"/>
                    </a:cubicBezTo>
                    <a:lnTo>
                      <a:pt x="3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3"/>
              <p:cNvSpPr/>
              <p:nvPr/>
            </p:nvSpPr>
            <p:spPr>
              <a:xfrm>
                <a:off x="519125" y="3824400"/>
                <a:ext cx="17050" cy="16450"/>
              </a:xfrm>
              <a:custGeom>
                <a:rect b="b" l="l" r="r" t="t"/>
                <a:pathLst>
                  <a:path extrusionOk="0" h="658" w="682">
                    <a:moveTo>
                      <a:pt x="239" y="0"/>
                    </a:moveTo>
                    <a:lnTo>
                      <a:pt x="1" y="387"/>
                    </a:lnTo>
                    <a:lnTo>
                      <a:pt x="138" y="473"/>
                    </a:lnTo>
                    <a:cubicBezTo>
                      <a:pt x="196" y="507"/>
                      <a:pt x="254" y="542"/>
                      <a:pt x="313" y="575"/>
                    </a:cubicBezTo>
                    <a:lnTo>
                      <a:pt x="453" y="658"/>
                    </a:lnTo>
                    <a:lnTo>
                      <a:pt x="681" y="263"/>
                    </a:lnTo>
                    <a:lnTo>
                      <a:pt x="539" y="182"/>
                    </a:lnTo>
                    <a:cubicBezTo>
                      <a:pt x="485" y="151"/>
                      <a:pt x="430" y="118"/>
                      <a:pt x="377" y="85"/>
                    </a:cubicBezTo>
                    <a:lnTo>
                      <a:pt x="376" y="85"/>
                    </a:lnTo>
                    <a:lnTo>
                      <a:pt x="2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3"/>
              <p:cNvSpPr/>
              <p:nvPr/>
            </p:nvSpPr>
            <p:spPr>
              <a:xfrm>
                <a:off x="484100" y="3549250"/>
                <a:ext cx="17250" cy="17250"/>
              </a:xfrm>
              <a:custGeom>
                <a:rect b="b" l="l" r="r" t="t"/>
                <a:pathLst>
                  <a:path extrusionOk="0" h="690" w="690">
                    <a:moveTo>
                      <a:pt x="371" y="0"/>
                    </a:moveTo>
                    <a:lnTo>
                      <a:pt x="255" y="114"/>
                    </a:lnTo>
                    <a:cubicBezTo>
                      <a:pt x="207" y="160"/>
                      <a:pt x="159" y="208"/>
                      <a:pt x="113" y="258"/>
                    </a:cubicBezTo>
                    <a:lnTo>
                      <a:pt x="1" y="374"/>
                    </a:lnTo>
                    <a:lnTo>
                      <a:pt x="328" y="689"/>
                    </a:lnTo>
                    <a:lnTo>
                      <a:pt x="440" y="573"/>
                    </a:lnTo>
                    <a:cubicBezTo>
                      <a:pt x="485" y="527"/>
                      <a:pt x="529" y="483"/>
                      <a:pt x="574" y="438"/>
                    </a:cubicBezTo>
                    <a:lnTo>
                      <a:pt x="690" y="324"/>
                    </a:lnTo>
                    <a:lnTo>
                      <a:pt x="3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3"/>
              <p:cNvSpPr/>
              <p:nvPr/>
            </p:nvSpPr>
            <p:spPr>
              <a:xfrm>
                <a:off x="771200" y="3603750"/>
                <a:ext cx="15600" cy="16475"/>
              </a:xfrm>
              <a:custGeom>
                <a:rect b="b" l="l" r="r" t="t"/>
                <a:pathLst>
                  <a:path extrusionOk="0" h="659" w="624">
                    <a:moveTo>
                      <a:pt x="415" y="1"/>
                    </a:moveTo>
                    <a:lnTo>
                      <a:pt x="0" y="188"/>
                    </a:lnTo>
                    <a:lnTo>
                      <a:pt x="66" y="335"/>
                    </a:lnTo>
                    <a:cubicBezTo>
                      <a:pt x="93" y="392"/>
                      <a:pt x="118" y="450"/>
                      <a:pt x="142" y="508"/>
                    </a:cubicBezTo>
                    <a:lnTo>
                      <a:pt x="204" y="658"/>
                    </a:lnTo>
                    <a:lnTo>
                      <a:pt x="623" y="485"/>
                    </a:lnTo>
                    <a:lnTo>
                      <a:pt x="562" y="335"/>
                    </a:lnTo>
                    <a:cubicBezTo>
                      <a:pt x="536" y="272"/>
                      <a:pt x="509" y="211"/>
                      <a:pt x="481" y="150"/>
                    </a:cubicBezTo>
                    <a:lnTo>
                      <a:pt x="4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3"/>
              <p:cNvSpPr/>
              <p:nvPr/>
            </p:nvSpPr>
            <p:spPr>
              <a:xfrm>
                <a:off x="759500" y="3581750"/>
                <a:ext cx="16525" cy="17025"/>
              </a:xfrm>
              <a:custGeom>
                <a:rect b="b" l="l" r="r" t="t"/>
                <a:pathLst>
                  <a:path extrusionOk="0" h="681" w="661">
                    <a:moveTo>
                      <a:pt x="386" y="0"/>
                    </a:moveTo>
                    <a:lnTo>
                      <a:pt x="1" y="242"/>
                    </a:lnTo>
                    <a:lnTo>
                      <a:pt x="87" y="379"/>
                    </a:lnTo>
                    <a:cubicBezTo>
                      <a:pt x="121" y="432"/>
                      <a:pt x="154" y="486"/>
                      <a:pt x="186" y="541"/>
                    </a:cubicBezTo>
                    <a:lnTo>
                      <a:pt x="268" y="681"/>
                    </a:lnTo>
                    <a:lnTo>
                      <a:pt x="660" y="450"/>
                    </a:lnTo>
                    <a:lnTo>
                      <a:pt x="577" y="309"/>
                    </a:lnTo>
                    <a:cubicBezTo>
                      <a:pt x="543" y="251"/>
                      <a:pt x="508" y="194"/>
                      <a:pt x="472" y="137"/>
                    </a:cubicBezTo>
                    <a:lnTo>
                      <a:pt x="3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3"/>
              <p:cNvSpPr/>
              <p:nvPr/>
            </p:nvSpPr>
            <p:spPr>
              <a:xfrm>
                <a:off x="779875" y="3627300"/>
                <a:ext cx="14425" cy="15600"/>
              </a:xfrm>
              <a:custGeom>
                <a:rect b="b" l="l" r="r" t="t"/>
                <a:pathLst>
                  <a:path extrusionOk="0" h="624" w="577">
                    <a:moveTo>
                      <a:pt x="438" y="1"/>
                    </a:moveTo>
                    <a:lnTo>
                      <a:pt x="0" y="128"/>
                    </a:lnTo>
                    <a:lnTo>
                      <a:pt x="47" y="283"/>
                    </a:lnTo>
                    <a:cubicBezTo>
                      <a:pt x="63" y="344"/>
                      <a:pt x="80" y="405"/>
                      <a:pt x="96" y="466"/>
                    </a:cubicBezTo>
                    <a:lnTo>
                      <a:pt x="136" y="623"/>
                    </a:lnTo>
                    <a:lnTo>
                      <a:pt x="577" y="509"/>
                    </a:lnTo>
                    <a:lnTo>
                      <a:pt x="536" y="352"/>
                    </a:lnTo>
                    <a:cubicBezTo>
                      <a:pt x="519" y="288"/>
                      <a:pt x="501" y="222"/>
                      <a:pt x="483" y="158"/>
                    </a:cubicBezTo>
                    <a:lnTo>
                      <a:pt x="4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3"/>
              <p:cNvSpPr/>
              <p:nvPr/>
            </p:nvSpPr>
            <p:spPr>
              <a:xfrm>
                <a:off x="745050" y="3561625"/>
                <a:ext cx="17075" cy="17300"/>
              </a:xfrm>
              <a:custGeom>
                <a:rect b="b" l="l" r="r" t="t"/>
                <a:pathLst>
                  <a:path extrusionOk="0" h="692" w="683">
                    <a:moveTo>
                      <a:pt x="349" y="1"/>
                    </a:moveTo>
                    <a:lnTo>
                      <a:pt x="1" y="293"/>
                    </a:lnTo>
                    <a:lnTo>
                      <a:pt x="105" y="417"/>
                    </a:lnTo>
                    <a:lnTo>
                      <a:pt x="106" y="417"/>
                    </a:lnTo>
                    <a:cubicBezTo>
                      <a:pt x="146" y="465"/>
                      <a:pt x="187" y="515"/>
                      <a:pt x="227" y="564"/>
                    </a:cubicBezTo>
                    <a:lnTo>
                      <a:pt x="328" y="691"/>
                    </a:lnTo>
                    <a:lnTo>
                      <a:pt x="683" y="409"/>
                    </a:lnTo>
                    <a:lnTo>
                      <a:pt x="582" y="282"/>
                    </a:lnTo>
                    <a:cubicBezTo>
                      <a:pt x="539" y="229"/>
                      <a:pt x="496" y="176"/>
                      <a:pt x="453" y="125"/>
                    </a:cubicBezTo>
                    <a:lnTo>
                      <a:pt x="3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3"/>
              <p:cNvSpPr/>
              <p:nvPr/>
            </p:nvSpPr>
            <p:spPr>
              <a:xfrm>
                <a:off x="785400" y="3651950"/>
                <a:ext cx="12925" cy="14375"/>
              </a:xfrm>
              <a:custGeom>
                <a:rect b="b" l="l" r="r" t="t"/>
                <a:pathLst>
                  <a:path extrusionOk="0" h="575" w="517">
                    <a:moveTo>
                      <a:pt x="450" y="1"/>
                    </a:moveTo>
                    <a:lnTo>
                      <a:pt x="1" y="64"/>
                    </a:lnTo>
                    <a:lnTo>
                      <a:pt x="22" y="224"/>
                    </a:lnTo>
                    <a:lnTo>
                      <a:pt x="22" y="226"/>
                    </a:lnTo>
                    <a:cubicBezTo>
                      <a:pt x="32" y="287"/>
                      <a:pt x="40" y="349"/>
                      <a:pt x="47" y="414"/>
                    </a:cubicBezTo>
                    <a:lnTo>
                      <a:pt x="65" y="574"/>
                    </a:lnTo>
                    <a:lnTo>
                      <a:pt x="516" y="523"/>
                    </a:lnTo>
                    <a:lnTo>
                      <a:pt x="498" y="363"/>
                    </a:lnTo>
                    <a:cubicBezTo>
                      <a:pt x="491" y="295"/>
                      <a:pt x="483" y="227"/>
                      <a:pt x="473" y="161"/>
                    </a:cubicBezTo>
                    <a:lnTo>
                      <a:pt x="4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3"/>
              <p:cNvSpPr/>
              <p:nvPr/>
            </p:nvSpPr>
            <p:spPr>
              <a:xfrm>
                <a:off x="728150" y="3543825"/>
                <a:ext cx="17300" cy="17200"/>
              </a:xfrm>
              <a:custGeom>
                <a:rect b="b" l="l" r="r" t="t"/>
                <a:pathLst>
                  <a:path extrusionOk="0" h="688" w="692">
                    <a:moveTo>
                      <a:pt x="303" y="1"/>
                    </a:moveTo>
                    <a:lnTo>
                      <a:pt x="1" y="339"/>
                    </a:lnTo>
                    <a:lnTo>
                      <a:pt x="122" y="448"/>
                    </a:lnTo>
                    <a:cubicBezTo>
                      <a:pt x="168" y="490"/>
                      <a:pt x="214" y="533"/>
                      <a:pt x="260" y="577"/>
                    </a:cubicBezTo>
                    <a:lnTo>
                      <a:pt x="379" y="688"/>
                    </a:lnTo>
                    <a:lnTo>
                      <a:pt x="691" y="359"/>
                    </a:lnTo>
                    <a:lnTo>
                      <a:pt x="574" y="247"/>
                    </a:lnTo>
                    <a:cubicBezTo>
                      <a:pt x="525" y="201"/>
                      <a:pt x="475" y="154"/>
                      <a:pt x="425" y="110"/>
                    </a:cubicBezTo>
                    <a:lnTo>
                      <a:pt x="3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3"/>
              <p:cNvSpPr/>
              <p:nvPr/>
            </p:nvSpPr>
            <p:spPr>
              <a:xfrm>
                <a:off x="468300" y="3567775"/>
                <a:ext cx="16900" cy="17300"/>
              </a:xfrm>
              <a:custGeom>
                <a:rect b="b" l="l" r="r" t="t"/>
                <a:pathLst>
                  <a:path extrusionOk="0" h="692" w="676">
                    <a:moveTo>
                      <a:pt x="316" y="1"/>
                    </a:moveTo>
                    <a:lnTo>
                      <a:pt x="216" y="130"/>
                    </a:lnTo>
                    <a:cubicBezTo>
                      <a:pt x="175" y="184"/>
                      <a:pt x="134" y="237"/>
                      <a:pt x="94" y="292"/>
                    </a:cubicBezTo>
                    <a:lnTo>
                      <a:pt x="0" y="424"/>
                    </a:lnTo>
                    <a:lnTo>
                      <a:pt x="367" y="691"/>
                    </a:lnTo>
                    <a:lnTo>
                      <a:pt x="463" y="559"/>
                    </a:lnTo>
                    <a:cubicBezTo>
                      <a:pt x="501" y="508"/>
                      <a:pt x="537" y="457"/>
                      <a:pt x="577" y="407"/>
                    </a:cubicBezTo>
                    <a:lnTo>
                      <a:pt x="676" y="278"/>
                    </a:lnTo>
                    <a:lnTo>
                      <a:pt x="3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3"/>
              <p:cNvSpPr/>
              <p:nvPr/>
            </p:nvSpPr>
            <p:spPr>
              <a:xfrm>
                <a:off x="455350" y="3588550"/>
                <a:ext cx="16225" cy="16925"/>
              </a:xfrm>
              <a:custGeom>
                <a:rect b="b" l="l" r="r" t="t"/>
                <a:pathLst>
                  <a:path extrusionOk="0" h="677" w="649">
                    <a:moveTo>
                      <a:pt x="254" y="1"/>
                    </a:moveTo>
                    <a:lnTo>
                      <a:pt x="174" y="143"/>
                    </a:lnTo>
                    <a:cubicBezTo>
                      <a:pt x="140" y="201"/>
                      <a:pt x="108" y="260"/>
                      <a:pt x="77" y="321"/>
                    </a:cubicBezTo>
                    <a:lnTo>
                      <a:pt x="1" y="463"/>
                    </a:lnTo>
                    <a:lnTo>
                      <a:pt x="401" y="677"/>
                    </a:lnTo>
                    <a:lnTo>
                      <a:pt x="477" y="533"/>
                    </a:lnTo>
                    <a:cubicBezTo>
                      <a:pt x="506" y="478"/>
                      <a:pt x="538" y="422"/>
                      <a:pt x="569" y="368"/>
                    </a:cubicBezTo>
                    <a:lnTo>
                      <a:pt x="649" y="226"/>
                    </a:lnTo>
                    <a:lnTo>
                      <a:pt x="2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3"/>
              <p:cNvSpPr/>
              <p:nvPr/>
            </p:nvSpPr>
            <p:spPr>
              <a:xfrm>
                <a:off x="709075" y="3528725"/>
                <a:ext cx="17200" cy="16775"/>
              </a:xfrm>
              <a:custGeom>
                <a:rect b="b" l="l" r="r" t="t"/>
                <a:pathLst>
                  <a:path extrusionOk="0" h="671" w="688">
                    <a:moveTo>
                      <a:pt x="255" y="0"/>
                    </a:moveTo>
                    <a:lnTo>
                      <a:pt x="1" y="377"/>
                    </a:lnTo>
                    <a:lnTo>
                      <a:pt x="136" y="468"/>
                    </a:lnTo>
                    <a:cubicBezTo>
                      <a:pt x="189" y="504"/>
                      <a:pt x="240" y="539"/>
                      <a:pt x="291" y="577"/>
                    </a:cubicBezTo>
                    <a:lnTo>
                      <a:pt x="424" y="671"/>
                    </a:lnTo>
                    <a:lnTo>
                      <a:pt x="688" y="301"/>
                    </a:lnTo>
                    <a:lnTo>
                      <a:pt x="556" y="207"/>
                    </a:lnTo>
                    <a:cubicBezTo>
                      <a:pt x="501" y="167"/>
                      <a:pt x="447" y="129"/>
                      <a:pt x="391" y="91"/>
                    </a:cubicBezTo>
                    <a:lnTo>
                      <a:pt x="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3"/>
              <p:cNvSpPr/>
              <p:nvPr/>
            </p:nvSpPr>
            <p:spPr>
              <a:xfrm>
                <a:off x="445575" y="3611150"/>
                <a:ext cx="15275" cy="16250"/>
              </a:xfrm>
              <a:custGeom>
                <a:rect b="b" l="l" r="r" t="t"/>
                <a:pathLst>
                  <a:path extrusionOk="0" h="650" w="611">
                    <a:moveTo>
                      <a:pt x="187" y="1"/>
                    </a:moveTo>
                    <a:lnTo>
                      <a:pt x="128" y="153"/>
                    </a:lnTo>
                    <a:cubicBezTo>
                      <a:pt x="103" y="215"/>
                      <a:pt x="78" y="278"/>
                      <a:pt x="55" y="343"/>
                    </a:cubicBezTo>
                    <a:lnTo>
                      <a:pt x="0" y="495"/>
                    </a:lnTo>
                    <a:lnTo>
                      <a:pt x="427" y="650"/>
                    </a:lnTo>
                    <a:lnTo>
                      <a:pt x="483" y="498"/>
                    </a:lnTo>
                    <a:cubicBezTo>
                      <a:pt x="504" y="438"/>
                      <a:pt x="527" y="379"/>
                      <a:pt x="551" y="319"/>
                    </a:cubicBezTo>
                    <a:lnTo>
                      <a:pt x="610" y="167"/>
                    </a:lnTo>
                    <a:lnTo>
                      <a:pt x="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p:cNvSpPr/>
              <p:nvPr/>
            </p:nvSpPr>
            <p:spPr>
              <a:xfrm>
                <a:off x="705325" y="3820300"/>
                <a:ext cx="17125" cy="16675"/>
              </a:xfrm>
              <a:custGeom>
                <a:rect b="b" l="l" r="r" t="t"/>
                <a:pathLst>
                  <a:path extrusionOk="0" h="667" w="685">
                    <a:moveTo>
                      <a:pt x="430" y="1"/>
                    </a:moveTo>
                    <a:lnTo>
                      <a:pt x="296" y="92"/>
                    </a:lnTo>
                    <a:cubicBezTo>
                      <a:pt x="243" y="126"/>
                      <a:pt x="190" y="161"/>
                      <a:pt x="137" y="196"/>
                    </a:cubicBezTo>
                    <a:lnTo>
                      <a:pt x="0" y="283"/>
                    </a:lnTo>
                    <a:lnTo>
                      <a:pt x="243" y="667"/>
                    </a:lnTo>
                    <a:lnTo>
                      <a:pt x="380" y="579"/>
                    </a:lnTo>
                    <a:cubicBezTo>
                      <a:pt x="438" y="543"/>
                      <a:pt x="494" y="506"/>
                      <a:pt x="550" y="468"/>
                    </a:cubicBezTo>
                    <a:lnTo>
                      <a:pt x="684" y="377"/>
                    </a:lnTo>
                    <a:lnTo>
                      <a:pt x="4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p:cNvSpPr/>
              <p:nvPr/>
            </p:nvSpPr>
            <p:spPr>
              <a:xfrm>
                <a:off x="724725" y="3805225"/>
                <a:ext cx="17300" cy="17175"/>
              </a:xfrm>
              <a:custGeom>
                <a:rect b="b" l="l" r="r" t="t"/>
                <a:pathLst>
                  <a:path extrusionOk="0" h="687" w="692">
                    <a:moveTo>
                      <a:pt x="387" y="1"/>
                    </a:moveTo>
                    <a:lnTo>
                      <a:pt x="267" y="110"/>
                    </a:lnTo>
                    <a:cubicBezTo>
                      <a:pt x="221" y="153"/>
                      <a:pt x="173" y="194"/>
                      <a:pt x="125" y="235"/>
                    </a:cubicBezTo>
                    <a:lnTo>
                      <a:pt x="1" y="339"/>
                    </a:lnTo>
                    <a:lnTo>
                      <a:pt x="295" y="686"/>
                    </a:lnTo>
                    <a:lnTo>
                      <a:pt x="419" y="581"/>
                    </a:lnTo>
                    <a:cubicBezTo>
                      <a:pt x="470" y="538"/>
                      <a:pt x="521" y="493"/>
                      <a:pt x="571" y="447"/>
                    </a:cubicBezTo>
                    <a:lnTo>
                      <a:pt x="691" y="339"/>
                    </a:lnTo>
                    <a:lnTo>
                      <a:pt x="3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3"/>
              <p:cNvSpPr/>
              <p:nvPr/>
            </p:nvSpPr>
            <p:spPr>
              <a:xfrm>
                <a:off x="688250" y="3516575"/>
                <a:ext cx="16775" cy="16050"/>
              </a:xfrm>
              <a:custGeom>
                <a:rect b="b" l="l" r="r" t="t"/>
                <a:pathLst>
                  <a:path extrusionOk="0" h="642" w="671">
                    <a:moveTo>
                      <a:pt x="199" y="0"/>
                    </a:moveTo>
                    <a:lnTo>
                      <a:pt x="1" y="408"/>
                    </a:lnTo>
                    <a:lnTo>
                      <a:pt x="146" y="479"/>
                    </a:lnTo>
                    <a:cubicBezTo>
                      <a:pt x="204" y="508"/>
                      <a:pt x="260" y="536"/>
                      <a:pt x="317" y="565"/>
                    </a:cubicBezTo>
                    <a:lnTo>
                      <a:pt x="460" y="641"/>
                    </a:lnTo>
                    <a:lnTo>
                      <a:pt x="670" y="238"/>
                    </a:lnTo>
                    <a:lnTo>
                      <a:pt x="526" y="162"/>
                    </a:lnTo>
                    <a:cubicBezTo>
                      <a:pt x="467" y="131"/>
                      <a:pt x="406" y="101"/>
                      <a:pt x="345" y="71"/>
                    </a:cubicBezTo>
                    <a:lnTo>
                      <a:pt x="1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3"/>
              <p:cNvSpPr/>
              <p:nvPr/>
            </p:nvSpPr>
            <p:spPr>
              <a:xfrm>
                <a:off x="742075" y="3787750"/>
                <a:ext cx="17125" cy="17350"/>
              </a:xfrm>
              <a:custGeom>
                <a:rect b="b" l="l" r="r" t="t"/>
                <a:pathLst>
                  <a:path extrusionOk="0" h="694" w="685">
                    <a:moveTo>
                      <a:pt x="336" y="1"/>
                    </a:moveTo>
                    <a:lnTo>
                      <a:pt x="232" y="126"/>
                    </a:lnTo>
                    <a:cubicBezTo>
                      <a:pt x="191" y="174"/>
                      <a:pt x="149" y="222"/>
                      <a:pt x="108" y="270"/>
                    </a:cubicBezTo>
                    <a:lnTo>
                      <a:pt x="1" y="391"/>
                    </a:lnTo>
                    <a:lnTo>
                      <a:pt x="339" y="693"/>
                    </a:lnTo>
                    <a:lnTo>
                      <a:pt x="447" y="571"/>
                    </a:lnTo>
                    <a:cubicBezTo>
                      <a:pt x="493" y="521"/>
                      <a:pt x="536" y="470"/>
                      <a:pt x="581" y="419"/>
                    </a:cubicBezTo>
                    <a:lnTo>
                      <a:pt x="685" y="293"/>
                    </a:lnTo>
                    <a:lnTo>
                      <a:pt x="3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3"/>
              <p:cNvSpPr/>
              <p:nvPr/>
            </p:nvSpPr>
            <p:spPr>
              <a:xfrm>
                <a:off x="666000" y="3507650"/>
                <a:ext cx="16050" cy="14925"/>
              </a:xfrm>
              <a:custGeom>
                <a:rect b="b" l="l" r="r" t="t"/>
                <a:pathLst>
                  <a:path extrusionOk="0" h="597" w="642">
                    <a:moveTo>
                      <a:pt x="141" y="0"/>
                    </a:moveTo>
                    <a:lnTo>
                      <a:pt x="1" y="432"/>
                    </a:lnTo>
                    <a:lnTo>
                      <a:pt x="156" y="483"/>
                    </a:lnTo>
                    <a:cubicBezTo>
                      <a:pt x="215" y="501"/>
                      <a:pt x="276" y="523"/>
                      <a:pt x="336" y="544"/>
                    </a:cubicBezTo>
                    <a:lnTo>
                      <a:pt x="490" y="597"/>
                    </a:lnTo>
                    <a:lnTo>
                      <a:pt x="642" y="169"/>
                    </a:lnTo>
                    <a:lnTo>
                      <a:pt x="488" y="114"/>
                    </a:lnTo>
                    <a:cubicBezTo>
                      <a:pt x="423" y="93"/>
                      <a:pt x="361" y="72"/>
                      <a:pt x="295" y="50"/>
                    </a:cubicBezTo>
                    <a:lnTo>
                      <a:pt x="1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3"/>
              <p:cNvSpPr/>
              <p:nvPr/>
            </p:nvSpPr>
            <p:spPr>
              <a:xfrm>
                <a:off x="684225" y="3832650"/>
                <a:ext cx="16625" cy="15850"/>
              </a:xfrm>
              <a:custGeom>
                <a:rect b="b" l="l" r="r" t="t"/>
                <a:pathLst>
                  <a:path extrusionOk="0" h="634" w="665">
                    <a:moveTo>
                      <a:pt x="464" y="1"/>
                    </a:moveTo>
                    <a:lnTo>
                      <a:pt x="319" y="73"/>
                    </a:lnTo>
                    <a:cubicBezTo>
                      <a:pt x="263" y="100"/>
                      <a:pt x="205" y="128"/>
                      <a:pt x="147" y="153"/>
                    </a:cubicBezTo>
                    <a:lnTo>
                      <a:pt x="0" y="220"/>
                    </a:lnTo>
                    <a:lnTo>
                      <a:pt x="188" y="633"/>
                    </a:lnTo>
                    <a:lnTo>
                      <a:pt x="335" y="567"/>
                    </a:lnTo>
                    <a:cubicBezTo>
                      <a:pt x="397" y="539"/>
                      <a:pt x="458" y="510"/>
                      <a:pt x="519" y="481"/>
                    </a:cubicBezTo>
                    <a:lnTo>
                      <a:pt x="664" y="409"/>
                    </a:lnTo>
                    <a:lnTo>
                      <a:pt x="4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3"/>
              <p:cNvSpPr/>
              <p:nvPr/>
            </p:nvSpPr>
            <p:spPr>
              <a:xfrm>
                <a:off x="757000" y="3768275"/>
                <a:ext cx="16625" cy="17125"/>
              </a:xfrm>
              <a:custGeom>
                <a:rect b="b" l="l" r="r" t="t"/>
                <a:pathLst>
                  <a:path extrusionOk="0" h="685" w="665">
                    <a:moveTo>
                      <a:pt x="279" y="0"/>
                    </a:moveTo>
                    <a:lnTo>
                      <a:pt x="193" y="137"/>
                    </a:lnTo>
                    <a:cubicBezTo>
                      <a:pt x="160" y="190"/>
                      <a:pt x="126" y="245"/>
                      <a:pt x="91" y="297"/>
                    </a:cubicBezTo>
                    <a:lnTo>
                      <a:pt x="0" y="431"/>
                    </a:lnTo>
                    <a:lnTo>
                      <a:pt x="378" y="684"/>
                    </a:lnTo>
                    <a:lnTo>
                      <a:pt x="469" y="549"/>
                    </a:lnTo>
                    <a:cubicBezTo>
                      <a:pt x="506" y="492"/>
                      <a:pt x="544" y="435"/>
                      <a:pt x="578" y="378"/>
                    </a:cubicBezTo>
                    <a:lnTo>
                      <a:pt x="664" y="241"/>
                    </a:lnTo>
                    <a:lnTo>
                      <a:pt x="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3"/>
              <p:cNvSpPr/>
              <p:nvPr/>
            </p:nvSpPr>
            <p:spPr>
              <a:xfrm>
                <a:off x="661800" y="3842075"/>
                <a:ext cx="15800" cy="14725"/>
              </a:xfrm>
              <a:custGeom>
                <a:rect b="b" l="l" r="r" t="t"/>
                <a:pathLst>
                  <a:path extrusionOk="0" h="589" w="632">
                    <a:moveTo>
                      <a:pt x="491" y="0"/>
                    </a:moveTo>
                    <a:lnTo>
                      <a:pt x="337" y="52"/>
                    </a:lnTo>
                    <a:cubicBezTo>
                      <a:pt x="276" y="71"/>
                      <a:pt x="216" y="90"/>
                      <a:pt x="155" y="108"/>
                    </a:cubicBezTo>
                    <a:lnTo>
                      <a:pt x="0" y="154"/>
                    </a:lnTo>
                    <a:lnTo>
                      <a:pt x="129" y="589"/>
                    </a:lnTo>
                    <a:lnTo>
                      <a:pt x="284" y="544"/>
                    </a:lnTo>
                    <a:cubicBezTo>
                      <a:pt x="349" y="524"/>
                      <a:pt x="413" y="504"/>
                      <a:pt x="477" y="483"/>
                    </a:cubicBezTo>
                    <a:lnTo>
                      <a:pt x="631" y="433"/>
                    </a:lnTo>
                    <a:lnTo>
                      <a:pt x="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3"/>
              <p:cNvSpPr/>
              <p:nvPr/>
            </p:nvSpPr>
            <p:spPr>
              <a:xfrm>
                <a:off x="784625" y="3701225"/>
                <a:ext cx="13200" cy="14600"/>
              </a:xfrm>
              <a:custGeom>
                <a:rect b="b" l="l" r="r" t="t"/>
                <a:pathLst>
                  <a:path extrusionOk="0" h="584" w="528">
                    <a:moveTo>
                      <a:pt x="78" y="1"/>
                    </a:moveTo>
                    <a:lnTo>
                      <a:pt x="56" y="161"/>
                    </a:lnTo>
                    <a:cubicBezTo>
                      <a:pt x="47" y="224"/>
                      <a:pt x="37" y="287"/>
                      <a:pt x="27" y="349"/>
                    </a:cubicBezTo>
                    <a:lnTo>
                      <a:pt x="0" y="510"/>
                    </a:lnTo>
                    <a:lnTo>
                      <a:pt x="448" y="584"/>
                    </a:lnTo>
                    <a:lnTo>
                      <a:pt x="474" y="424"/>
                    </a:lnTo>
                    <a:cubicBezTo>
                      <a:pt x="486" y="358"/>
                      <a:pt x="496" y="292"/>
                      <a:pt x="506" y="224"/>
                    </a:cubicBezTo>
                    <a:lnTo>
                      <a:pt x="527" y="64"/>
                    </a:lnTo>
                    <a:lnTo>
                      <a:pt x="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3"/>
              <p:cNvSpPr/>
              <p:nvPr/>
            </p:nvSpPr>
            <p:spPr>
              <a:xfrm>
                <a:off x="787475" y="3677150"/>
                <a:ext cx="11550" cy="13575"/>
              </a:xfrm>
              <a:custGeom>
                <a:rect b="b" l="l" r="r" t="t"/>
                <a:pathLst>
                  <a:path extrusionOk="0" h="543" w="462">
                    <a:moveTo>
                      <a:pt x="7" y="1"/>
                    </a:moveTo>
                    <a:lnTo>
                      <a:pt x="7" y="177"/>
                    </a:lnTo>
                    <a:cubicBezTo>
                      <a:pt x="7" y="240"/>
                      <a:pt x="7" y="305"/>
                      <a:pt x="5" y="367"/>
                    </a:cubicBezTo>
                    <a:lnTo>
                      <a:pt x="0" y="529"/>
                    </a:lnTo>
                    <a:lnTo>
                      <a:pt x="455" y="543"/>
                    </a:lnTo>
                    <a:lnTo>
                      <a:pt x="458" y="379"/>
                    </a:lnTo>
                    <a:cubicBezTo>
                      <a:pt x="460" y="313"/>
                      <a:pt x="461" y="245"/>
                      <a:pt x="461" y="176"/>
                    </a:cubicBezTo>
                    <a:lnTo>
                      <a:pt x="4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3"/>
              <p:cNvSpPr/>
              <p:nvPr/>
            </p:nvSpPr>
            <p:spPr>
              <a:xfrm>
                <a:off x="769225" y="3747025"/>
                <a:ext cx="15800" cy="16650"/>
              </a:xfrm>
              <a:custGeom>
                <a:rect b="b" l="l" r="r" t="t"/>
                <a:pathLst>
                  <a:path extrusionOk="0" h="666" w="632">
                    <a:moveTo>
                      <a:pt x="216" y="1"/>
                    </a:moveTo>
                    <a:lnTo>
                      <a:pt x="150" y="150"/>
                    </a:lnTo>
                    <a:cubicBezTo>
                      <a:pt x="126" y="207"/>
                      <a:pt x="99" y="265"/>
                      <a:pt x="71" y="321"/>
                    </a:cubicBezTo>
                    <a:lnTo>
                      <a:pt x="0" y="468"/>
                    </a:lnTo>
                    <a:lnTo>
                      <a:pt x="410" y="665"/>
                    </a:lnTo>
                    <a:lnTo>
                      <a:pt x="481" y="518"/>
                    </a:lnTo>
                    <a:cubicBezTo>
                      <a:pt x="511" y="457"/>
                      <a:pt x="539" y="396"/>
                      <a:pt x="565" y="335"/>
                    </a:cubicBezTo>
                    <a:lnTo>
                      <a:pt x="631" y="186"/>
                    </a:lnTo>
                    <a:lnTo>
                      <a:pt x="2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3"/>
              <p:cNvSpPr/>
              <p:nvPr/>
            </p:nvSpPr>
            <p:spPr>
              <a:xfrm>
                <a:off x="778500" y="3724525"/>
                <a:ext cx="14650" cy="15800"/>
              </a:xfrm>
              <a:custGeom>
                <a:rect b="b" l="l" r="r" t="t"/>
                <a:pathLst>
                  <a:path extrusionOk="0" h="632" w="586">
                    <a:moveTo>
                      <a:pt x="149" y="1"/>
                    </a:moveTo>
                    <a:lnTo>
                      <a:pt x="105" y="157"/>
                    </a:lnTo>
                    <a:cubicBezTo>
                      <a:pt x="87" y="219"/>
                      <a:pt x="69" y="280"/>
                      <a:pt x="50" y="339"/>
                    </a:cubicBezTo>
                    <a:lnTo>
                      <a:pt x="1" y="495"/>
                    </a:lnTo>
                    <a:lnTo>
                      <a:pt x="434" y="632"/>
                    </a:lnTo>
                    <a:lnTo>
                      <a:pt x="483" y="476"/>
                    </a:lnTo>
                    <a:cubicBezTo>
                      <a:pt x="503" y="412"/>
                      <a:pt x="523" y="347"/>
                      <a:pt x="541" y="283"/>
                    </a:cubicBezTo>
                    <a:lnTo>
                      <a:pt x="586" y="126"/>
                    </a:lnTo>
                    <a:lnTo>
                      <a:pt x="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3"/>
              <p:cNvSpPr/>
              <p:nvPr/>
            </p:nvSpPr>
            <p:spPr>
              <a:xfrm>
                <a:off x="523125" y="3520125"/>
                <a:ext cx="16925" cy="16300"/>
              </a:xfrm>
              <a:custGeom>
                <a:rect b="b" l="l" r="r" t="t"/>
                <a:pathLst>
                  <a:path extrusionOk="0" h="652" w="677">
                    <a:moveTo>
                      <a:pt x="460" y="0"/>
                    </a:moveTo>
                    <a:lnTo>
                      <a:pt x="317" y="78"/>
                    </a:lnTo>
                    <a:cubicBezTo>
                      <a:pt x="259" y="109"/>
                      <a:pt x="199" y="143"/>
                      <a:pt x="141" y="177"/>
                    </a:cubicBezTo>
                    <a:lnTo>
                      <a:pt x="1" y="258"/>
                    </a:lnTo>
                    <a:lnTo>
                      <a:pt x="229" y="651"/>
                    </a:lnTo>
                    <a:lnTo>
                      <a:pt x="369" y="570"/>
                    </a:lnTo>
                    <a:cubicBezTo>
                      <a:pt x="424" y="537"/>
                      <a:pt x="478" y="508"/>
                      <a:pt x="535" y="476"/>
                    </a:cubicBezTo>
                    <a:lnTo>
                      <a:pt x="677" y="399"/>
                    </a:lnTo>
                    <a:lnTo>
                      <a:pt x="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3"/>
              <p:cNvSpPr/>
              <p:nvPr/>
            </p:nvSpPr>
            <p:spPr>
              <a:xfrm>
                <a:off x="569475" y="3503525"/>
                <a:ext cx="15300" cy="14050"/>
              </a:xfrm>
              <a:custGeom>
                <a:rect b="b" l="l" r="r" t="t"/>
                <a:pathLst>
                  <a:path extrusionOk="0" h="562" w="612">
                    <a:moveTo>
                      <a:pt x="513" y="0"/>
                    </a:moveTo>
                    <a:lnTo>
                      <a:pt x="356" y="35"/>
                    </a:lnTo>
                    <a:cubicBezTo>
                      <a:pt x="290" y="50"/>
                      <a:pt x="224" y="65"/>
                      <a:pt x="158" y="81"/>
                    </a:cubicBezTo>
                    <a:lnTo>
                      <a:pt x="1" y="121"/>
                    </a:lnTo>
                    <a:lnTo>
                      <a:pt x="111" y="562"/>
                    </a:lnTo>
                    <a:lnTo>
                      <a:pt x="268" y="522"/>
                    </a:lnTo>
                    <a:cubicBezTo>
                      <a:pt x="329" y="507"/>
                      <a:pt x="391" y="493"/>
                      <a:pt x="453" y="478"/>
                    </a:cubicBezTo>
                    <a:lnTo>
                      <a:pt x="612" y="443"/>
                    </a:lnTo>
                    <a:lnTo>
                      <a:pt x="5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3"/>
              <p:cNvSpPr/>
              <p:nvPr/>
            </p:nvSpPr>
            <p:spPr>
              <a:xfrm>
                <a:off x="564975" y="3844375"/>
                <a:ext cx="15525" cy="14325"/>
              </a:xfrm>
              <a:custGeom>
                <a:rect b="b" l="l" r="r" t="t"/>
                <a:pathLst>
                  <a:path extrusionOk="0" h="573" w="621">
                    <a:moveTo>
                      <a:pt x="123" y="1"/>
                    </a:moveTo>
                    <a:lnTo>
                      <a:pt x="1" y="439"/>
                    </a:lnTo>
                    <a:lnTo>
                      <a:pt x="157" y="482"/>
                    </a:lnTo>
                    <a:cubicBezTo>
                      <a:pt x="222" y="500"/>
                      <a:pt x="286" y="516"/>
                      <a:pt x="352" y="533"/>
                    </a:cubicBezTo>
                    <a:lnTo>
                      <a:pt x="511" y="572"/>
                    </a:lnTo>
                    <a:lnTo>
                      <a:pt x="620" y="131"/>
                    </a:lnTo>
                    <a:lnTo>
                      <a:pt x="463" y="92"/>
                    </a:lnTo>
                    <a:cubicBezTo>
                      <a:pt x="400" y="77"/>
                      <a:pt x="339" y="60"/>
                      <a:pt x="278" y="44"/>
                    </a:cubicBezTo>
                    <a:lnTo>
                      <a:pt x="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3"/>
              <p:cNvSpPr/>
              <p:nvPr/>
            </p:nvSpPr>
            <p:spPr>
              <a:xfrm>
                <a:off x="541300" y="3835875"/>
                <a:ext cx="16425" cy="15550"/>
              </a:xfrm>
              <a:custGeom>
                <a:rect b="b" l="l" r="r" t="t"/>
                <a:pathLst>
                  <a:path extrusionOk="0" h="622" w="657">
                    <a:moveTo>
                      <a:pt x="183" y="1"/>
                    </a:moveTo>
                    <a:lnTo>
                      <a:pt x="1" y="417"/>
                    </a:lnTo>
                    <a:lnTo>
                      <a:pt x="150" y="483"/>
                    </a:lnTo>
                    <a:cubicBezTo>
                      <a:pt x="211" y="509"/>
                      <a:pt x="273" y="536"/>
                      <a:pt x="336" y="561"/>
                    </a:cubicBezTo>
                    <a:lnTo>
                      <a:pt x="487" y="622"/>
                    </a:lnTo>
                    <a:lnTo>
                      <a:pt x="657" y="200"/>
                    </a:lnTo>
                    <a:lnTo>
                      <a:pt x="506" y="139"/>
                    </a:lnTo>
                    <a:cubicBezTo>
                      <a:pt x="447" y="116"/>
                      <a:pt x="389" y="91"/>
                      <a:pt x="331" y="65"/>
                    </a:cubicBezTo>
                    <a:lnTo>
                      <a:pt x="331" y="67"/>
                    </a:lnTo>
                    <a:lnTo>
                      <a:pt x="1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3"/>
              <p:cNvSpPr/>
              <p:nvPr/>
            </p:nvSpPr>
            <p:spPr>
              <a:xfrm>
                <a:off x="545575" y="3510125"/>
                <a:ext cx="16275" cy="15350"/>
              </a:xfrm>
              <a:custGeom>
                <a:rect b="b" l="l" r="r" t="t"/>
                <a:pathLst>
                  <a:path extrusionOk="0" h="614" w="651">
                    <a:moveTo>
                      <a:pt x="492" y="1"/>
                    </a:moveTo>
                    <a:lnTo>
                      <a:pt x="340" y="57"/>
                    </a:lnTo>
                    <a:lnTo>
                      <a:pt x="340" y="58"/>
                    </a:lnTo>
                    <a:cubicBezTo>
                      <a:pt x="278" y="82"/>
                      <a:pt x="215" y="106"/>
                      <a:pt x="152" y="131"/>
                    </a:cubicBezTo>
                    <a:lnTo>
                      <a:pt x="0" y="192"/>
                    </a:lnTo>
                    <a:lnTo>
                      <a:pt x="172" y="614"/>
                    </a:lnTo>
                    <a:lnTo>
                      <a:pt x="322" y="552"/>
                    </a:lnTo>
                    <a:cubicBezTo>
                      <a:pt x="380" y="528"/>
                      <a:pt x="440" y="505"/>
                      <a:pt x="499" y="483"/>
                    </a:cubicBezTo>
                    <a:lnTo>
                      <a:pt x="651" y="427"/>
                    </a:lnTo>
                    <a:lnTo>
                      <a:pt x="4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3"/>
              <p:cNvSpPr/>
              <p:nvPr/>
            </p:nvSpPr>
            <p:spPr>
              <a:xfrm>
                <a:off x="589675" y="3849675"/>
                <a:ext cx="14275" cy="12825"/>
              </a:xfrm>
              <a:custGeom>
                <a:rect b="b" l="l" r="r" t="t"/>
                <a:pathLst>
                  <a:path extrusionOk="0" h="513" w="571">
                    <a:moveTo>
                      <a:pt x="60" y="0"/>
                    </a:moveTo>
                    <a:lnTo>
                      <a:pt x="0" y="450"/>
                    </a:lnTo>
                    <a:lnTo>
                      <a:pt x="161" y="471"/>
                    </a:lnTo>
                    <a:cubicBezTo>
                      <a:pt x="228" y="481"/>
                      <a:pt x="295" y="488"/>
                      <a:pt x="362" y="496"/>
                    </a:cubicBezTo>
                    <a:lnTo>
                      <a:pt x="524" y="512"/>
                    </a:lnTo>
                    <a:lnTo>
                      <a:pt x="570" y="60"/>
                    </a:lnTo>
                    <a:lnTo>
                      <a:pt x="409" y="43"/>
                    </a:lnTo>
                    <a:cubicBezTo>
                      <a:pt x="346" y="37"/>
                      <a:pt x="283" y="28"/>
                      <a:pt x="220" y="20"/>
                    </a:cubicBezTo>
                    <a:lnTo>
                      <a:pt x="220" y="22"/>
                    </a:lnTo>
                    <a:lnTo>
                      <a:pt x="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3"/>
              <p:cNvSpPr/>
              <p:nvPr/>
            </p:nvSpPr>
            <p:spPr>
              <a:xfrm>
                <a:off x="614775" y="3851400"/>
                <a:ext cx="13300" cy="11625"/>
              </a:xfrm>
              <a:custGeom>
                <a:rect b="b" l="l" r="r" t="t"/>
                <a:pathLst>
                  <a:path extrusionOk="0" h="465" w="532">
                    <a:moveTo>
                      <a:pt x="515" y="1"/>
                    </a:moveTo>
                    <a:lnTo>
                      <a:pt x="353" y="6"/>
                    </a:lnTo>
                    <a:cubicBezTo>
                      <a:pt x="290" y="9"/>
                      <a:pt x="227" y="9"/>
                      <a:pt x="163" y="11"/>
                    </a:cubicBezTo>
                    <a:lnTo>
                      <a:pt x="1" y="11"/>
                    </a:lnTo>
                    <a:lnTo>
                      <a:pt x="4" y="465"/>
                    </a:lnTo>
                    <a:lnTo>
                      <a:pt x="166" y="465"/>
                    </a:lnTo>
                    <a:cubicBezTo>
                      <a:pt x="234" y="463"/>
                      <a:pt x="302" y="462"/>
                      <a:pt x="369" y="460"/>
                    </a:cubicBezTo>
                    <a:lnTo>
                      <a:pt x="531" y="455"/>
                    </a:lnTo>
                    <a:lnTo>
                      <a:pt x="5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3"/>
              <p:cNvSpPr/>
              <p:nvPr/>
            </p:nvSpPr>
            <p:spPr>
              <a:xfrm>
                <a:off x="594300" y="3500375"/>
                <a:ext cx="14025" cy="12500"/>
              </a:xfrm>
              <a:custGeom>
                <a:rect b="b" l="l" r="r" t="t"/>
                <a:pathLst>
                  <a:path extrusionOk="0" h="500" w="561">
                    <a:moveTo>
                      <a:pt x="524" y="1"/>
                    </a:moveTo>
                    <a:lnTo>
                      <a:pt x="362" y="12"/>
                    </a:lnTo>
                    <a:lnTo>
                      <a:pt x="364" y="12"/>
                    </a:lnTo>
                    <a:cubicBezTo>
                      <a:pt x="296" y="19"/>
                      <a:pt x="229" y="24"/>
                      <a:pt x="162" y="30"/>
                    </a:cubicBezTo>
                    <a:lnTo>
                      <a:pt x="1" y="49"/>
                    </a:lnTo>
                    <a:lnTo>
                      <a:pt x="48" y="500"/>
                    </a:lnTo>
                    <a:lnTo>
                      <a:pt x="209" y="483"/>
                    </a:lnTo>
                    <a:cubicBezTo>
                      <a:pt x="271" y="477"/>
                      <a:pt x="334" y="470"/>
                      <a:pt x="399" y="465"/>
                    </a:cubicBezTo>
                    <a:lnTo>
                      <a:pt x="561" y="453"/>
                    </a:lnTo>
                    <a:lnTo>
                      <a:pt x="5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3"/>
              <p:cNvSpPr/>
              <p:nvPr/>
            </p:nvSpPr>
            <p:spPr>
              <a:xfrm>
                <a:off x="638500" y="3848350"/>
                <a:ext cx="14675" cy="13325"/>
              </a:xfrm>
              <a:custGeom>
                <a:rect b="b" l="l" r="r" t="t"/>
                <a:pathLst>
                  <a:path extrusionOk="0" h="533" w="587">
                    <a:moveTo>
                      <a:pt x="507" y="0"/>
                    </a:moveTo>
                    <a:lnTo>
                      <a:pt x="349" y="30"/>
                    </a:lnTo>
                    <a:lnTo>
                      <a:pt x="349" y="29"/>
                    </a:lnTo>
                    <a:cubicBezTo>
                      <a:pt x="286" y="40"/>
                      <a:pt x="223" y="50"/>
                      <a:pt x="160" y="60"/>
                    </a:cubicBezTo>
                    <a:lnTo>
                      <a:pt x="0" y="83"/>
                    </a:lnTo>
                    <a:lnTo>
                      <a:pt x="66" y="532"/>
                    </a:lnTo>
                    <a:lnTo>
                      <a:pt x="227" y="509"/>
                    </a:lnTo>
                    <a:cubicBezTo>
                      <a:pt x="294" y="499"/>
                      <a:pt x="360" y="488"/>
                      <a:pt x="426" y="476"/>
                    </a:cubicBezTo>
                    <a:lnTo>
                      <a:pt x="587" y="448"/>
                    </a:lnTo>
                    <a:lnTo>
                      <a:pt x="5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3"/>
              <p:cNvSpPr/>
              <p:nvPr/>
            </p:nvSpPr>
            <p:spPr>
              <a:xfrm>
                <a:off x="619200" y="3500100"/>
                <a:ext cx="13525" cy="12000"/>
              </a:xfrm>
              <a:custGeom>
                <a:rect b="b" l="l" r="r" t="t"/>
                <a:pathLst>
                  <a:path extrusionOk="0" h="480" w="541">
                    <a:moveTo>
                      <a:pt x="16" y="0"/>
                    </a:moveTo>
                    <a:lnTo>
                      <a:pt x="1" y="454"/>
                    </a:lnTo>
                    <a:lnTo>
                      <a:pt x="163" y="459"/>
                    </a:lnTo>
                    <a:cubicBezTo>
                      <a:pt x="225" y="461"/>
                      <a:pt x="288" y="464"/>
                      <a:pt x="353" y="469"/>
                    </a:cubicBezTo>
                    <a:lnTo>
                      <a:pt x="515" y="479"/>
                    </a:lnTo>
                    <a:lnTo>
                      <a:pt x="541" y="25"/>
                    </a:lnTo>
                    <a:lnTo>
                      <a:pt x="379" y="15"/>
                    </a:lnTo>
                    <a:cubicBezTo>
                      <a:pt x="313" y="12"/>
                      <a:pt x="245" y="8"/>
                      <a:pt x="177" y="5"/>
                    </a:cubicBezTo>
                    <a:lnTo>
                      <a:pt x="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3"/>
              <p:cNvSpPr/>
              <p:nvPr/>
            </p:nvSpPr>
            <p:spPr>
              <a:xfrm>
                <a:off x="642825" y="3502125"/>
                <a:ext cx="14950" cy="13550"/>
              </a:xfrm>
              <a:custGeom>
                <a:rect b="b" l="l" r="r" t="t"/>
                <a:pathLst>
                  <a:path extrusionOk="0" h="542" w="598">
                    <a:moveTo>
                      <a:pt x="78" y="0"/>
                    </a:moveTo>
                    <a:lnTo>
                      <a:pt x="1" y="448"/>
                    </a:lnTo>
                    <a:lnTo>
                      <a:pt x="161" y="476"/>
                    </a:lnTo>
                    <a:cubicBezTo>
                      <a:pt x="224" y="486"/>
                      <a:pt x="287" y="497"/>
                      <a:pt x="348" y="511"/>
                    </a:cubicBezTo>
                    <a:lnTo>
                      <a:pt x="506" y="542"/>
                    </a:lnTo>
                    <a:lnTo>
                      <a:pt x="597" y="98"/>
                    </a:lnTo>
                    <a:lnTo>
                      <a:pt x="439" y="65"/>
                    </a:lnTo>
                    <a:cubicBezTo>
                      <a:pt x="372" y="51"/>
                      <a:pt x="305" y="40"/>
                      <a:pt x="239" y="28"/>
                    </a:cubicBezTo>
                    <a:lnTo>
                      <a:pt x="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3"/>
              <p:cNvSpPr/>
              <p:nvPr/>
            </p:nvSpPr>
            <p:spPr>
              <a:xfrm>
                <a:off x="499725" y="3563750"/>
                <a:ext cx="235700" cy="235675"/>
              </a:xfrm>
              <a:custGeom>
                <a:rect b="b" l="l" r="r" t="t"/>
                <a:pathLst>
                  <a:path extrusionOk="0" h="9427" w="9428">
                    <a:moveTo>
                      <a:pt x="4714" y="585"/>
                    </a:moveTo>
                    <a:cubicBezTo>
                      <a:pt x="6990" y="585"/>
                      <a:pt x="8844" y="2437"/>
                      <a:pt x="8844" y="4713"/>
                    </a:cubicBezTo>
                    <a:cubicBezTo>
                      <a:pt x="8844" y="6990"/>
                      <a:pt x="6990" y="8842"/>
                      <a:pt x="4714" y="8842"/>
                    </a:cubicBezTo>
                    <a:cubicBezTo>
                      <a:pt x="2437" y="8842"/>
                      <a:pt x="585" y="6990"/>
                      <a:pt x="585" y="4713"/>
                    </a:cubicBezTo>
                    <a:cubicBezTo>
                      <a:pt x="585" y="2437"/>
                      <a:pt x="2437" y="585"/>
                      <a:pt x="4714" y="585"/>
                    </a:cubicBezTo>
                    <a:close/>
                    <a:moveTo>
                      <a:pt x="4714" y="0"/>
                    </a:moveTo>
                    <a:cubicBezTo>
                      <a:pt x="2115" y="0"/>
                      <a:pt x="0" y="2115"/>
                      <a:pt x="0" y="4713"/>
                    </a:cubicBezTo>
                    <a:cubicBezTo>
                      <a:pt x="0" y="7312"/>
                      <a:pt x="2115" y="9427"/>
                      <a:pt x="4714" y="9427"/>
                    </a:cubicBezTo>
                    <a:cubicBezTo>
                      <a:pt x="7312" y="9427"/>
                      <a:pt x="9427" y="7312"/>
                      <a:pt x="9427" y="4713"/>
                    </a:cubicBezTo>
                    <a:cubicBezTo>
                      <a:pt x="9427" y="2115"/>
                      <a:pt x="7312" y="0"/>
                      <a:pt x="4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3"/>
              <p:cNvSpPr/>
              <p:nvPr/>
            </p:nvSpPr>
            <p:spPr>
              <a:xfrm>
                <a:off x="353675" y="3417700"/>
                <a:ext cx="527775" cy="527775"/>
              </a:xfrm>
              <a:custGeom>
                <a:rect b="b" l="l" r="r" t="t"/>
                <a:pathLst>
                  <a:path extrusionOk="0" h="21111" w="21111">
                    <a:moveTo>
                      <a:pt x="12490" y="260"/>
                    </a:moveTo>
                    <a:cubicBezTo>
                      <a:pt x="12717" y="260"/>
                      <a:pt x="12900" y="445"/>
                      <a:pt x="12900" y="671"/>
                    </a:cubicBezTo>
                    <a:lnTo>
                      <a:pt x="12900" y="2160"/>
                    </a:lnTo>
                    <a:cubicBezTo>
                      <a:pt x="12900" y="2440"/>
                      <a:pt x="13078" y="2695"/>
                      <a:pt x="13344" y="2789"/>
                    </a:cubicBezTo>
                    <a:cubicBezTo>
                      <a:pt x="13591" y="2878"/>
                      <a:pt x="13837" y="2981"/>
                      <a:pt x="14075" y="3093"/>
                    </a:cubicBezTo>
                    <a:cubicBezTo>
                      <a:pt x="14165" y="3136"/>
                      <a:pt x="14263" y="3157"/>
                      <a:pt x="14360" y="3157"/>
                    </a:cubicBezTo>
                    <a:cubicBezTo>
                      <a:pt x="14534" y="3157"/>
                      <a:pt x="14706" y="3089"/>
                      <a:pt x="14835" y="2961"/>
                    </a:cubicBezTo>
                    <a:lnTo>
                      <a:pt x="15887" y="1908"/>
                    </a:lnTo>
                    <a:cubicBezTo>
                      <a:pt x="15965" y="1831"/>
                      <a:pt x="16069" y="1788"/>
                      <a:pt x="16178" y="1788"/>
                    </a:cubicBezTo>
                    <a:cubicBezTo>
                      <a:pt x="16288" y="1788"/>
                      <a:pt x="16391" y="1831"/>
                      <a:pt x="16468" y="1908"/>
                    </a:cubicBezTo>
                    <a:lnTo>
                      <a:pt x="19203" y="4643"/>
                    </a:lnTo>
                    <a:cubicBezTo>
                      <a:pt x="19280" y="4720"/>
                      <a:pt x="19323" y="4823"/>
                      <a:pt x="19323" y="4933"/>
                    </a:cubicBezTo>
                    <a:cubicBezTo>
                      <a:pt x="19323" y="5042"/>
                      <a:pt x="19280" y="5146"/>
                      <a:pt x="19203" y="5224"/>
                    </a:cubicBezTo>
                    <a:lnTo>
                      <a:pt x="18150" y="6277"/>
                    </a:lnTo>
                    <a:cubicBezTo>
                      <a:pt x="17950" y="6476"/>
                      <a:pt x="17897" y="6782"/>
                      <a:pt x="18018" y="7036"/>
                    </a:cubicBezTo>
                    <a:cubicBezTo>
                      <a:pt x="18130" y="7274"/>
                      <a:pt x="18233" y="7521"/>
                      <a:pt x="18322" y="7767"/>
                    </a:cubicBezTo>
                    <a:cubicBezTo>
                      <a:pt x="18418" y="8033"/>
                      <a:pt x="18671" y="8211"/>
                      <a:pt x="18953" y="8211"/>
                    </a:cubicBezTo>
                    <a:lnTo>
                      <a:pt x="20440" y="8211"/>
                    </a:lnTo>
                    <a:cubicBezTo>
                      <a:pt x="20666" y="8211"/>
                      <a:pt x="20851" y="8394"/>
                      <a:pt x="20851" y="8622"/>
                    </a:cubicBezTo>
                    <a:lnTo>
                      <a:pt x="20851" y="12488"/>
                    </a:lnTo>
                    <a:cubicBezTo>
                      <a:pt x="20851" y="12715"/>
                      <a:pt x="20666" y="12900"/>
                      <a:pt x="20440" y="12900"/>
                    </a:cubicBezTo>
                    <a:lnTo>
                      <a:pt x="18953" y="12900"/>
                    </a:lnTo>
                    <a:cubicBezTo>
                      <a:pt x="18671" y="12900"/>
                      <a:pt x="18416" y="13078"/>
                      <a:pt x="18322" y="13342"/>
                    </a:cubicBezTo>
                    <a:cubicBezTo>
                      <a:pt x="18233" y="13589"/>
                      <a:pt x="18130" y="13835"/>
                      <a:pt x="18018" y="14074"/>
                    </a:cubicBezTo>
                    <a:cubicBezTo>
                      <a:pt x="17897" y="14329"/>
                      <a:pt x="17950" y="14634"/>
                      <a:pt x="18150" y="14834"/>
                    </a:cubicBezTo>
                    <a:lnTo>
                      <a:pt x="19203" y="15887"/>
                    </a:lnTo>
                    <a:cubicBezTo>
                      <a:pt x="19280" y="15964"/>
                      <a:pt x="19323" y="16067"/>
                      <a:pt x="19323" y="16177"/>
                    </a:cubicBezTo>
                    <a:cubicBezTo>
                      <a:pt x="19323" y="16286"/>
                      <a:pt x="19280" y="16391"/>
                      <a:pt x="19203" y="16468"/>
                    </a:cubicBezTo>
                    <a:lnTo>
                      <a:pt x="16468" y="19202"/>
                    </a:lnTo>
                    <a:cubicBezTo>
                      <a:pt x="16391" y="19280"/>
                      <a:pt x="16288" y="19323"/>
                      <a:pt x="16178" y="19323"/>
                    </a:cubicBezTo>
                    <a:cubicBezTo>
                      <a:pt x="16069" y="19323"/>
                      <a:pt x="15965" y="19280"/>
                      <a:pt x="15887" y="19202"/>
                    </a:cubicBezTo>
                    <a:lnTo>
                      <a:pt x="14835" y="18150"/>
                    </a:lnTo>
                    <a:cubicBezTo>
                      <a:pt x="14706" y="18022"/>
                      <a:pt x="14534" y="17954"/>
                      <a:pt x="14360" y="17954"/>
                    </a:cubicBezTo>
                    <a:cubicBezTo>
                      <a:pt x="14263" y="17954"/>
                      <a:pt x="14165" y="17975"/>
                      <a:pt x="14075" y="18018"/>
                    </a:cubicBezTo>
                    <a:cubicBezTo>
                      <a:pt x="13837" y="18130"/>
                      <a:pt x="13591" y="18233"/>
                      <a:pt x="13344" y="18320"/>
                    </a:cubicBezTo>
                    <a:cubicBezTo>
                      <a:pt x="13078" y="18416"/>
                      <a:pt x="12900" y="18670"/>
                      <a:pt x="12900" y="18951"/>
                    </a:cubicBezTo>
                    <a:lnTo>
                      <a:pt x="12900" y="20440"/>
                    </a:lnTo>
                    <a:cubicBezTo>
                      <a:pt x="12900" y="20666"/>
                      <a:pt x="12717" y="20851"/>
                      <a:pt x="12490" y="20851"/>
                    </a:cubicBezTo>
                    <a:lnTo>
                      <a:pt x="8623" y="20851"/>
                    </a:lnTo>
                    <a:cubicBezTo>
                      <a:pt x="8396" y="20851"/>
                      <a:pt x="8211" y="20666"/>
                      <a:pt x="8211" y="20440"/>
                    </a:cubicBezTo>
                    <a:lnTo>
                      <a:pt x="8211" y="18951"/>
                    </a:lnTo>
                    <a:cubicBezTo>
                      <a:pt x="8211" y="18670"/>
                      <a:pt x="8033" y="18416"/>
                      <a:pt x="7769" y="18320"/>
                    </a:cubicBezTo>
                    <a:cubicBezTo>
                      <a:pt x="7521" y="18233"/>
                      <a:pt x="7275" y="18130"/>
                      <a:pt x="7038" y="18018"/>
                    </a:cubicBezTo>
                    <a:cubicBezTo>
                      <a:pt x="6946" y="17975"/>
                      <a:pt x="6848" y="17953"/>
                      <a:pt x="6753" y="17953"/>
                    </a:cubicBezTo>
                    <a:cubicBezTo>
                      <a:pt x="6577" y="17953"/>
                      <a:pt x="6406" y="18021"/>
                      <a:pt x="6278" y="18150"/>
                    </a:cubicBezTo>
                    <a:lnTo>
                      <a:pt x="5224" y="19202"/>
                    </a:lnTo>
                    <a:cubicBezTo>
                      <a:pt x="5147" y="19280"/>
                      <a:pt x="5044" y="19323"/>
                      <a:pt x="4934" y="19323"/>
                    </a:cubicBezTo>
                    <a:cubicBezTo>
                      <a:pt x="4825" y="19323"/>
                      <a:pt x="4721" y="19280"/>
                      <a:pt x="4643" y="19202"/>
                    </a:cubicBezTo>
                    <a:lnTo>
                      <a:pt x="1909" y="16468"/>
                    </a:lnTo>
                    <a:cubicBezTo>
                      <a:pt x="1831" y="16391"/>
                      <a:pt x="1788" y="16286"/>
                      <a:pt x="1788" y="16177"/>
                    </a:cubicBezTo>
                    <a:cubicBezTo>
                      <a:pt x="1788" y="16067"/>
                      <a:pt x="1831" y="15964"/>
                      <a:pt x="1909" y="15887"/>
                    </a:cubicBezTo>
                    <a:lnTo>
                      <a:pt x="2961" y="14834"/>
                    </a:lnTo>
                    <a:cubicBezTo>
                      <a:pt x="3161" y="14634"/>
                      <a:pt x="3214" y="14329"/>
                      <a:pt x="3093" y="14073"/>
                    </a:cubicBezTo>
                    <a:cubicBezTo>
                      <a:pt x="2981" y="13835"/>
                      <a:pt x="2878" y="13589"/>
                      <a:pt x="2791" y="13342"/>
                    </a:cubicBezTo>
                    <a:cubicBezTo>
                      <a:pt x="2695" y="13078"/>
                      <a:pt x="2442" y="12900"/>
                      <a:pt x="2160" y="12900"/>
                    </a:cubicBezTo>
                    <a:lnTo>
                      <a:pt x="671" y="12900"/>
                    </a:lnTo>
                    <a:cubicBezTo>
                      <a:pt x="445" y="12900"/>
                      <a:pt x="262" y="12715"/>
                      <a:pt x="262" y="12488"/>
                    </a:cubicBezTo>
                    <a:lnTo>
                      <a:pt x="262" y="8621"/>
                    </a:lnTo>
                    <a:cubicBezTo>
                      <a:pt x="262" y="8394"/>
                      <a:pt x="445" y="8211"/>
                      <a:pt x="671" y="8211"/>
                    </a:cubicBezTo>
                    <a:lnTo>
                      <a:pt x="2160" y="8211"/>
                    </a:lnTo>
                    <a:cubicBezTo>
                      <a:pt x="2442" y="8211"/>
                      <a:pt x="2695" y="8033"/>
                      <a:pt x="2791" y="7767"/>
                    </a:cubicBezTo>
                    <a:cubicBezTo>
                      <a:pt x="2878" y="7521"/>
                      <a:pt x="2981" y="7274"/>
                      <a:pt x="3093" y="7036"/>
                    </a:cubicBezTo>
                    <a:cubicBezTo>
                      <a:pt x="3214" y="6782"/>
                      <a:pt x="3161" y="6476"/>
                      <a:pt x="2961" y="6277"/>
                    </a:cubicBezTo>
                    <a:lnTo>
                      <a:pt x="1909" y="5224"/>
                    </a:lnTo>
                    <a:cubicBezTo>
                      <a:pt x="1831" y="5146"/>
                      <a:pt x="1788" y="5042"/>
                      <a:pt x="1788" y="4933"/>
                    </a:cubicBezTo>
                    <a:cubicBezTo>
                      <a:pt x="1788" y="4823"/>
                      <a:pt x="1831" y="4720"/>
                      <a:pt x="1909" y="4643"/>
                    </a:cubicBezTo>
                    <a:lnTo>
                      <a:pt x="4643" y="1908"/>
                    </a:lnTo>
                    <a:cubicBezTo>
                      <a:pt x="4721" y="1831"/>
                      <a:pt x="4825" y="1788"/>
                      <a:pt x="4934" y="1788"/>
                    </a:cubicBezTo>
                    <a:cubicBezTo>
                      <a:pt x="5044" y="1788"/>
                      <a:pt x="5147" y="1831"/>
                      <a:pt x="5224" y="1908"/>
                    </a:cubicBezTo>
                    <a:lnTo>
                      <a:pt x="6277" y="2961"/>
                    </a:lnTo>
                    <a:cubicBezTo>
                      <a:pt x="6405" y="3089"/>
                      <a:pt x="6577" y="3157"/>
                      <a:pt x="6752" y="3157"/>
                    </a:cubicBezTo>
                    <a:cubicBezTo>
                      <a:pt x="6849" y="3157"/>
                      <a:pt x="6947" y="3136"/>
                      <a:pt x="7038" y="3093"/>
                    </a:cubicBezTo>
                    <a:cubicBezTo>
                      <a:pt x="7275" y="2981"/>
                      <a:pt x="7521" y="2878"/>
                      <a:pt x="7769" y="2789"/>
                    </a:cubicBezTo>
                    <a:cubicBezTo>
                      <a:pt x="8033" y="2695"/>
                      <a:pt x="8211" y="2440"/>
                      <a:pt x="8211" y="2160"/>
                    </a:cubicBezTo>
                    <a:lnTo>
                      <a:pt x="8211" y="671"/>
                    </a:lnTo>
                    <a:cubicBezTo>
                      <a:pt x="8211" y="445"/>
                      <a:pt x="8396" y="260"/>
                      <a:pt x="8623" y="260"/>
                    </a:cubicBezTo>
                    <a:close/>
                    <a:moveTo>
                      <a:pt x="8623" y="0"/>
                    </a:moveTo>
                    <a:cubicBezTo>
                      <a:pt x="8253" y="0"/>
                      <a:pt x="7952" y="301"/>
                      <a:pt x="7952" y="671"/>
                    </a:cubicBezTo>
                    <a:lnTo>
                      <a:pt x="7952" y="2160"/>
                    </a:lnTo>
                    <a:cubicBezTo>
                      <a:pt x="7952" y="2331"/>
                      <a:pt x="7843" y="2487"/>
                      <a:pt x="7681" y="2546"/>
                    </a:cubicBezTo>
                    <a:cubicBezTo>
                      <a:pt x="7425" y="2637"/>
                      <a:pt x="7172" y="2743"/>
                      <a:pt x="6926" y="2858"/>
                    </a:cubicBezTo>
                    <a:cubicBezTo>
                      <a:pt x="6871" y="2885"/>
                      <a:pt x="6811" y="2898"/>
                      <a:pt x="6752" y="2898"/>
                    </a:cubicBezTo>
                    <a:cubicBezTo>
                      <a:pt x="6646" y="2898"/>
                      <a:pt x="6540" y="2856"/>
                      <a:pt x="6462" y="2777"/>
                    </a:cubicBezTo>
                    <a:lnTo>
                      <a:pt x="5408" y="1725"/>
                    </a:lnTo>
                    <a:cubicBezTo>
                      <a:pt x="5282" y="1598"/>
                      <a:pt x="5114" y="1528"/>
                      <a:pt x="4934" y="1528"/>
                    </a:cubicBezTo>
                    <a:cubicBezTo>
                      <a:pt x="4755" y="1528"/>
                      <a:pt x="4587" y="1598"/>
                      <a:pt x="4459" y="1725"/>
                    </a:cubicBezTo>
                    <a:lnTo>
                      <a:pt x="1725" y="4459"/>
                    </a:lnTo>
                    <a:cubicBezTo>
                      <a:pt x="1598" y="4586"/>
                      <a:pt x="1529" y="4755"/>
                      <a:pt x="1529" y="4933"/>
                    </a:cubicBezTo>
                    <a:cubicBezTo>
                      <a:pt x="1529" y="5113"/>
                      <a:pt x="1598" y="5280"/>
                      <a:pt x="1725" y="5408"/>
                    </a:cubicBezTo>
                    <a:lnTo>
                      <a:pt x="2778" y="6460"/>
                    </a:lnTo>
                    <a:cubicBezTo>
                      <a:pt x="2900" y="6582"/>
                      <a:pt x="2933" y="6770"/>
                      <a:pt x="2859" y="6926"/>
                    </a:cubicBezTo>
                    <a:cubicBezTo>
                      <a:pt x="2743" y="7172"/>
                      <a:pt x="2637" y="7426"/>
                      <a:pt x="2546" y="7679"/>
                    </a:cubicBezTo>
                    <a:cubicBezTo>
                      <a:pt x="2489" y="7843"/>
                      <a:pt x="2333" y="7952"/>
                      <a:pt x="2160" y="7952"/>
                    </a:cubicBezTo>
                    <a:lnTo>
                      <a:pt x="671" y="7952"/>
                    </a:lnTo>
                    <a:cubicBezTo>
                      <a:pt x="303" y="7952"/>
                      <a:pt x="1" y="8252"/>
                      <a:pt x="1" y="8622"/>
                    </a:cubicBezTo>
                    <a:lnTo>
                      <a:pt x="1" y="12488"/>
                    </a:lnTo>
                    <a:cubicBezTo>
                      <a:pt x="1" y="12858"/>
                      <a:pt x="303" y="13159"/>
                      <a:pt x="671" y="13159"/>
                    </a:cubicBezTo>
                    <a:lnTo>
                      <a:pt x="2160" y="13159"/>
                    </a:lnTo>
                    <a:cubicBezTo>
                      <a:pt x="2333" y="13159"/>
                      <a:pt x="2489" y="13268"/>
                      <a:pt x="2546" y="13430"/>
                    </a:cubicBezTo>
                    <a:cubicBezTo>
                      <a:pt x="2637" y="13684"/>
                      <a:pt x="2743" y="13939"/>
                      <a:pt x="2859" y="14185"/>
                    </a:cubicBezTo>
                    <a:cubicBezTo>
                      <a:pt x="2933" y="14340"/>
                      <a:pt x="2900" y="14529"/>
                      <a:pt x="2778" y="14651"/>
                    </a:cubicBezTo>
                    <a:lnTo>
                      <a:pt x="1725" y="15703"/>
                    </a:lnTo>
                    <a:cubicBezTo>
                      <a:pt x="1598" y="15829"/>
                      <a:pt x="1529" y="15997"/>
                      <a:pt x="1529" y="16177"/>
                    </a:cubicBezTo>
                    <a:cubicBezTo>
                      <a:pt x="1529" y="16356"/>
                      <a:pt x="1598" y="16524"/>
                      <a:pt x="1725" y="16652"/>
                    </a:cubicBezTo>
                    <a:lnTo>
                      <a:pt x="4459" y="19386"/>
                    </a:lnTo>
                    <a:cubicBezTo>
                      <a:pt x="4587" y="19513"/>
                      <a:pt x="4755" y="19582"/>
                      <a:pt x="4934" y="19582"/>
                    </a:cubicBezTo>
                    <a:cubicBezTo>
                      <a:pt x="5114" y="19582"/>
                      <a:pt x="5282" y="19513"/>
                      <a:pt x="5408" y="19386"/>
                    </a:cubicBezTo>
                    <a:lnTo>
                      <a:pt x="6462" y="18333"/>
                    </a:lnTo>
                    <a:cubicBezTo>
                      <a:pt x="6540" y="18255"/>
                      <a:pt x="6646" y="18213"/>
                      <a:pt x="6752" y="18213"/>
                    </a:cubicBezTo>
                    <a:cubicBezTo>
                      <a:pt x="6811" y="18213"/>
                      <a:pt x="6871" y="18226"/>
                      <a:pt x="6926" y="18252"/>
                    </a:cubicBezTo>
                    <a:cubicBezTo>
                      <a:pt x="7172" y="18368"/>
                      <a:pt x="7425" y="18474"/>
                      <a:pt x="7681" y="18565"/>
                    </a:cubicBezTo>
                    <a:cubicBezTo>
                      <a:pt x="7843" y="18624"/>
                      <a:pt x="7952" y="18779"/>
                      <a:pt x="7952" y="18951"/>
                    </a:cubicBezTo>
                    <a:lnTo>
                      <a:pt x="7952" y="20440"/>
                    </a:lnTo>
                    <a:cubicBezTo>
                      <a:pt x="7952" y="20810"/>
                      <a:pt x="8253" y="21111"/>
                      <a:pt x="8623" y="21111"/>
                    </a:cubicBezTo>
                    <a:lnTo>
                      <a:pt x="12490" y="21111"/>
                    </a:lnTo>
                    <a:cubicBezTo>
                      <a:pt x="12859" y="21111"/>
                      <a:pt x="13161" y="20810"/>
                      <a:pt x="13161" y="20440"/>
                    </a:cubicBezTo>
                    <a:lnTo>
                      <a:pt x="13161" y="18951"/>
                    </a:lnTo>
                    <a:cubicBezTo>
                      <a:pt x="13161" y="18779"/>
                      <a:pt x="13270" y="18624"/>
                      <a:pt x="13432" y="18565"/>
                    </a:cubicBezTo>
                    <a:cubicBezTo>
                      <a:pt x="13686" y="18474"/>
                      <a:pt x="13941" y="18368"/>
                      <a:pt x="14185" y="18252"/>
                    </a:cubicBezTo>
                    <a:cubicBezTo>
                      <a:pt x="14241" y="18226"/>
                      <a:pt x="14301" y="18213"/>
                      <a:pt x="14360" y="18213"/>
                    </a:cubicBezTo>
                    <a:cubicBezTo>
                      <a:pt x="14467" y="18213"/>
                      <a:pt x="14573" y="18255"/>
                      <a:pt x="14651" y="18333"/>
                    </a:cubicBezTo>
                    <a:lnTo>
                      <a:pt x="15704" y="19386"/>
                    </a:lnTo>
                    <a:cubicBezTo>
                      <a:pt x="15831" y="19513"/>
                      <a:pt x="15999" y="19582"/>
                      <a:pt x="16178" y="19582"/>
                    </a:cubicBezTo>
                    <a:cubicBezTo>
                      <a:pt x="16358" y="19582"/>
                      <a:pt x="16526" y="19513"/>
                      <a:pt x="16652" y="19386"/>
                    </a:cubicBezTo>
                    <a:lnTo>
                      <a:pt x="19386" y="16652"/>
                    </a:lnTo>
                    <a:cubicBezTo>
                      <a:pt x="19513" y="16524"/>
                      <a:pt x="19583" y="16356"/>
                      <a:pt x="19583" y="16177"/>
                    </a:cubicBezTo>
                    <a:cubicBezTo>
                      <a:pt x="19583" y="15997"/>
                      <a:pt x="19513" y="15829"/>
                      <a:pt x="19386" y="15703"/>
                    </a:cubicBezTo>
                    <a:lnTo>
                      <a:pt x="18334" y="14651"/>
                    </a:lnTo>
                    <a:cubicBezTo>
                      <a:pt x="18211" y="14529"/>
                      <a:pt x="18180" y="14340"/>
                      <a:pt x="18253" y="14185"/>
                    </a:cubicBezTo>
                    <a:cubicBezTo>
                      <a:pt x="18370" y="13939"/>
                      <a:pt x="18474" y="13684"/>
                      <a:pt x="18567" y="13432"/>
                    </a:cubicBezTo>
                    <a:cubicBezTo>
                      <a:pt x="18624" y="13268"/>
                      <a:pt x="18780" y="13159"/>
                      <a:pt x="18953" y="13159"/>
                    </a:cubicBezTo>
                    <a:lnTo>
                      <a:pt x="20440" y="13159"/>
                    </a:lnTo>
                    <a:cubicBezTo>
                      <a:pt x="20810" y="13159"/>
                      <a:pt x="21111" y="12858"/>
                      <a:pt x="21111" y="12488"/>
                    </a:cubicBezTo>
                    <a:lnTo>
                      <a:pt x="21111" y="8622"/>
                    </a:lnTo>
                    <a:cubicBezTo>
                      <a:pt x="21111" y="8252"/>
                      <a:pt x="20810" y="7952"/>
                      <a:pt x="20440" y="7952"/>
                    </a:cubicBezTo>
                    <a:lnTo>
                      <a:pt x="18953" y="7952"/>
                    </a:lnTo>
                    <a:cubicBezTo>
                      <a:pt x="18780" y="7952"/>
                      <a:pt x="18624" y="7843"/>
                      <a:pt x="18567" y="7681"/>
                    </a:cubicBezTo>
                    <a:cubicBezTo>
                      <a:pt x="18474" y="7426"/>
                      <a:pt x="18370" y="7172"/>
                      <a:pt x="18253" y="6926"/>
                    </a:cubicBezTo>
                    <a:cubicBezTo>
                      <a:pt x="18180" y="6770"/>
                      <a:pt x="18211" y="6582"/>
                      <a:pt x="18334" y="6460"/>
                    </a:cubicBezTo>
                    <a:lnTo>
                      <a:pt x="19386" y="5408"/>
                    </a:lnTo>
                    <a:cubicBezTo>
                      <a:pt x="19513" y="5282"/>
                      <a:pt x="19583" y="5113"/>
                      <a:pt x="19583" y="4933"/>
                    </a:cubicBezTo>
                    <a:cubicBezTo>
                      <a:pt x="19583" y="4755"/>
                      <a:pt x="19513" y="4586"/>
                      <a:pt x="19386" y="4459"/>
                    </a:cubicBezTo>
                    <a:lnTo>
                      <a:pt x="16652" y="1725"/>
                    </a:lnTo>
                    <a:cubicBezTo>
                      <a:pt x="16526" y="1598"/>
                      <a:pt x="16358" y="1528"/>
                      <a:pt x="16178" y="1528"/>
                    </a:cubicBezTo>
                    <a:cubicBezTo>
                      <a:pt x="15999" y="1528"/>
                      <a:pt x="15831" y="1598"/>
                      <a:pt x="15704" y="1725"/>
                    </a:cubicBezTo>
                    <a:lnTo>
                      <a:pt x="14651" y="2777"/>
                    </a:lnTo>
                    <a:cubicBezTo>
                      <a:pt x="14573" y="2856"/>
                      <a:pt x="14467" y="2898"/>
                      <a:pt x="14360" y="2898"/>
                    </a:cubicBezTo>
                    <a:cubicBezTo>
                      <a:pt x="14301" y="2898"/>
                      <a:pt x="14241" y="2885"/>
                      <a:pt x="14185" y="2858"/>
                    </a:cubicBezTo>
                    <a:cubicBezTo>
                      <a:pt x="13941" y="2743"/>
                      <a:pt x="13686" y="2637"/>
                      <a:pt x="13432" y="2546"/>
                    </a:cubicBezTo>
                    <a:cubicBezTo>
                      <a:pt x="13270" y="2487"/>
                      <a:pt x="13161" y="2331"/>
                      <a:pt x="13161" y="2160"/>
                    </a:cubicBezTo>
                    <a:lnTo>
                      <a:pt x="13161" y="671"/>
                    </a:lnTo>
                    <a:cubicBezTo>
                      <a:pt x="13161" y="301"/>
                      <a:pt x="12859" y="0"/>
                      <a:pt x="1249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33"/>
            <p:cNvSpPr/>
            <p:nvPr/>
          </p:nvSpPr>
          <p:spPr>
            <a:xfrm>
              <a:off x="7051519" y="3470177"/>
              <a:ext cx="136200" cy="1362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6" name="Google Shape;616;p33"/>
            <p:cNvGrpSpPr/>
            <p:nvPr/>
          </p:nvGrpSpPr>
          <p:grpSpPr>
            <a:xfrm rot="5400000">
              <a:off x="7961259" y="1931387"/>
              <a:ext cx="1572564" cy="1572600"/>
              <a:chOff x="3286600" y="1519925"/>
              <a:chExt cx="1093425" cy="1093450"/>
            </a:xfrm>
          </p:grpSpPr>
          <p:sp>
            <p:nvSpPr>
              <p:cNvPr id="617" name="Google Shape;617;p33"/>
              <p:cNvSpPr/>
              <p:nvPr/>
            </p:nvSpPr>
            <p:spPr>
              <a:xfrm>
                <a:off x="3286600" y="1519925"/>
                <a:ext cx="1093425" cy="1093450"/>
              </a:xfrm>
              <a:custGeom>
                <a:rect b="b" l="l" r="r" t="t"/>
                <a:pathLst>
                  <a:path extrusionOk="0" h="43738" w="43737">
                    <a:moveTo>
                      <a:pt x="21836" y="0"/>
                    </a:moveTo>
                    <a:lnTo>
                      <a:pt x="21836" y="453"/>
                    </a:lnTo>
                    <a:lnTo>
                      <a:pt x="21869" y="453"/>
                    </a:lnTo>
                    <a:cubicBezTo>
                      <a:pt x="22084" y="453"/>
                      <a:pt x="22297" y="456"/>
                      <a:pt x="22510" y="463"/>
                    </a:cubicBezTo>
                    <a:lnTo>
                      <a:pt x="22524" y="10"/>
                    </a:lnTo>
                    <a:cubicBezTo>
                      <a:pt x="22306" y="3"/>
                      <a:pt x="22088" y="0"/>
                      <a:pt x="21869" y="0"/>
                    </a:cubicBezTo>
                    <a:close/>
                    <a:moveTo>
                      <a:pt x="19097" y="173"/>
                    </a:moveTo>
                    <a:cubicBezTo>
                      <a:pt x="18869" y="203"/>
                      <a:pt x="18643" y="236"/>
                      <a:pt x="18417" y="271"/>
                    </a:cubicBezTo>
                    <a:lnTo>
                      <a:pt x="18488" y="717"/>
                    </a:lnTo>
                    <a:lnTo>
                      <a:pt x="18488" y="719"/>
                    </a:lnTo>
                    <a:cubicBezTo>
                      <a:pt x="18709" y="682"/>
                      <a:pt x="18930" y="651"/>
                      <a:pt x="19153" y="623"/>
                    </a:cubicBezTo>
                    <a:lnTo>
                      <a:pt x="19097" y="173"/>
                    </a:lnTo>
                    <a:close/>
                    <a:moveTo>
                      <a:pt x="25258" y="261"/>
                    </a:moveTo>
                    <a:lnTo>
                      <a:pt x="25187" y="709"/>
                    </a:lnTo>
                    <a:cubicBezTo>
                      <a:pt x="25410" y="743"/>
                      <a:pt x="25631" y="781"/>
                      <a:pt x="25851" y="823"/>
                    </a:cubicBezTo>
                    <a:lnTo>
                      <a:pt x="25934" y="378"/>
                    </a:lnTo>
                    <a:cubicBezTo>
                      <a:pt x="25709" y="335"/>
                      <a:pt x="25484" y="297"/>
                      <a:pt x="25258" y="261"/>
                    </a:cubicBezTo>
                    <a:close/>
                    <a:moveTo>
                      <a:pt x="15739" y="871"/>
                    </a:moveTo>
                    <a:cubicBezTo>
                      <a:pt x="15517" y="935"/>
                      <a:pt x="15299" y="1003"/>
                      <a:pt x="15081" y="1074"/>
                    </a:cubicBezTo>
                    <a:lnTo>
                      <a:pt x="15221" y="1503"/>
                    </a:lnTo>
                    <a:cubicBezTo>
                      <a:pt x="15435" y="1434"/>
                      <a:pt x="15649" y="1368"/>
                      <a:pt x="15864" y="1305"/>
                    </a:cubicBezTo>
                    <a:lnTo>
                      <a:pt x="15739" y="871"/>
                    </a:lnTo>
                    <a:close/>
                    <a:moveTo>
                      <a:pt x="28595" y="1054"/>
                    </a:moveTo>
                    <a:lnTo>
                      <a:pt x="28456" y="1485"/>
                    </a:lnTo>
                    <a:cubicBezTo>
                      <a:pt x="28671" y="1555"/>
                      <a:pt x="28883" y="1626"/>
                      <a:pt x="29094" y="1702"/>
                    </a:cubicBezTo>
                    <a:lnTo>
                      <a:pt x="29248" y="1277"/>
                    </a:lnTo>
                    <a:cubicBezTo>
                      <a:pt x="29031" y="1199"/>
                      <a:pt x="28815" y="1125"/>
                      <a:pt x="28595" y="1054"/>
                    </a:cubicBezTo>
                    <a:close/>
                    <a:moveTo>
                      <a:pt x="12530" y="2088"/>
                    </a:moveTo>
                    <a:cubicBezTo>
                      <a:pt x="12324" y="2187"/>
                      <a:pt x="12119" y="2288"/>
                      <a:pt x="11916" y="2392"/>
                    </a:cubicBezTo>
                    <a:lnTo>
                      <a:pt x="12122" y="2794"/>
                    </a:lnTo>
                    <a:cubicBezTo>
                      <a:pt x="12320" y="2693"/>
                      <a:pt x="12520" y="2594"/>
                      <a:pt x="12724" y="2498"/>
                    </a:cubicBezTo>
                    <a:lnTo>
                      <a:pt x="12530" y="2088"/>
                    </a:lnTo>
                    <a:close/>
                    <a:moveTo>
                      <a:pt x="31770" y="2364"/>
                    </a:moveTo>
                    <a:lnTo>
                      <a:pt x="31564" y="2767"/>
                    </a:lnTo>
                    <a:cubicBezTo>
                      <a:pt x="31765" y="2870"/>
                      <a:pt x="31964" y="2975"/>
                      <a:pt x="32160" y="3083"/>
                    </a:cubicBezTo>
                    <a:lnTo>
                      <a:pt x="32378" y="2686"/>
                    </a:lnTo>
                    <a:cubicBezTo>
                      <a:pt x="32177" y="2576"/>
                      <a:pt x="31974" y="2468"/>
                      <a:pt x="31770" y="2364"/>
                    </a:cubicBezTo>
                    <a:close/>
                    <a:moveTo>
                      <a:pt x="9556" y="3793"/>
                    </a:moveTo>
                    <a:cubicBezTo>
                      <a:pt x="9367" y="3922"/>
                      <a:pt x="9180" y="4054"/>
                      <a:pt x="8995" y="4190"/>
                    </a:cubicBezTo>
                    <a:lnTo>
                      <a:pt x="9262" y="4555"/>
                    </a:lnTo>
                    <a:cubicBezTo>
                      <a:pt x="9443" y="4423"/>
                      <a:pt x="9626" y="4294"/>
                      <a:pt x="9811" y="4167"/>
                    </a:cubicBezTo>
                    <a:lnTo>
                      <a:pt x="9556" y="3793"/>
                    </a:lnTo>
                    <a:close/>
                    <a:moveTo>
                      <a:pt x="34698" y="4157"/>
                    </a:moveTo>
                    <a:lnTo>
                      <a:pt x="34432" y="4523"/>
                    </a:lnTo>
                    <a:cubicBezTo>
                      <a:pt x="34614" y="4656"/>
                      <a:pt x="34794" y="4789"/>
                      <a:pt x="34970" y="4926"/>
                    </a:cubicBezTo>
                    <a:lnTo>
                      <a:pt x="35248" y="4570"/>
                    </a:lnTo>
                    <a:cubicBezTo>
                      <a:pt x="35066" y="4429"/>
                      <a:pt x="34883" y="4290"/>
                      <a:pt x="34698" y="4157"/>
                    </a:cubicBezTo>
                    <a:close/>
                    <a:moveTo>
                      <a:pt x="6883" y="5943"/>
                    </a:moveTo>
                    <a:cubicBezTo>
                      <a:pt x="6717" y="6099"/>
                      <a:pt x="6551" y="6260"/>
                      <a:pt x="6391" y="6422"/>
                    </a:cubicBezTo>
                    <a:lnTo>
                      <a:pt x="6710" y="6740"/>
                    </a:lnTo>
                    <a:cubicBezTo>
                      <a:pt x="6869" y="6582"/>
                      <a:pt x="7029" y="6425"/>
                      <a:pt x="7192" y="6271"/>
                    </a:cubicBezTo>
                    <a:lnTo>
                      <a:pt x="6883" y="5943"/>
                    </a:lnTo>
                    <a:close/>
                    <a:moveTo>
                      <a:pt x="37310" y="6382"/>
                    </a:moveTo>
                    <a:lnTo>
                      <a:pt x="36989" y="6702"/>
                    </a:lnTo>
                    <a:cubicBezTo>
                      <a:pt x="37148" y="6861"/>
                      <a:pt x="37305" y="7021"/>
                      <a:pt x="37458" y="7185"/>
                    </a:cubicBezTo>
                    <a:lnTo>
                      <a:pt x="37787" y="6874"/>
                    </a:lnTo>
                    <a:cubicBezTo>
                      <a:pt x="37630" y="6707"/>
                      <a:pt x="37472" y="6544"/>
                      <a:pt x="37310" y="6382"/>
                    </a:cubicBezTo>
                    <a:close/>
                    <a:moveTo>
                      <a:pt x="4575" y="8482"/>
                    </a:moveTo>
                    <a:cubicBezTo>
                      <a:pt x="4435" y="8662"/>
                      <a:pt x="4298" y="8845"/>
                      <a:pt x="4162" y="9032"/>
                    </a:cubicBezTo>
                    <a:lnTo>
                      <a:pt x="4529" y="9296"/>
                    </a:lnTo>
                    <a:lnTo>
                      <a:pt x="4529" y="9298"/>
                    </a:lnTo>
                    <a:cubicBezTo>
                      <a:pt x="4661" y="9116"/>
                      <a:pt x="4795" y="8936"/>
                      <a:pt x="4932" y="8759"/>
                    </a:cubicBezTo>
                    <a:lnTo>
                      <a:pt x="4575" y="8482"/>
                    </a:lnTo>
                    <a:close/>
                    <a:moveTo>
                      <a:pt x="39542" y="8986"/>
                    </a:moveTo>
                    <a:lnTo>
                      <a:pt x="39177" y="9253"/>
                    </a:lnTo>
                    <a:cubicBezTo>
                      <a:pt x="39309" y="9433"/>
                      <a:pt x="39438" y="9617"/>
                      <a:pt x="39565" y="9802"/>
                    </a:cubicBezTo>
                    <a:lnTo>
                      <a:pt x="39938" y="9547"/>
                    </a:lnTo>
                    <a:cubicBezTo>
                      <a:pt x="39809" y="9357"/>
                      <a:pt x="39677" y="9171"/>
                      <a:pt x="39542" y="8986"/>
                    </a:cubicBezTo>
                    <a:close/>
                    <a:moveTo>
                      <a:pt x="2692" y="11350"/>
                    </a:moveTo>
                    <a:cubicBezTo>
                      <a:pt x="2581" y="11551"/>
                      <a:pt x="2474" y="11755"/>
                      <a:pt x="2370" y="11958"/>
                    </a:cubicBezTo>
                    <a:lnTo>
                      <a:pt x="2773" y="12164"/>
                    </a:lnTo>
                    <a:cubicBezTo>
                      <a:pt x="2875" y="11963"/>
                      <a:pt x="2980" y="11764"/>
                      <a:pt x="3089" y="11568"/>
                    </a:cubicBezTo>
                    <a:lnTo>
                      <a:pt x="2692" y="11350"/>
                    </a:lnTo>
                    <a:close/>
                    <a:moveTo>
                      <a:pt x="41341" y="11905"/>
                    </a:moveTo>
                    <a:lnTo>
                      <a:pt x="40938" y="12111"/>
                    </a:lnTo>
                    <a:cubicBezTo>
                      <a:pt x="41040" y="12311"/>
                      <a:pt x="41139" y="12511"/>
                      <a:pt x="41235" y="12714"/>
                    </a:cubicBezTo>
                    <a:lnTo>
                      <a:pt x="41643" y="12519"/>
                    </a:lnTo>
                    <a:cubicBezTo>
                      <a:pt x="41546" y="12313"/>
                      <a:pt x="41445" y="12108"/>
                      <a:pt x="41341" y="11905"/>
                    </a:cubicBezTo>
                    <a:close/>
                    <a:moveTo>
                      <a:pt x="1280" y="14480"/>
                    </a:moveTo>
                    <a:cubicBezTo>
                      <a:pt x="1202" y="14697"/>
                      <a:pt x="1129" y="14913"/>
                      <a:pt x="1058" y="15133"/>
                    </a:cubicBezTo>
                    <a:lnTo>
                      <a:pt x="1488" y="15272"/>
                    </a:lnTo>
                    <a:cubicBezTo>
                      <a:pt x="1557" y="15057"/>
                      <a:pt x="1630" y="14844"/>
                      <a:pt x="1706" y="14632"/>
                    </a:cubicBezTo>
                    <a:lnTo>
                      <a:pt x="1280" y="14480"/>
                    </a:lnTo>
                    <a:close/>
                    <a:moveTo>
                      <a:pt x="42661" y="15070"/>
                    </a:moveTo>
                    <a:lnTo>
                      <a:pt x="42230" y="15211"/>
                    </a:lnTo>
                    <a:cubicBezTo>
                      <a:pt x="42299" y="15424"/>
                      <a:pt x="42365" y="15639"/>
                      <a:pt x="42430" y="15853"/>
                    </a:cubicBezTo>
                    <a:lnTo>
                      <a:pt x="42862" y="15728"/>
                    </a:lnTo>
                    <a:cubicBezTo>
                      <a:pt x="42800" y="15506"/>
                      <a:pt x="42732" y="15288"/>
                      <a:pt x="42661" y="15070"/>
                    </a:cubicBezTo>
                    <a:close/>
                    <a:moveTo>
                      <a:pt x="379" y="17793"/>
                    </a:moveTo>
                    <a:cubicBezTo>
                      <a:pt x="338" y="18018"/>
                      <a:pt x="298" y="18244"/>
                      <a:pt x="264" y="18470"/>
                    </a:cubicBezTo>
                    <a:lnTo>
                      <a:pt x="710" y="18540"/>
                    </a:lnTo>
                    <a:cubicBezTo>
                      <a:pt x="744" y="18318"/>
                      <a:pt x="782" y="18097"/>
                      <a:pt x="824" y="17877"/>
                    </a:cubicBezTo>
                    <a:lnTo>
                      <a:pt x="379" y="17793"/>
                    </a:lnTo>
                    <a:close/>
                    <a:moveTo>
                      <a:pt x="43465" y="18406"/>
                    </a:moveTo>
                    <a:lnTo>
                      <a:pt x="43018" y="18477"/>
                    </a:lnTo>
                    <a:cubicBezTo>
                      <a:pt x="43052" y="18698"/>
                      <a:pt x="43085" y="18920"/>
                      <a:pt x="43114" y="19143"/>
                    </a:cubicBezTo>
                    <a:lnTo>
                      <a:pt x="43561" y="19086"/>
                    </a:lnTo>
                    <a:cubicBezTo>
                      <a:pt x="43533" y="18858"/>
                      <a:pt x="43500" y="18632"/>
                      <a:pt x="43465" y="18406"/>
                    </a:cubicBezTo>
                    <a:close/>
                    <a:moveTo>
                      <a:pt x="11" y="21203"/>
                    </a:moveTo>
                    <a:cubicBezTo>
                      <a:pt x="4" y="21424"/>
                      <a:pt x="1" y="21646"/>
                      <a:pt x="1" y="21869"/>
                    </a:cubicBezTo>
                    <a:lnTo>
                      <a:pt x="1" y="21890"/>
                    </a:lnTo>
                    <a:lnTo>
                      <a:pt x="454" y="21869"/>
                    </a:lnTo>
                    <a:cubicBezTo>
                      <a:pt x="454" y="21650"/>
                      <a:pt x="457" y="21432"/>
                      <a:pt x="462" y="21218"/>
                    </a:cubicBezTo>
                    <a:lnTo>
                      <a:pt x="11" y="21203"/>
                    </a:lnTo>
                    <a:close/>
                    <a:moveTo>
                      <a:pt x="43285" y="21826"/>
                    </a:moveTo>
                    <a:lnTo>
                      <a:pt x="43285" y="21869"/>
                    </a:lnTo>
                    <a:cubicBezTo>
                      <a:pt x="43285" y="22093"/>
                      <a:pt x="43282" y="22318"/>
                      <a:pt x="43274" y="22541"/>
                    </a:cubicBezTo>
                    <a:lnTo>
                      <a:pt x="43726" y="22556"/>
                    </a:lnTo>
                    <a:cubicBezTo>
                      <a:pt x="43733" y="22328"/>
                      <a:pt x="43736" y="22098"/>
                      <a:pt x="43736" y="21867"/>
                    </a:cubicBezTo>
                    <a:lnTo>
                      <a:pt x="43736" y="21826"/>
                    </a:lnTo>
                    <a:close/>
                    <a:moveTo>
                      <a:pt x="622" y="24573"/>
                    </a:moveTo>
                    <a:lnTo>
                      <a:pt x="173" y="24631"/>
                    </a:lnTo>
                    <a:cubicBezTo>
                      <a:pt x="202" y="24857"/>
                      <a:pt x="234" y="25085"/>
                      <a:pt x="270" y="25310"/>
                    </a:cubicBezTo>
                    <a:lnTo>
                      <a:pt x="716" y="25239"/>
                    </a:lnTo>
                    <a:cubicBezTo>
                      <a:pt x="682" y="25019"/>
                      <a:pt x="650" y="24796"/>
                      <a:pt x="622" y="24573"/>
                    </a:cubicBezTo>
                    <a:close/>
                    <a:moveTo>
                      <a:pt x="43024" y="25219"/>
                    </a:moveTo>
                    <a:cubicBezTo>
                      <a:pt x="42990" y="25440"/>
                      <a:pt x="42952" y="25662"/>
                      <a:pt x="42910" y="25881"/>
                    </a:cubicBezTo>
                    <a:lnTo>
                      <a:pt x="43355" y="25966"/>
                    </a:lnTo>
                    <a:cubicBezTo>
                      <a:pt x="43396" y="25741"/>
                      <a:pt x="43436" y="25515"/>
                      <a:pt x="43472" y="25288"/>
                    </a:cubicBezTo>
                    <a:lnTo>
                      <a:pt x="43024" y="25219"/>
                    </a:lnTo>
                    <a:close/>
                    <a:moveTo>
                      <a:pt x="1303" y="27864"/>
                    </a:moveTo>
                    <a:lnTo>
                      <a:pt x="868" y="27989"/>
                    </a:lnTo>
                    <a:cubicBezTo>
                      <a:pt x="933" y="28209"/>
                      <a:pt x="1000" y="28429"/>
                      <a:pt x="1071" y="28645"/>
                    </a:cubicBezTo>
                    <a:lnTo>
                      <a:pt x="1501" y="28507"/>
                    </a:lnTo>
                    <a:cubicBezTo>
                      <a:pt x="1432" y="28293"/>
                      <a:pt x="1365" y="28079"/>
                      <a:pt x="1303" y="27864"/>
                    </a:cubicBezTo>
                    <a:close/>
                    <a:moveTo>
                      <a:pt x="42243" y="28487"/>
                    </a:moveTo>
                    <a:cubicBezTo>
                      <a:pt x="42173" y="28700"/>
                      <a:pt x="42101" y="28913"/>
                      <a:pt x="42025" y="29124"/>
                    </a:cubicBezTo>
                    <a:lnTo>
                      <a:pt x="42451" y="29278"/>
                    </a:lnTo>
                    <a:cubicBezTo>
                      <a:pt x="42527" y="29062"/>
                      <a:pt x="42601" y="28844"/>
                      <a:pt x="42672" y="28626"/>
                    </a:cubicBezTo>
                    <a:lnTo>
                      <a:pt x="42243" y="28487"/>
                    </a:lnTo>
                    <a:close/>
                    <a:moveTo>
                      <a:pt x="2494" y="31005"/>
                    </a:moveTo>
                    <a:lnTo>
                      <a:pt x="2084" y="31198"/>
                    </a:lnTo>
                    <a:cubicBezTo>
                      <a:pt x="2182" y="31404"/>
                      <a:pt x="2282" y="31609"/>
                      <a:pt x="2386" y="31812"/>
                    </a:cubicBezTo>
                    <a:lnTo>
                      <a:pt x="2790" y="31608"/>
                    </a:lnTo>
                    <a:cubicBezTo>
                      <a:pt x="2687" y="31408"/>
                      <a:pt x="2590" y="31208"/>
                      <a:pt x="2494" y="31005"/>
                    </a:cubicBezTo>
                    <a:close/>
                    <a:moveTo>
                      <a:pt x="40956" y="31593"/>
                    </a:moveTo>
                    <a:cubicBezTo>
                      <a:pt x="40853" y="31793"/>
                      <a:pt x="40748" y="31991"/>
                      <a:pt x="40639" y="32189"/>
                    </a:cubicBezTo>
                    <a:lnTo>
                      <a:pt x="41035" y="32405"/>
                    </a:lnTo>
                    <a:cubicBezTo>
                      <a:pt x="41146" y="32206"/>
                      <a:pt x="41253" y="32002"/>
                      <a:pt x="41357" y="31798"/>
                    </a:cubicBezTo>
                    <a:lnTo>
                      <a:pt x="40956" y="31593"/>
                    </a:lnTo>
                    <a:close/>
                    <a:moveTo>
                      <a:pt x="4161" y="33917"/>
                    </a:moveTo>
                    <a:lnTo>
                      <a:pt x="3787" y="34173"/>
                    </a:lnTo>
                    <a:cubicBezTo>
                      <a:pt x="3916" y="34362"/>
                      <a:pt x="4048" y="34548"/>
                      <a:pt x="4182" y="34733"/>
                    </a:cubicBezTo>
                    <a:lnTo>
                      <a:pt x="4549" y="34467"/>
                    </a:lnTo>
                    <a:cubicBezTo>
                      <a:pt x="4417" y="34286"/>
                      <a:pt x="4288" y="34102"/>
                      <a:pt x="4161" y="33917"/>
                    </a:cubicBezTo>
                    <a:close/>
                    <a:moveTo>
                      <a:pt x="39196" y="34457"/>
                    </a:moveTo>
                    <a:cubicBezTo>
                      <a:pt x="39064" y="34639"/>
                      <a:pt x="38929" y="34818"/>
                      <a:pt x="38792" y="34996"/>
                    </a:cubicBezTo>
                    <a:lnTo>
                      <a:pt x="39149" y="35273"/>
                    </a:lnTo>
                    <a:lnTo>
                      <a:pt x="39149" y="35272"/>
                    </a:lnTo>
                    <a:cubicBezTo>
                      <a:pt x="39289" y="35092"/>
                      <a:pt x="39428" y="34908"/>
                      <a:pt x="39562" y="34723"/>
                    </a:cubicBezTo>
                    <a:lnTo>
                      <a:pt x="39196" y="34457"/>
                    </a:lnTo>
                    <a:close/>
                    <a:moveTo>
                      <a:pt x="6264" y="36537"/>
                    </a:moveTo>
                    <a:lnTo>
                      <a:pt x="5935" y="36846"/>
                    </a:lnTo>
                    <a:cubicBezTo>
                      <a:pt x="6092" y="37013"/>
                      <a:pt x="6251" y="37178"/>
                      <a:pt x="6413" y="37340"/>
                    </a:cubicBezTo>
                    <a:lnTo>
                      <a:pt x="6413" y="37339"/>
                    </a:lnTo>
                    <a:lnTo>
                      <a:pt x="6733" y="37020"/>
                    </a:lnTo>
                    <a:cubicBezTo>
                      <a:pt x="6574" y="36861"/>
                      <a:pt x="6418" y="36701"/>
                      <a:pt x="6264" y="36537"/>
                    </a:cubicBezTo>
                    <a:close/>
                    <a:moveTo>
                      <a:pt x="37012" y="37011"/>
                    </a:moveTo>
                    <a:cubicBezTo>
                      <a:pt x="36854" y="37170"/>
                      <a:pt x="36692" y="37327"/>
                      <a:pt x="36530" y="37481"/>
                    </a:cubicBezTo>
                    <a:lnTo>
                      <a:pt x="36839" y="37809"/>
                    </a:lnTo>
                    <a:cubicBezTo>
                      <a:pt x="37006" y="37652"/>
                      <a:pt x="37169" y="37494"/>
                      <a:pt x="37331" y="37332"/>
                    </a:cubicBezTo>
                    <a:lnTo>
                      <a:pt x="37012" y="37011"/>
                    </a:lnTo>
                    <a:close/>
                    <a:moveTo>
                      <a:pt x="8750" y="38797"/>
                    </a:moveTo>
                    <a:lnTo>
                      <a:pt x="8473" y="39154"/>
                    </a:lnTo>
                    <a:cubicBezTo>
                      <a:pt x="8654" y="39296"/>
                      <a:pt x="8838" y="39433"/>
                      <a:pt x="9023" y="39567"/>
                    </a:cubicBezTo>
                    <a:lnTo>
                      <a:pt x="9289" y="39202"/>
                    </a:lnTo>
                    <a:cubicBezTo>
                      <a:pt x="9107" y="39070"/>
                      <a:pt x="8927" y="38936"/>
                      <a:pt x="8750" y="38797"/>
                    </a:cubicBezTo>
                    <a:close/>
                    <a:moveTo>
                      <a:pt x="34458" y="39196"/>
                    </a:moveTo>
                    <a:cubicBezTo>
                      <a:pt x="34278" y="39328"/>
                      <a:pt x="34095" y="39457"/>
                      <a:pt x="33910" y="39582"/>
                    </a:cubicBezTo>
                    <a:lnTo>
                      <a:pt x="34164" y="39955"/>
                    </a:lnTo>
                    <a:cubicBezTo>
                      <a:pt x="34353" y="39827"/>
                      <a:pt x="34539" y="39694"/>
                      <a:pt x="34724" y="39561"/>
                    </a:cubicBezTo>
                    <a:lnTo>
                      <a:pt x="34458" y="39196"/>
                    </a:lnTo>
                    <a:close/>
                    <a:moveTo>
                      <a:pt x="11559" y="40644"/>
                    </a:moveTo>
                    <a:lnTo>
                      <a:pt x="11341" y="41041"/>
                    </a:lnTo>
                    <a:cubicBezTo>
                      <a:pt x="11542" y="41152"/>
                      <a:pt x="11744" y="41259"/>
                      <a:pt x="11949" y="41363"/>
                    </a:cubicBezTo>
                    <a:lnTo>
                      <a:pt x="12155" y="40960"/>
                    </a:lnTo>
                    <a:cubicBezTo>
                      <a:pt x="11954" y="40858"/>
                      <a:pt x="11755" y="40753"/>
                      <a:pt x="11559" y="40644"/>
                    </a:cubicBezTo>
                    <a:close/>
                    <a:moveTo>
                      <a:pt x="31597" y="40952"/>
                    </a:moveTo>
                    <a:cubicBezTo>
                      <a:pt x="31399" y="41054"/>
                      <a:pt x="31197" y="41153"/>
                      <a:pt x="30996" y="41249"/>
                    </a:cubicBezTo>
                    <a:lnTo>
                      <a:pt x="31189" y="41657"/>
                    </a:lnTo>
                    <a:cubicBezTo>
                      <a:pt x="31395" y="41560"/>
                      <a:pt x="31600" y="41459"/>
                      <a:pt x="31803" y="41355"/>
                    </a:cubicBezTo>
                    <a:lnTo>
                      <a:pt x="31597" y="40952"/>
                    </a:lnTo>
                    <a:close/>
                    <a:moveTo>
                      <a:pt x="14623" y="42027"/>
                    </a:moveTo>
                    <a:lnTo>
                      <a:pt x="14470" y="42453"/>
                    </a:lnTo>
                    <a:cubicBezTo>
                      <a:pt x="14686" y="42531"/>
                      <a:pt x="14904" y="42605"/>
                      <a:pt x="15122" y="42676"/>
                    </a:cubicBezTo>
                    <a:lnTo>
                      <a:pt x="15261" y="42245"/>
                    </a:lnTo>
                    <a:cubicBezTo>
                      <a:pt x="15048" y="42176"/>
                      <a:pt x="14835" y="42103"/>
                      <a:pt x="14623" y="42027"/>
                    </a:cubicBezTo>
                    <a:close/>
                    <a:moveTo>
                      <a:pt x="28496" y="42240"/>
                    </a:moveTo>
                    <a:cubicBezTo>
                      <a:pt x="28283" y="42310"/>
                      <a:pt x="28070" y="42374"/>
                      <a:pt x="27853" y="42437"/>
                    </a:cubicBezTo>
                    <a:lnTo>
                      <a:pt x="27979" y="42871"/>
                    </a:lnTo>
                    <a:cubicBezTo>
                      <a:pt x="28200" y="42807"/>
                      <a:pt x="28418" y="42741"/>
                      <a:pt x="28636" y="42670"/>
                    </a:cubicBezTo>
                    <a:lnTo>
                      <a:pt x="28496" y="42240"/>
                    </a:lnTo>
                    <a:close/>
                    <a:moveTo>
                      <a:pt x="17866" y="42911"/>
                    </a:moveTo>
                    <a:lnTo>
                      <a:pt x="17782" y="43355"/>
                    </a:lnTo>
                    <a:cubicBezTo>
                      <a:pt x="18007" y="43398"/>
                      <a:pt x="18233" y="43436"/>
                      <a:pt x="18460" y="43473"/>
                    </a:cubicBezTo>
                    <a:lnTo>
                      <a:pt x="18529" y="43025"/>
                    </a:lnTo>
                    <a:cubicBezTo>
                      <a:pt x="18308" y="42990"/>
                      <a:pt x="18086" y="42952"/>
                      <a:pt x="17866" y="42911"/>
                    </a:cubicBezTo>
                    <a:close/>
                    <a:moveTo>
                      <a:pt x="25230" y="43022"/>
                    </a:moveTo>
                    <a:cubicBezTo>
                      <a:pt x="25008" y="43056"/>
                      <a:pt x="24787" y="43088"/>
                      <a:pt x="24562" y="43116"/>
                    </a:cubicBezTo>
                    <a:lnTo>
                      <a:pt x="24620" y="43565"/>
                    </a:lnTo>
                    <a:cubicBezTo>
                      <a:pt x="24848" y="43537"/>
                      <a:pt x="25074" y="43504"/>
                      <a:pt x="25299" y="43469"/>
                    </a:cubicBezTo>
                    <a:lnTo>
                      <a:pt x="25230" y="43022"/>
                    </a:lnTo>
                    <a:close/>
                    <a:moveTo>
                      <a:pt x="21207" y="43274"/>
                    </a:moveTo>
                    <a:lnTo>
                      <a:pt x="21194" y="43727"/>
                    </a:lnTo>
                    <a:cubicBezTo>
                      <a:pt x="21410" y="43734"/>
                      <a:pt x="21628" y="43737"/>
                      <a:pt x="21856" y="43737"/>
                    </a:cubicBezTo>
                    <a:lnTo>
                      <a:pt x="21856" y="43735"/>
                    </a:lnTo>
                    <a:lnTo>
                      <a:pt x="21878" y="43735"/>
                    </a:lnTo>
                    <a:lnTo>
                      <a:pt x="21878" y="43674"/>
                    </a:lnTo>
                    <a:lnTo>
                      <a:pt x="21869" y="43284"/>
                    </a:lnTo>
                    <a:cubicBezTo>
                      <a:pt x="21648" y="43284"/>
                      <a:pt x="21427" y="43281"/>
                      <a:pt x="21207" y="432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3"/>
              <p:cNvSpPr/>
              <p:nvPr/>
            </p:nvSpPr>
            <p:spPr>
              <a:xfrm>
                <a:off x="4015100" y="1891050"/>
                <a:ext cx="314250" cy="635550"/>
              </a:xfrm>
              <a:custGeom>
                <a:rect b="b" l="l" r="r" t="t"/>
                <a:pathLst>
                  <a:path extrusionOk="0" h="25422" w="12570">
                    <a:moveTo>
                      <a:pt x="11291" y="1"/>
                    </a:moveTo>
                    <a:lnTo>
                      <a:pt x="10868" y="161"/>
                    </a:lnTo>
                    <a:cubicBezTo>
                      <a:pt x="11697" y="2351"/>
                      <a:pt x="12117" y="4659"/>
                      <a:pt x="12117" y="7024"/>
                    </a:cubicBezTo>
                    <a:cubicBezTo>
                      <a:pt x="12117" y="14965"/>
                      <a:pt x="7360" y="22023"/>
                      <a:pt x="0" y="25003"/>
                    </a:cubicBezTo>
                    <a:lnTo>
                      <a:pt x="169" y="25421"/>
                    </a:lnTo>
                    <a:cubicBezTo>
                      <a:pt x="7702" y="22373"/>
                      <a:pt x="12569" y="15150"/>
                      <a:pt x="12569" y="7024"/>
                    </a:cubicBezTo>
                    <a:cubicBezTo>
                      <a:pt x="12569" y="4605"/>
                      <a:pt x="12140" y="2242"/>
                      <a:pt x="112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3"/>
              <p:cNvSpPr/>
              <p:nvPr/>
            </p:nvSpPr>
            <p:spPr>
              <a:xfrm>
                <a:off x="3650025" y="1570625"/>
                <a:ext cx="518400" cy="138650"/>
              </a:xfrm>
              <a:custGeom>
                <a:rect b="b" l="l" r="r" t="t"/>
                <a:pathLst>
                  <a:path extrusionOk="0" h="5546" w="20736">
                    <a:moveTo>
                      <a:pt x="7332" y="1"/>
                    </a:moveTo>
                    <a:cubicBezTo>
                      <a:pt x="4800" y="1"/>
                      <a:pt x="2333" y="470"/>
                      <a:pt x="1" y="1398"/>
                    </a:cubicBezTo>
                    <a:lnTo>
                      <a:pt x="167" y="1818"/>
                    </a:lnTo>
                    <a:cubicBezTo>
                      <a:pt x="2447" y="913"/>
                      <a:pt x="4858" y="452"/>
                      <a:pt x="7332" y="452"/>
                    </a:cubicBezTo>
                    <a:cubicBezTo>
                      <a:pt x="12196" y="452"/>
                      <a:pt x="16847" y="2261"/>
                      <a:pt x="20430" y="5545"/>
                    </a:cubicBezTo>
                    <a:lnTo>
                      <a:pt x="20736" y="5211"/>
                    </a:lnTo>
                    <a:cubicBezTo>
                      <a:pt x="17070" y="1851"/>
                      <a:pt x="12310" y="1"/>
                      <a:pt x="73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3"/>
              <p:cNvSpPr/>
              <p:nvPr/>
            </p:nvSpPr>
            <p:spPr>
              <a:xfrm>
                <a:off x="3337275" y="1724525"/>
                <a:ext cx="376225" cy="822850"/>
              </a:xfrm>
              <a:custGeom>
                <a:rect b="b" l="l" r="r" t="t"/>
                <a:pathLst>
                  <a:path extrusionOk="0" h="32914" w="15049">
                    <a:moveTo>
                      <a:pt x="5476" y="0"/>
                    </a:moveTo>
                    <a:cubicBezTo>
                      <a:pt x="1945" y="3704"/>
                      <a:pt x="1" y="8565"/>
                      <a:pt x="1" y="13685"/>
                    </a:cubicBezTo>
                    <a:cubicBezTo>
                      <a:pt x="1" y="22769"/>
                      <a:pt x="6143" y="30676"/>
                      <a:pt x="14936" y="32913"/>
                    </a:cubicBezTo>
                    <a:lnTo>
                      <a:pt x="15048" y="32475"/>
                    </a:lnTo>
                    <a:cubicBezTo>
                      <a:pt x="6456" y="30290"/>
                      <a:pt x="454" y="22563"/>
                      <a:pt x="454" y="13685"/>
                    </a:cubicBezTo>
                    <a:cubicBezTo>
                      <a:pt x="454" y="8682"/>
                      <a:pt x="2354" y="3932"/>
                      <a:pt x="5803" y="313"/>
                    </a:cubicBezTo>
                    <a:lnTo>
                      <a:pt x="54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3"/>
              <p:cNvSpPr/>
              <p:nvPr/>
            </p:nvSpPr>
            <p:spPr>
              <a:xfrm>
                <a:off x="3383450" y="1683375"/>
                <a:ext cx="279575" cy="790175"/>
              </a:xfrm>
              <a:custGeom>
                <a:rect b="b" l="l" r="r" t="t"/>
                <a:pathLst>
                  <a:path extrusionOk="0" h="31607" w="11183">
                    <a:moveTo>
                      <a:pt x="8567" y="1"/>
                    </a:moveTo>
                    <a:cubicBezTo>
                      <a:pt x="3203" y="3307"/>
                      <a:pt x="1" y="9038"/>
                      <a:pt x="1" y="15331"/>
                    </a:cubicBezTo>
                    <a:cubicBezTo>
                      <a:pt x="1" y="22256"/>
                      <a:pt x="4049" y="28645"/>
                      <a:pt x="10313" y="31607"/>
                    </a:cubicBezTo>
                    <a:lnTo>
                      <a:pt x="11182" y="29766"/>
                    </a:lnTo>
                    <a:cubicBezTo>
                      <a:pt x="5626" y="27140"/>
                      <a:pt x="2036" y="21473"/>
                      <a:pt x="2036" y="15331"/>
                    </a:cubicBezTo>
                    <a:cubicBezTo>
                      <a:pt x="2036" y="9750"/>
                      <a:pt x="4876" y="4666"/>
                      <a:pt x="9634" y="1734"/>
                    </a:cubicBezTo>
                    <a:lnTo>
                      <a:pt x="85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3"/>
              <p:cNvSpPr/>
              <p:nvPr/>
            </p:nvSpPr>
            <p:spPr>
              <a:xfrm>
                <a:off x="3833325" y="1616775"/>
                <a:ext cx="449850" cy="843600"/>
              </a:xfrm>
              <a:custGeom>
                <a:rect b="b" l="l" r="r" t="t"/>
                <a:pathLst>
                  <a:path extrusionOk="0" h="33744" w="17994">
                    <a:moveTo>
                      <a:pt x="0" y="0"/>
                    </a:moveTo>
                    <a:lnTo>
                      <a:pt x="0" y="2035"/>
                    </a:lnTo>
                    <a:cubicBezTo>
                      <a:pt x="8799" y="2035"/>
                      <a:pt x="15960" y="9196"/>
                      <a:pt x="15960" y="17995"/>
                    </a:cubicBezTo>
                    <a:cubicBezTo>
                      <a:pt x="15960" y="23797"/>
                      <a:pt x="12802" y="29149"/>
                      <a:pt x="7722" y="31965"/>
                    </a:cubicBezTo>
                    <a:lnTo>
                      <a:pt x="8707" y="33744"/>
                    </a:lnTo>
                    <a:cubicBezTo>
                      <a:pt x="14436" y="30572"/>
                      <a:pt x="17993" y="24537"/>
                      <a:pt x="17993" y="17995"/>
                    </a:cubicBezTo>
                    <a:cubicBezTo>
                      <a:pt x="17993" y="8072"/>
                      <a:pt x="9921"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3"/>
              <p:cNvSpPr/>
              <p:nvPr/>
            </p:nvSpPr>
            <p:spPr>
              <a:xfrm>
                <a:off x="3473875" y="1707175"/>
                <a:ext cx="718925" cy="718925"/>
              </a:xfrm>
              <a:custGeom>
                <a:rect b="b" l="l" r="r" t="t"/>
                <a:pathLst>
                  <a:path extrusionOk="0" h="28757" w="28757">
                    <a:moveTo>
                      <a:pt x="14342" y="1"/>
                    </a:moveTo>
                    <a:lnTo>
                      <a:pt x="14342" y="452"/>
                    </a:lnTo>
                    <a:lnTo>
                      <a:pt x="14378" y="452"/>
                    </a:lnTo>
                    <a:cubicBezTo>
                      <a:pt x="14950" y="452"/>
                      <a:pt x="15525" y="488"/>
                      <a:pt x="16088" y="556"/>
                    </a:cubicBezTo>
                    <a:lnTo>
                      <a:pt x="16143" y="108"/>
                    </a:lnTo>
                    <a:cubicBezTo>
                      <a:pt x="15563" y="37"/>
                      <a:pt x="14970" y="1"/>
                      <a:pt x="14375" y="1"/>
                    </a:cubicBezTo>
                    <a:close/>
                    <a:moveTo>
                      <a:pt x="11649" y="258"/>
                    </a:moveTo>
                    <a:cubicBezTo>
                      <a:pt x="11059" y="372"/>
                      <a:pt x="10471" y="524"/>
                      <a:pt x="9901" y="711"/>
                    </a:cubicBezTo>
                    <a:lnTo>
                      <a:pt x="10042" y="1140"/>
                    </a:lnTo>
                    <a:cubicBezTo>
                      <a:pt x="10594" y="960"/>
                      <a:pt x="11163" y="813"/>
                      <a:pt x="11735" y="703"/>
                    </a:cubicBezTo>
                    <a:lnTo>
                      <a:pt x="11649" y="258"/>
                    </a:lnTo>
                    <a:close/>
                    <a:moveTo>
                      <a:pt x="18785" y="688"/>
                    </a:moveTo>
                    <a:lnTo>
                      <a:pt x="18646" y="1119"/>
                    </a:lnTo>
                    <a:cubicBezTo>
                      <a:pt x="19199" y="1296"/>
                      <a:pt x="19748" y="1512"/>
                      <a:pt x="20273" y="1758"/>
                    </a:cubicBezTo>
                    <a:lnTo>
                      <a:pt x="20465" y="1349"/>
                    </a:lnTo>
                    <a:cubicBezTo>
                      <a:pt x="19921" y="1094"/>
                      <a:pt x="19356" y="871"/>
                      <a:pt x="18785" y="688"/>
                    </a:cubicBezTo>
                    <a:close/>
                    <a:moveTo>
                      <a:pt x="7422" y="1791"/>
                    </a:moveTo>
                    <a:cubicBezTo>
                      <a:pt x="6898" y="2082"/>
                      <a:pt x="6386" y="2409"/>
                      <a:pt x="5902" y="2763"/>
                    </a:cubicBezTo>
                    <a:lnTo>
                      <a:pt x="6168" y="3128"/>
                    </a:lnTo>
                    <a:cubicBezTo>
                      <a:pt x="6637" y="2786"/>
                      <a:pt x="7132" y="2469"/>
                      <a:pt x="7641" y="2188"/>
                    </a:cubicBezTo>
                    <a:lnTo>
                      <a:pt x="7422" y="1791"/>
                    </a:lnTo>
                    <a:close/>
                    <a:moveTo>
                      <a:pt x="22797" y="2721"/>
                    </a:moveTo>
                    <a:lnTo>
                      <a:pt x="22531" y="3088"/>
                    </a:lnTo>
                    <a:cubicBezTo>
                      <a:pt x="23002" y="3429"/>
                      <a:pt x="23457" y="3802"/>
                      <a:pt x="23881" y="4198"/>
                    </a:cubicBezTo>
                    <a:lnTo>
                      <a:pt x="24190" y="3868"/>
                    </a:lnTo>
                    <a:cubicBezTo>
                      <a:pt x="23752" y="3458"/>
                      <a:pt x="23283" y="3072"/>
                      <a:pt x="22797" y="2721"/>
                    </a:cubicBezTo>
                    <a:close/>
                    <a:moveTo>
                      <a:pt x="3876" y="4557"/>
                    </a:moveTo>
                    <a:cubicBezTo>
                      <a:pt x="3466" y="4996"/>
                      <a:pt x="3080" y="5464"/>
                      <a:pt x="2728" y="5950"/>
                    </a:cubicBezTo>
                    <a:lnTo>
                      <a:pt x="3095" y="6216"/>
                    </a:lnTo>
                    <a:cubicBezTo>
                      <a:pt x="3435" y="5745"/>
                      <a:pt x="3810" y="5290"/>
                      <a:pt x="4207" y="4866"/>
                    </a:cubicBezTo>
                    <a:lnTo>
                      <a:pt x="3876" y="4557"/>
                    </a:lnTo>
                    <a:close/>
                    <a:moveTo>
                      <a:pt x="25986" y="5892"/>
                    </a:moveTo>
                    <a:lnTo>
                      <a:pt x="25621" y="6159"/>
                    </a:lnTo>
                    <a:cubicBezTo>
                      <a:pt x="25964" y="6629"/>
                      <a:pt x="26282" y="7123"/>
                      <a:pt x="26563" y="7631"/>
                    </a:cubicBezTo>
                    <a:lnTo>
                      <a:pt x="26959" y="7412"/>
                    </a:lnTo>
                    <a:cubicBezTo>
                      <a:pt x="26668" y="6886"/>
                      <a:pt x="26341" y="6376"/>
                      <a:pt x="25986" y="5892"/>
                    </a:cubicBezTo>
                    <a:close/>
                    <a:moveTo>
                      <a:pt x="1353" y="8281"/>
                    </a:moveTo>
                    <a:cubicBezTo>
                      <a:pt x="1097" y="8824"/>
                      <a:pt x="876" y="9389"/>
                      <a:pt x="691" y="9961"/>
                    </a:cubicBezTo>
                    <a:lnTo>
                      <a:pt x="1122" y="10100"/>
                    </a:lnTo>
                    <a:cubicBezTo>
                      <a:pt x="1301" y="9546"/>
                      <a:pt x="1515" y="8999"/>
                      <a:pt x="1763" y="8472"/>
                    </a:cubicBezTo>
                    <a:lnTo>
                      <a:pt x="1353" y="8281"/>
                    </a:lnTo>
                    <a:close/>
                    <a:moveTo>
                      <a:pt x="28043" y="9890"/>
                    </a:moveTo>
                    <a:lnTo>
                      <a:pt x="27612" y="10030"/>
                    </a:lnTo>
                    <a:cubicBezTo>
                      <a:pt x="27793" y="10584"/>
                      <a:pt x="27942" y="11152"/>
                      <a:pt x="28051" y="11722"/>
                    </a:cubicBezTo>
                    <a:lnTo>
                      <a:pt x="28495" y="11638"/>
                    </a:lnTo>
                    <a:cubicBezTo>
                      <a:pt x="28381" y="11048"/>
                      <a:pt x="28229" y="10460"/>
                      <a:pt x="28043" y="9890"/>
                    </a:cubicBezTo>
                    <a:close/>
                    <a:moveTo>
                      <a:pt x="108" y="12601"/>
                    </a:moveTo>
                    <a:cubicBezTo>
                      <a:pt x="37" y="13186"/>
                      <a:pt x="0" y="13784"/>
                      <a:pt x="0" y="14379"/>
                    </a:cubicBezTo>
                    <a:lnTo>
                      <a:pt x="0" y="14402"/>
                    </a:lnTo>
                    <a:lnTo>
                      <a:pt x="451" y="14402"/>
                    </a:lnTo>
                    <a:lnTo>
                      <a:pt x="451" y="14379"/>
                    </a:lnTo>
                    <a:cubicBezTo>
                      <a:pt x="451" y="13802"/>
                      <a:pt x="488" y="13224"/>
                      <a:pt x="557" y="12657"/>
                    </a:cubicBezTo>
                    <a:lnTo>
                      <a:pt x="108" y="12601"/>
                    </a:lnTo>
                    <a:close/>
                    <a:moveTo>
                      <a:pt x="28304" y="14329"/>
                    </a:moveTo>
                    <a:lnTo>
                      <a:pt x="28304" y="14379"/>
                    </a:lnTo>
                    <a:cubicBezTo>
                      <a:pt x="28304" y="14962"/>
                      <a:pt x="28267" y="15548"/>
                      <a:pt x="28196" y="16123"/>
                    </a:cubicBezTo>
                    <a:lnTo>
                      <a:pt x="28644" y="16179"/>
                    </a:lnTo>
                    <a:cubicBezTo>
                      <a:pt x="28718" y="15586"/>
                      <a:pt x="28756" y="14980"/>
                      <a:pt x="28756" y="14379"/>
                    </a:cubicBezTo>
                    <a:lnTo>
                      <a:pt x="28756" y="14329"/>
                    </a:lnTo>
                    <a:close/>
                    <a:moveTo>
                      <a:pt x="701" y="17010"/>
                    </a:moveTo>
                    <a:lnTo>
                      <a:pt x="256" y="17095"/>
                    </a:lnTo>
                    <a:cubicBezTo>
                      <a:pt x="369" y="17684"/>
                      <a:pt x="521" y="18272"/>
                      <a:pt x="706" y="18842"/>
                    </a:cubicBezTo>
                    <a:lnTo>
                      <a:pt x="1137" y="18702"/>
                    </a:lnTo>
                    <a:cubicBezTo>
                      <a:pt x="957" y="18150"/>
                      <a:pt x="810" y="17580"/>
                      <a:pt x="701" y="17010"/>
                    </a:cubicBezTo>
                    <a:close/>
                    <a:moveTo>
                      <a:pt x="27626" y="18681"/>
                    </a:moveTo>
                    <a:cubicBezTo>
                      <a:pt x="27448" y="19234"/>
                      <a:pt x="27232" y="19781"/>
                      <a:pt x="26984" y="20306"/>
                    </a:cubicBezTo>
                    <a:lnTo>
                      <a:pt x="27392" y="20499"/>
                    </a:lnTo>
                    <a:cubicBezTo>
                      <a:pt x="27648" y="19956"/>
                      <a:pt x="27871" y="19391"/>
                      <a:pt x="28058" y="18819"/>
                    </a:cubicBezTo>
                    <a:lnTo>
                      <a:pt x="27626" y="18681"/>
                    </a:lnTo>
                    <a:close/>
                    <a:moveTo>
                      <a:pt x="2181" y="21106"/>
                    </a:moveTo>
                    <a:lnTo>
                      <a:pt x="1786" y="21324"/>
                    </a:lnTo>
                    <a:cubicBezTo>
                      <a:pt x="2075" y="21848"/>
                      <a:pt x="2403" y="22360"/>
                      <a:pt x="2756" y="22845"/>
                    </a:cubicBezTo>
                    <a:lnTo>
                      <a:pt x="3121" y="22578"/>
                    </a:lnTo>
                    <a:cubicBezTo>
                      <a:pt x="2778" y="22109"/>
                      <a:pt x="2462" y="21613"/>
                      <a:pt x="2181" y="21106"/>
                    </a:cubicBezTo>
                    <a:close/>
                    <a:moveTo>
                      <a:pt x="25647" y="22561"/>
                    </a:moveTo>
                    <a:cubicBezTo>
                      <a:pt x="25307" y="23030"/>
                      <a:pt x="24932" y="23483"/>
                      <a:pt x="24534" y="23908"/>
                    </a:cubicBezTo>
                    <a:lnTo>
                      <a:pt x="24863" y="24217"/>
                    </a:lnTo>
                    <a:cubicBezTo>
                      <a:pt x="25274" y="23781"/>
                      <a:pt x="25660" y="23311"/>
                      <a:pt x="26014" y="22827"/>
                    </a:cubicBezTo>
                    <a:lnTo>
                      <a:pt x="25647" y="22561"/>
                    </a:lnTo>
                    <a:close/>
                    <a:moveTo>
                      <a:pt x="4858" y="24542"/>
                    </a:moveTo>
                    <a:lnTo>
                      <a:pt x="4549" y="24871"/>
                    </a:lnTo>
                    <a:cubicBezTo>
                      <a:pt x="4985" y="25282"/>
                      <a:pt x="5454" y="25669"/>
                      <a:pt x="5940" y="26021"/>
                    </a:cubicBezTo>
                    <a:lnTo>
                      <a:pt x="6206" y="25656"/>
                    </a:lnTo>
                    <a:cubicBezTo>
                      <a:pt x="5735" y="25314"/>
                      <a:pt x="5280" y="24939"/>
                      <a:pt x="4858" y="24542"/>
                    </a:cubicBezTo>
                    <a:close/>
                    <a:moveTo>
                      <a:pt x="22569" y="25642"/>
                    </a:moveTo>
                    <a:cubicBezTo>
                      <a:pt x="22099" y="25984"/>
                      <a:pt x="21603" y="26302"/>
                      <a:pt x="21094" y="26581"/>
                    </a:cubicBezTo>
                    <a:lnTo>
                      <a:pt x="21314" y="26977"/>
                    </a:lnTo>
                    <a:cubicBezTo>
                      <a:pt x="21838" y="26688"/>
                      <a:pt x="22350" y="26363"/>
                      <a:pt x="22835" y="26008"/>
                    </a:cubicBezTo>
                    <a:lnTo>
                      <a:pt x="22569" y="25642"/>
                    </a:lnTo>
                    <a:close/>
                    <a:moveTo>
                      <a:pt x="8461" y="26989"/>
                    </a:moveTo>
                    <a:lnTo>
                      <a:pt x="8269" y="27397"/>
                    </a:lnTo>
                    <a:cubicBezTo>
                      <a:pt x="8813" y="27653"/>
                      <a:pt x="9378" y="27876"/>
                      <a:pt x="9948" y="28061"/>
                    </a:cubicBezTo>
                    <a:lnTo>
                      <a:pt x="10088" y="27631"/>
                    </a:lnTo>
                    <a:cubicBezTo>
                      <a:pt x="9535" y="27451"/>
                      <a:pt x="8988" y="27237"/>
                      <a:pt x="8461" y="26989"/>
                    </a:cubicBezTo>
                    <a:close/>
                    <a:moveTo>
                      <a:pt x="18692" y="27623"/>
                    </a:moveTo>
                    <a:cubicBezTo>
                      <a:pt x="18139" y="27803"/>
                      <a:pt x="17569" y="27950"/>
                      <a:pt x="16999" y="28058"/>
                    </a:cubicBezTo>
                    <a:lnTo>
                      <a:pt x="17083" y="28502"/>
                    </a:lnTo>
                    <a:cubicBezTo>
                      <a:pt x="17673" y="28390"/>
                      <a:pt x="18261" y="28239"/>
                      <a:pt x="18831" y="28054"/>
                    </a:cubicBezTo>
                    <a:lnTo>
                      <a:pt x="18692" y="27623"/>
                    </a:lnTo>
                    <a:close/>
                    <a:moveTo>
                      <a:pt x="12645" y="28198"/>
                    </a:moveTo>
                    <a:lnTo>
                      <a:pt x="12589" y="28646"/>
                    </a:lnTo>
                    <a:cubicBezTo>
                      <a:pt x="13179" y="28720"/>
                      <a:pt x="13780" y="28757"/>
                      <a:pt x="14378" y="28757"/>
                    </a:cubicBezTo>
                    <a:lnTo>
                      <a:pt x="14390" y="28757"/>
                    </a:lnTo>
                    <a:lnTo>
                      <a:pt x="14378" y="28304"/>
                    </a:lnTo>
                    <a:cubicBezTo>
                      <a:pt x="13799" y="28304"/>
                      <a:pt x="13215" y="28268"/>
                      <a:pt x="12645" y="2819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3"/>
              <p:cNvSpPr/>
              <p:nvPr/>
            </p:nvSpPr>
            <p:spPr>
              <a:xfrm>
                <a:off x="3733550" y="1966850"/>
                <a:ext cx="199550" cy="199550"/>
              </a:xfrm>
              <a:custGeom>
                <a:rect b="b" l="l" r="r" t="t"/>
                <a:pathLst>
                  <a:path extrusionOk="0" h="7982" w="7982">
                    <a:moveTo>
                      <a:pt x="3991" y="795"/>
                    </a:moveTo>
                    <a:cubicBezTo>
                      <a:pt x="5754" y="795"/>
                      <a:pt x="7188" y="2229"/>
                      <a:pt x="7188" y="3992"/>
                    </a:cubicBezTo>
                    <a:cubicBezTo>
                      <a:pt x="7188" y="5754"/>
                      <a:pt x="5754" y="7188"/>
                      <a:pt x="3991" y="7188"/>
                    </a:cubicBezTo>
                    <a:cubicBezTo>
                      <a:pt x="2229" y="7188"/>
                      <a:pt x="795" y="5754"/>
                      <a:pt x="795" y="3992"/>
                    </a:cubicBezTo>
                    <a:cubicBezTo>
                      <a:pt x="795" y="2229"/>
                      <a:pt x="2229" y="795"/>
                      <a:pt x="3991" y="795"/>
                    </a:cubicBezTo>
                    <a:close/>
                    <a:moveTo>
                      <a:pt x="3991" y="0"/>
                    </a:moveTo>
                    <a:cubicBezTo>
                      <a:pt x="1791" y="0"/>
                      <a:pt x="0" y="1791"/>
                      <a:pt x="0" y="3992"/>
                    </a:cubicBezTo>
                    <a:cubicBezTo>
                      <a:pt x="0" y="6192"/>
                      <a:pt x="1791" y="7981"/>
                      <a:pt x="3991" y="7981"/>
                    </a:cubicBezTo>
                    <a:cubicBezTo>
                      <a:pt x="6192" y="7981"/>
                      <a:pt x="7981" y="6192"/>
                      <a:pt x="7981" y="3992"/>
                    </a:cubicBezTo>
                    <a:cubicBezTo>
                      <a:pt x="7981" y="1791"/>
                      <a:pt x="6192" y="0"/>
                      <a:pt x="3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3"/>
              <p:cNvSpPr/>
              <p:nvPr/>
            </p:nvSpPr>
            <p:spPr>
              <a:xfrm>
                <a:off x="3643825" y="1877125"/>
                <a:ext cx="379025" cy="379025"/>
              </a:xfrm>
              <a:custGeom>
                <a:rect b="b" l="l" r="r" t="t"/>
                <a:pathLst>
                  <a:path extrusionOk="0" h="15161" w="15161">
                    <a:moveTo>
                      <a:pt x="8940" y="503"/>
                    </a:moveTo>
                    <a:cubicBezTo>
                      <a:pt x="9011" y="503"/>
                      <a:pt x="9069" y="561"/>
                      <a:pt x="9069" y="632"/>
                    </a:cubicBezTo>
                    <a:lnTo>
                      <a:pt x="9069" y="1678"/>
                    </a:lnTo>
                    <a:cubicBezTo>
                      <a:pt x="9069" y="1944"/>
                      <a:pt x="9236" y="2182"/>
                      <a:pt x="9485" y="2272"/>
                    </a:cubicBezTo>
                    <a:cubicBezTo>
                      <a:pt x="9655" y="2332"/>
                      <a:pt x="9822" y="2403"/>
                      <a:pt x="9986" y="2479"/>
                    </a:cubicBezTo>
                    <a:cubicBezTo>
                      <a:pt x="10071" y="2520"/>
                      <a:pt x="10163" y="2539"/>
                      <a:pt x="10254" y="2539"/>
                    </a:cubicBezTo>
                    <a:cubicBezTo>
                      <a:pt x="10418" y="2539"/>
                      <a:pt x="10580" y="2475"/>
                      <a:pt x="10701" y="2355"/>
                    </a:cubicBezTo>
                    <a:lnTo>
                      <a:pt x="11441" y="1615"/>
                    </a:lnTo>
                    <a:cubicBezTo>
                      <a:pt x="11466" y="1590"/>
                      <a:pt x="11499" y="1578"/>
                      <a:pt x="11532" y="1578"/>
                    </a:cubicBezTo>
                    <a:cubicBezTo>
                      <a:pt x="11565" y="1578"/>
                      <a:pt x="11598" y="1590"/>
                      <a:pt x="11623" y="1615"/>
                    </a:cubicBezTo>
                    <a:lnTo>
                      <a:pt x="13546" y="3536"/>
                    </a:lnTo>
                    <a:cubicBezTo>
                      <a:pt x="13571" y="3561"/>
                      <a:pt x="13584" y="3592"/>
                      <a:pt x="13584" y="3629"/>
                    </a:cubicBezTo>
                    <a:cubicBezTo>
                      <a:pt x="13584" y="3663"/>
                      <a:pt x="13571" y="3695"/>
                      <a:pt x="13546" y="3720"/>
                    </a:cubicBezTo>
                    <a:lnTo>
                      <a:pt x="12806" y="4460"/>
                    </a:lnTo>
                    <a:cubicBezTo>
                      <a:pt x="12618" y="4648"/>
                      <a:pt x="12568" y="4936"/>
                      <a:pt x="12682" y="5175"/>
                    </a:cubicBezTo>
                    <a:cubicBezTo>
                      <a:pt x="12758" y="5339"/>
                      <a:pt x="12827" y="5506"/>
                      <a:pt x="12889" y="5674"/>
                    </a:cubicBezTo>
                    <a:cubicBezTo>
                      <a:pt x="12978" y="5924"/>
                      <a:pt x="13217" y="6092"/>
                      <a:pt x="13482" y="6092"/>
                    </a:cubicBezTo>
                    <a:lnTo>
                      <a:pt x="14529" y="6092"/>
                    </a:lnTo>
                    <a:cubicBezTo>
                      <a:pt x="14600" y="6092"/>
                      <a:pt x="14658" y="6150"/>
                      <a:pt x="14658" y="6221"/>
                    </a:cubicBezTo>
                    <a:lnTo>
                      <a:pt x="14658" y="8940"/>
                    </a:lnTo>
                    <a:cubicBezTo>
                      <a:pt x="14658" y="9011"/>
                      <a:pt x="14600" y="9069"/>
                      <a:pt x="14529" y="9069"/>
                    </a:cubicBezTo>
                    <a:lnTo>
                      <a:pt x="13482" y="9069"/>
                    </a:lnTo>
                    <a:cubicBezTo>
                      <a:pt x="13217" y="9069"/>
                      <a:pt x="12978" y="9236"/>
                      <a:pt x="12889" y="9487"/>
                    </a:cubicBezTo>
                    <a:lnTo>
                      <a:pt x="12889" y="9485"/>
                    </a:lnTo>
                    <a:cubicBezTo>
                      <a:pt x="12829" y="9654"/>
                      <a:pt x="12758" y="9822"/>
                      <a:pt x="12682" y="9986"/>
                    </a:cubicBezTo>
                    <a:cubicBezTo>
                      <a:pt x="12568" y="10226"/>
                      <a:pt x="12618" y="10513"/>
                      <a:pt x="12806" y="10701"/>
                    </a:cubicBezTo>
                    <a:lnTo>
                      <a:pt x="13546" y="11441"/>
                    </a:lnTo>
                    <a:cubicBezTo>
                      <a:pt x="13571" y="11466"/>
                      <a:pt x="13584" y="11498"/>
                      <a:pt x="13584" y="11532"/>
                    </a:cubicBezTo>
                    <a:cubicBezTo>
                      <a:pt x="13584" y="11567"/>
                      <a:pt x="13571" y="11598"/>
                      <a:pt x="13546" y="11623"/>
                    </a:cubicBezTo>
                    <a:lnTo>
                      <a:pt x="11625" y="13546"/>
                    </a:lnTo>
                    <a:cubicBezTo>
                      <a:pt x="11600" y="13571"/>
                      <a:pt x="11566" y="13583"/>
                      <a:pt x="11533" y="13583"/>
                    </a:cubicBezTo>
                    <a:cubicBezTo>
                      <a:pt x="11500" y="13583"/>
                      <a:pt x="11466" y="13571"/>
                      <a:pt x="11441" y="13546"/>
                    </a:cubicBezTo>
                    <a:lnTo>
                      <a:pt x="10701" y="12806"/>
                    </a:lnTo>
                    <a:cubicBezTo>
                      <a:pt x="10580" y="12685"/>
                      <a:pt x="10419" y="12621"/>
                      <a:pt x="10255" y="12621"/>
                    </a:cubicBezTo>
                    <a:cubicBezTo>
                      <a:pt x="10164" y="12621"/>
                      <a:pt x="10072" y="12641"/>
                      <a:pt x="9986" y="12682"/>
                    </a:cubicBezTo>
                    <a:cubicBezTo>
                      <a:pt x="9822" y="12758"/>
                      <a:pt x="9655" y="12828"/>
                      <a:pt x="9485" y="12889"/>
                    </a:cubicBezTo>
                    <a:cubicBezTo>
                      <a:pt x="9236" y="12978"/>
                      <a:pt x="9069" y="13217"/>
                      <a:pt x="9069" y="13483"/>
                    </a:cubicBezTo>
                    <a:lnTo>
                      <a:pt x="9069" y="14529"/>
                    </a:lnTo>
                    <a:cubicBezTo>
                      <a:pt x="9069" y="14600"/>
                      <a:pt x="9011" y="14658"/>
                      <a:pt x="8940" y="14658"/>
                    </a:cubicBezTo>
                    <a:lnTo>
                      <a:pt x="6221" y="14658"/>
                    </a:lnTo>
                    <a:cubicBezTo>
                      <a:pt x="6150" y="14658"/>
                      <a:pt x="6092" y="14600"/>
                      <a:pt x="6092" y="14529"/>
                    </a:cubicBezTo>
                    <a:lnTo>
                      <a:pt x="6092" y="13483"/>
                    </a:lnTo>
                    <a:cubicBezTo>
                      <a:pt x="6092" y="13217"/>
                      <a:pt x="5923" y="12980"/>
                      <a:pt x="5674" y="12889"/>
                    </a:cubicBezTo>
                    <a:cubicBezTo>
                      <a:pt x="5505" y="12828"/>
                      <a:pt x="5337" y="12758"/>
                      <a:pt x="5175" y="12682"/>
                    </a:cubicBezTo>
                    <a:cubicBezTo>
                      <a:pt x="5091" y="12643"/>
                      <a:pt x="5000" y="12621"/>
                      <a:pt x="4906" y="12621"/>
                    </a:cubicBezTo>
                    <a:cubicBezTo>
                      <a:pt x="4739" y="12621"/>
                      <a:pt x="4577" y="12689"/>
                      <a:pt x="4460" y="12806"/>
                    </a:cubicBezTo>
                    <a:lnTo>
                      <a:pt x="3720" y="13546"/>
                    </a:lnTo>
                    <a:cubicBezTo>
                      <a:pt x="3695" y="13571"/>
                      <a:pt x="3661" y="13583"/>
                      <a:pt x="3628" y="13583"/>
                    </a:cubicBezTo>
                    <a:cubicBezTo>
                      <a:pt x="3594" y="13583"/>
                      <a:pt x="3561" y="13571"/>
                      <a:pt x="3536" y="13546"/>
                    </a:cubicBezTo>
                    <a:lnTo>
                      <a:pt x="1615" y="11623"/>
                    </a:lnTo>
                    <a:cubicBezTo>
                      <a:pt x="1590" y="11598"/>
                      <a:pt x="1577" y="11567"/>
                      <a:pt x="1577" y="11532"/>
                    </a:cubicBezTo>
                    <a:cubicBezTo>
                      <a:pt x="1577" y="11498"/>
                      <a:pt x="1590" y="11466"/>
                      <a:pt x="1615" y="11441"/>
                    </a:cubicBezTo>
                    <a:lnTo>
                      <a:pt x="2355" y="10701"/>
                    </a:lnTo>
                    <a:cubicBezTo>
                      <a:pt x="2543" y="10513"/>
                      <a:pt x="2593" y="10226"/>
                      <a:pt x="2479" y="9986"/>
                    </a:cubicBezTo>
                    <a:cubicBezTo>
                      <a:pt x="2401" y="9822"/>
                      <a:pt x="2332" y="9654"/>
                      <a:pt x="2272" y="9485"/>
                    </a:cubicBezTo>
                    <a:cubicBezTo>
                      <a:pt x="2181" y="9236"/>
                      <a:pt x="1944" y="9069"/>
                      <a:pt x="1678" y="9069"/>
                    </a:cubicBezTo>
                    <a:lnTo>
                      <a:pt x="632" y="9069"/>
                    </a:lnTo>
                    <a:cubicBezTo>
                      <a:pt x="561" y="9069"/>
                      <a:pt x="503" y="9011"/>
                      <a:pt x="503" y="8940"/>
                    </a:cubicBezTo>
                    <a:lnTo>
                      <a:pt x="503" y="6221"/>
                    </a:lnTo>
                    <a:cubicBezTo>
                      <a:pt x="503" y="6150"/>
                      <a:pt x="561" y="6092"/>
                      <a:pt x="632" y="6092"/>
                    </a:cubicBezTo>
                    <a:lnTo>
                      <a:pt x="1678" y="6092"/>
                    </a:lnTo>
                    <a:cubicBezTo>
                      <a:pt x="1944" y="6092"/>
                      <a:pt x="2181" y="5924"/>
                      <a:pt x="2272" y="5674"/>
                    </a:cubicBezTo>
                    <a:cubicBezTo>
                      <a:pt x="2332" y="5506"/>
                      <a:pt x="2401" y="5339"/>
                      <a:pt x="2479" y="5175"/>
                    </a:cubicBezTo>
                    <a:cubicBezTo>
                      <a:pt x="2593" y="4936"/>
                      <a:pt x="2542" y="4648"/>
                      <a:pt x="2355" y="4460"/>
                    </a:cubicBezTo>
                    <a:lnTo>
                      <a:pt x="1615" y="3720"/>
                    </a:lnTo>
                    <a:cubicBezTo>
                      <a:pt x="1590" y="3695"/>
                      <a:pt x="1577" y="3663"/>
                      <a:pt x="1577" y="3629"/>
                    </a:cubicBezTo>
                    <a:cubicBezTo>
                      <a:pt x="1577" y="3592"/>
                      <a:pt x="1590" y="3561"/>
                      <a:pt x="1615" y="3536"/>
                    </a:cubicBezTo>
                    <a:lnTo>
                      <a:pt x="3536" y="1615"/>
                    </a:lnTo>
                    <a:cubicBezTo>
                      <a:pt x="3561" y="1590"/>
                      <a:pt x="3594" y="1578"/>
                      <a:pt x="3628" y="1578"/>
                    </a:cubicBezTo>
                    <a:cubicBezTo>
                      <a:pt x="3661" y="1578"/>
                      <a:pt x="3695" y="1590"/>
                      <a:pt x="3720" y="1615"/>
                    </a:cubicBezTo>
                    <a:lnTo>
                      <a:pt x="4460" y="2355"/>
                    </a:lnTo>
                    <a:cubicBezTo>
                      <a:pt x="4581" y="2475"/>
                      <a:pt x="4743" y="2539"/>
                      <a:pt x="4907" y="2539"/>
                    </a:cubicBezTo>
                    <a:cubicBezTo>
                      <a:pt x="4998" y="2539"/>
                      <a:pt x="5090" y="2520"/>
                      <a:pt x="5175" y="2479"/>
                    </a:cubicBezTo>
                    <a:cubicBezTo>
                      <a:pt x="5337" y="2401"/>
                      <a:pt x="5505" y="2332"/>
                      <a:pt x="5674" y="2272"/>
                    </a:cubicBezTo>
                    <a:cubicBezTo>
                      <a:pt x="5923" y="2182"/>
                      <a:pt x="6092" y="1944"/>
                      <a:pt x="6092" y="1678"/>
                    </a:cubicBezTo>
                    <a:lnTo>
                      <a:pt x="6092" y="632"/>
                    </a:lnTo>
                    <a:cubicBezTo>
                      <a:pt x="6092" y="561"/>
                      <a:pt x="6150" y="503"/>
                      <a:pt x="6221" y="503"/>
                    </a:cubicBezTo>
                    <a:close/>
                    <a:moveTo>
                      <a:pt x="6221" y="1"/>
                    </a:moveTo>
                    <a:cubicBezTo>
                      <a:pt x="5872" y="1"/>
                      <a:pt x="5590" y="283"/>
                      <a:pt x="5590" y="632"/>
                    </a:cubicBezTo>
                    <a:lnTo>
                      <a:pt x="5590" y="1678"/>
                    </a:lnTo>
                    <a:cubicBezTo>
                      <a:pt x="5590" y="1732"/>
                      <a:pt x="5555" y="1782"/>
                      <a:pt x="5504" y="1800"/>
                    </a:cubicBezTo>
                    <a:cubicBezTo>
                      <a:pt x="5320" y="1866"/>
                      <a:pt x="5137" y="1942"/>
                      <a:pt x="4960" y="2025"/>
                    </a:cubicBezTo>
                    <a:cubicBezTo>
                      <a:pt x="4942" y="2033"/>
                      <a:pt x="4924" y="2037"/>
                      <a:pt x="4905" y="2037"/>
                    </a:cubicBezTo>
                    <a:cubicBezTo>
                      <a:pt x="4872" y="2037"/>
                      <a:pt x="4839" y="2024"/>
                      <a:pt x="4815" y="2000"/>
                    </a:cubicBezTo>
                    <a:lnTo>
                      <a:pt x="4075" y="1260"/>
                    </a:lnTo>
                    <a:cubicBezTo>
                      <a:pt x="3956" y="1141"/>
                      <a:pt x="3797" y="1075"/>
                      <a:pt x="3627" y="1075"/>
                    </a:cubicBezTo>
                    <a:cubicBezTo>
                      <a:pt x="3458" y="1075"/>
                      <a:pt x="3300" y="1141"/>
                      <a:pt x="3181" y="1260"/>
                    </a:cubicBezTo>
                    <a:lnTo>
                      <a:pt x="1260" y="3181"/>
                    </a:lnTo>
                    <a:cubicBezTo>
                      <a:pt x="1141" y="3302"/>
                      <a:pt x="1075" y="3460"/>
                      <a:pt x="1075" y="3629"/>
                    </a:cubicBezTo>
                    <a:cubicBezTo>
                      <a:pt x="1075" y="3797"/>
                      <a:pt x="1141" y="3956"/>
                      <a:pt x="1260" y="4075"/>
                    </a:cubicBezTo>
                    <a:lnTo>
                      <a:pt x="2000" y="4815"/>
                    </a:lnTo>
                    <a:cubicBezTo>
                      <a:pt x="2038" y="4853"/>
                      <a:pt x="2048" y="4911"/>
                      <a:pt x="2024" y="4960"/>
                    </a:cubicBezTo>
                    <a:cubicBezTo>
                      <a:pt x="1940" y="5139"/>
                      <a:pt x="1864" y="5322"/>
                      <a:pt x="1798" y="5506"/>
                    </a:cubicBezTo>
                    <a:cubicBezTo>
                      <a:pt x="1780" y="5555"/>
                      <a:pt x="1732" y="5590"/>
                      <a:pt x="1678" y="5590"/>
                    </a:cubicBezTo>
                    <a:lnTo>
                      <a:pt x="632" y="5590"/>
                    </a:lnTo>
                    <a:cubicBezTo>
                      <a:pt x="283" y="5590"/>
                      <a:pt x="1" y="5874"/>
                      <a:pt x="1" y="6221"/>
                    </a:cubicBezTo>
                    <a:lnTo>
                      <a:pt x="1" y="8940"/>
                    </a:lnTo>
                    <a:cubicBezTo>
                      <a:pt x="1" y="9287"/>
                      <a:pt x="283" y="9571"/>
                      <a:pt x="632" y="9571"/>
                    </a:cubicBezTo>
                    <a:lnTo>
                      <a:pt x="1678" y="9571"/>
                    </a:lnTo>
                    <a:cubicBezTo>
                      <a:pt x="1732" y="9571"/>
                      <a:pt x="1780" y="9606"/>
                      <a:pt x="1798" y="9656"/>
                    </a:cubicBezTo>
                    <a:cubicBezTo>
                      <a:pt x="1864" y="9839"/>
                      <a:pt x="1940" y="10022"/>
                      <a:pt x="2024" y="10201"/>
                    </a:cubicBezTo>
                    <a:cubicBezTo>
                      <a:pt x="2048" y="10249"/>
                      <a:pt x="2038" y="10308"/>
                      <a:pt x="2000" y="10346"/>
                    </a:cubicBezTo>
                    <a:lnTo>
                      <a:pt x="1260" y="11086"/>
                    </a:lnTo>
                    <a:cubicBezTo>
                      <a:pt x="1139" y="11205"/>
                      <a:pt x="1075" y="11364"/>
                      <a:pt x="1075" y="11532"/>
                    </a:cubicBezTo>
                    <a:cubicBezTo>
                      <a:pt x="1075" y="11701"/>
                      <a:pt x="1139" y="11859"/>
                      <a:pt x="1260" y="11978"/>
                    </a:cubicBezTo>
                    <a:lnTo>
                      <a:pt x="3181" y="13901"/>
                    </a:lnTo>
                    <a:cubicBezTo>
                      <a:pt x="3300" y="14020"/>
                      <a:pt x="3458" y="14086"/>
                      <a:pt x="3627" y="14086"/>
                    </a:cubicBezTo>
                    <a:cubicBezTo>
                      <a:pt x="3797" y="14086"/>
                      <a:pt x="3954" y="14020"/>
                      <a:pt x="4075" y="13901"/>
                    </a:cubicBezTo>
                    <a:lnTo>
                      <a:pt x="4813" y="13161"/>
                    </a:lnTo>
                    <a:cubicBezTo>
                      <a:pt x="4839" y="13136"/>
                      <a:pt x="4873" y="13123"/>
                      <a:pt x="4907" y="13123"/>
                    </a:cubicBezTo>
                    <a:cubicBezTo>
                      <a:pt x="4925" y="13123"/>
                      <a:pt x="4943" y="13127"/>
                      <a:pt x="4960" y="13135"/>
                    </a:cubicBezTo>
                    <a:cubicBezTo>
                      <a:pt x="5137" y="13219"/>
                      <a:pt x="5320" y="13295"/>
                      <a:pt x="5504" y="13361"/>
                    </a:cubicBezTo>
                    <a:cubicBezTo>
                      <a:pt x="5555" y="13379"/>
                      <a:pt x="5590" y="13429"/>
                      <a:pt x="5590" y="13483"/>
                    </a:cubicBezTo>
                    <a:lnTo>
                      <a:pt x="5590" y="14529"/>
                    </a:lnTo>
                    <a:cubicBezTo>
                      <a:pt x="5590" y="14876"/>
                      <a:pt x="5872" y="15160"/>
                      <a:pt x="6221" y="15160"/>
                    </a:cubicBezTo>
                    <a:lnTo>
                      <a:pt x="8938" y="15160"/>
                    </a:lnTo>
                    <a:cubicBezTo>
                      <a:pt x="9287" y="15160"/>
                      <a:pt x="9571" y="14876"/>
                      <a:pt x="9571" y="14529"/>
                    </a:cubicBezTo>
                    <a:lnTo>
                      <a:pt x="9571" y="13483"/>
                    </a:lnTo>
                    <a:cubicBezTo>
                      <a:pt x="9571" y="13429"/>
                      <a:pt x="9604" y="13379"/>
                      <a:pt x="9655" y="13361"/>
                    </a:cubicBezTo>
                    <a:cubicBezTo>
                      <a:pt x="9840" y="13295"/>
                      <a:pt x="10022" y="13219"/>
                      <a:pt x="10199" y="13136"/>
                    </a:cubicBezTo>
                    <a:cubicBezTo>
                      <a:pt x="10217" y="13128"/>
                      <a:pt x="10236" y="13124"/>
                      <a:pt x="10255" y="13124"/>
                    </a:cubicBezTo>
                    <a:cubicBezTo>
                      <a:pt x="10289" y="13124"/>
                      <a:pt x="10322" y="13137"/>
                      <a:pt x="10346" y="13161"/>
                    </a:cubicBezTo>
                    <a:lnTo>
                      <a:pt x="11086" y="13901"/>
                    </a:lnTo>
                    <a:cubicBezTo>
                      <a:pt x="11205" y="14020"/>
                      <a:pt x="11364" y="14086"/>
                      <a:pt x="11532" y="14086"/>
                    </a:cubicBezTo>
                    <a:cubicBezTo>
                      <a:pt x="11701" y="14086"/>
                      <a:pt x="11859" y="14020"/>
                      <a:pt x="11978" y="13901"/>
                    </a:cubicBezTo>
                    <a:lnTo>
                      <a:pt x="13901" y="11978"/>
                    </a:lnTo>
                    <a:cubicBezTo>
                      <a:pt x="14020" y="11859"/>
                      <a:pt x="14086" y="11701"/>
                      <a:pt x="14086" y="11532"/>
                    </a:cubicBezTo>
                    <a:cubicBezTo>
                      <a:pt x="14086" y="11364"/>
                      <a:pt x="14020" y="11205"/>
                      <a:pt x="13901" y="11086"/>
                    </a:cubicBezTo>
                    <a:lnTo>
                      <a:pt x="13161" y="10346"/>
                    </a:lnTo>
                    <a:cubicBezTo>
                      <a:pt x="13123" y="10308"/>
                      <a:pt x="13112" y="10249"/>
                      <a:pt x="13135" y="10201"/>
                    </a:cubicBezTo>
                    <a:cubicBezTo>
                      <a:pt x="13219" y="10022"/>
                      <a:pt x="13295" y="9839"/>
                      <a:pt x="13361" y="9656"/>
                    </a:cubicBezTo>
                    <a:cubicBezTo>
                      <a:pt x="13379" y="9604"/>
                      <a:pt x="13429" y="9571"/>
                      <a:pt x="13482" y="9571"/>
                    </a:cubicBezTo>
                    <a:lnTo>
                      <a:pt x="14529" y="9571"/>
                    </a:lnTo>
                    <a:cubicBezTo>
                      <a:pt x="14876" y="9571"/>
                      <a:pt x="15160" y="9287"/>
                      <a:pt x="15160" y="8940"/>
                    </a:cubicBezTo>
                    <a:lnTo>
                      <a:pt x="15160" y="6221"/>
                    </a:lnTo>
                    <a:cubicBezTo>
                      <a:pt x="15160" y="5872"/>
                      <a:pt x="14876" y="5590"/>
                      <a:pt x="14529" y="5590"/>
                    </a:cubicBezTo>
                    <a:lnTo>
                      <a:pt x="13483" y="5590"/>
                    </a:lnTo>
                    <a:cubicBezTo>
                      <a:pt x="13429" y="5590"/>
                      <a:pt x="13379" y="5555"/>
                      <a:pt x="13361" y="5504"/>
                    </a:cubicBezTo>
                    <a:cubicBezTo>
                      <a:pt x="13295" y="5321"/>
                      <a:pt x="13219" y="5137"/>
                      <a:pt x="13136" y="4960"/>
                    </a:cubicBezTo>
                    <a:cubicBezTo>
                      <a:pt x="13113" y="4911"/>
                      <a:pt x="13123" y="4853"/>
                      <a:pt x="13161" y="4813"/>
                    </a:cubicBezTo>
                    <a:lnTo>
                      <a:pt x="13901" y="4075"/>
                    </a:lnTo>
                    <a:cubicBezTo>
                      <a:pt x="14020" y="3954"/>
                      <a:pt x="14086" y="3796"/>
                      <a:pt x="14086" y="3627"/>
                    </a:cubicBezTo>
                    <a:cubicBezTo>
                      <a:pt x="14086" y="3459"/>
                      <a:pt x="14020" y="3300"/>
                      <a:pt x="13901" y="3181"/>
                    </a:cubicBezTo>
                    <a:lnTo>
                      <a:pt x="11978" y="1260"/>
                    </a:lnTo>
                    <a:cubicBezTo>
                      <a:pt x="11859" y="1141"/>
                      <a:pt x="11701" y="1075"/>
                      <a:pt x="11532" y="1075"/>
                    </a:cubicBezTo>
                    <a:cubicBezTo>
                      <a:pt x="11364" y="1075"/>
                      <a:pt x="11205" y="1141"/>
                      <a:pt x="11086" y="1260"/>
                    </a:cubicBezTo>
                    <a:lnTo>
                      <a:pt x="10346" y="2000"/>
                    </a:lnTo>
                    <a:cubicBezTo>
                      <a:pt x="10322" y="2024"/>
                      <a:pt x="10289" y="2037"/>
                      <a:pt x="10255" y="2037"/>
                    </a:cubicBezTo>
                    <a:cubicBezTo>
                      <a:pt x="10237" y="2037"/>
                      <a:pt x="10218" y="2033"/>
                      <a:pt x="10201" y="2025"/>
                    </a:cubicBezTo>
                    <a:cubicBezTo>
                      <a:pt x="10024" y="1942"/>
                      <a:pt x="9840" y="1866"/>
                      <a:pt x="9655" y="1800"/>
                    </a:cubicBezTo>
                    <a:cubicBezTo>
                      <a:pt x="9604" y="1780"/>
                      <a:pt x="9571" y="1732"/>
                      <a:pt x="9571" y="1678"/>
                    </a:cubicBezTo>
                    <a:lnTo>
                      <a:pt x="9571" y="632"/>
                    </a:lnTo>
                    <a:cubicBezTo>
                      <a:pt x="9571" y="283"/>
                      <a:pt x="9287" y="1"/>
                      <a:pt x="8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6" name="Google Shape;626;p33"/>
            <p:cNvSpPr/>
            <p:nvPr/>
          </p:nvSpPr>
          <p:spPr>
            <a:xfrm>
              <a:off x="8699646" y="2669687"/>
              <a:ext cx="96300" cy="96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7" name="Google Shape;627;p33"/>
            <p:cNvCxnSpPr>
              <a:stCxn id="626" idx="4"/>
              <a:endCxn id="628" idx="7"/>
            </p:cNvCxnSpPr>
            <p:nvPr/>
          </p:nvCxnSpPr>
          <p:spPr>
            <a:xfrm flipH="1">
              <a:off x="8191596" y="2765687"/>
              <a:ext cx="556200" cy="1824600"/>
            </a:xfrm>
            <a:prstGeom prst="straightConnector1">
              <a:avLst/>
            </a:prstGeom>
            <a:noFill/>
            <a:ln cap="flat" cmpd="sng" w="19050">
              <a:solidFill>
                <a:schemeClr val="dk1"/>
              </a:solidFill>
              <a:prstDash val="solid"/>
              <a:round/>
              <a:headEnd len="med" w="med" type="none"/>
              <a:tailEnd len="med" w="med" type="none"/>
            </a:ln>
          </p:spPr>
        </p:cxnSp>
        <p:cxnSp>
          <p:nvCxnSpPr>
            <p:cNvPr id="629" name="Google Shape;629;p33"/>
            <p:cNvCxnSpPr>
              <a:stCxn id="615" idx="4"/>
            </p:cNvCxnSpPr>
            <p:nvPr/>
          </p:nvCxnSpPr>
          <p:spPr>
            <a:xfrm flipH="1">
              <a:off x="6669019" y="3606377"/>
              <a:ext cx="450600" cy="1682100"/>
            </a:xfrm>
            <a:prstGeom prst="straightConnector1">
              <a:avLst/>
            </a:prstGeom>
            <a:noFill/>
            <a:ln cap="flat" cmpd="sng" w="19050">
              <a:solidFill>
                <a:schemeClr val="dk1"/>
              </a:solidFill>
              <a:prstDash val="solid"/>
              <a:round/>
              <a:headEnd len="med" w="med" type="none"/>
              <a:tailEnd len="med" w="med" type="none"/>
            </a:ln>
          </p:spPr>
        </p:cxnSp>
        <p:cxnSp>
          <p:nvCxnSpPr>
            <p:cNvPr id="630" name="Google Shape;630;p33"/>
            <p:cNvCxnSpPr>
              <a:stCxn id="628" idx="6"/>
            </p:cNvCxnSpPr>
            <p:nvPr/>
          </p:nvCxnSpPr>
          <p:spPr>
            <a:xfrm>
              <a:off x="8233269" y="4691017"/>
              <a:ext cx="1098000" cy="359400"/>
            </a:xfrm>
            <a:prstGeom prst="straightConnector1">
              <a:avLst/>
            </a:prstGeom>
            <a:noFill/>
            <a:ln cap="flat" cmpd="sng" w="19050">
              <a:solidFill>
                <a:schemeClr val="dk1"/>
              </a:solidFill>
              <a:prstDash val="solid"/>
              <a:round/>
              <a:headEnd len="med" w="med" type="none"/>
              <a:tailEnd len="med" w="med" type="none"/>
            </a:ln>
          </p:spPr>
        </p:cxnSp>
        <p:grpSp>
          <p:nvGrpSpPr>
            <p:cNvPr id="631" name="Google Shape;631;p33"/>
            <p:cNvGrpSpPr/>
            <p:nvPr/>
          </p:nvGrpSpPr>
          <p:grpSpPr>
            <a:xfrm rot="-652733">
              <a:off x="7396428" y="3996836"/>
              <a:ext cx="1388278" cy="1388278"/>
              <a:chOff x="2479700" y="3408200"/>
              <a:chExt cx="546775" cy="546775"/>
            </a:xfrm>
          </p:grpSpPr>
          <p:sp>
            <p:nvSpPr>
              <p:cNvPr id="632" name="Google Shape;632;p33"/>
              <p:cNvSpPr/>
              <p:nvPr/>
            </p:nvSpPr>
            <p:spPr>
              <a:xfrm>
                <a:off x="2479700" y="3408200"/>
                <a:ext cx="546775" cy="546775"/>
              </a:xfrm>
              <a:custGeom>
                <a:rect b="b" l="l" r="r" t="t"/>
                <a:pathLst>
                  <a:path extrusionOk="0" h="21871" w="21871">
                    <a:moveTo>
                      <a:pt x="11029" y="227"/>
                    </a:moveTo>
                    <a:cubicBezTo>
                      <a:pt x="13134" y="245"/>
                      <a:pt x="15161" y="871"/>
                      <a:pt x="16903" y="2042"/>
                    </a:cubicBezTo>
                    <a:lnTo>
                      <a:pt x="15976" y="3390"/>
                    </a:lnTo>
                    <a:lnTo>
                      <a:pt x="16068" y="3455"/>
                    </a:lnTo>
                    <a:cubicBezTo>
                      <a:pt x="16521" y="3765"/>
                      <a:pt x="16947" y="4119"/>
                      <a:pt x="17332" y="4502"/>
                    </a:cubicBezTo>
                    <a:lnTo>
                      <a:pt x="17411" y="4582"/>
                    </a:lnTo>
                    <a:lnTo>
                      <a:pt x="18566" y="3422"/>
                    </a:lnTo>
                    <a:cubicBezTo>
                      <a:pt x="20047" y="4923"/>
                      <a:pt x="21039" y="6802"/>
                      <a:pt x="21443" y="8862"/>
                    </a:cubicBezTo>
                    <a:lnTo>
                      <a:pt x="19837" y="9161"/>
                    </a:lnTo>
                    <a:lnTo>
                      <a:pt x="19857" y="9272"/>
                    </a:lnTo>
                    <a:cubicBezTo>
                      <a:pt x="19957" y="9815"/>
                      <a:pt x="20010" y="10365"/>
                      <a:pt x="20012" y="10907"/>
                    </a:cubicBezTo>
                    <a:lnTo>
                      <a:pt x="20012" y="11020"/>
                    </a:lnTo>
                    <a:lnTo>
                      <a:pt x="21644" y="11020"/>
                    </a:lnTo>
                    <a:cubicBezTo>
                      <a:pt x="21628" y="13138"/>
                      <a:pt x="20996" y="15175"/>
                      <a:pt x="19814" y="16924"/>
                    </a:cubicBezTo>
                    <a:lnTo>
                      <a:pt x="18467" y="15994"/>
                    </a:lnTo>
                    <a:lnTo>
                      <a:pt x="18404" y="16087"/>
                    </a:lnTo>
                    <a:cubicBezTo>
                      <a:pt x="18089" y="16541"/>
                      <a:pt x="17735" y="16965"/>
                      <a:pt x="17354" y="17349"/>
                    </a:cubicBezTo>
                    <a:lnTo>
                      <a:pt x="17274" y="17428"/>
                    </a:lnTo>
                    <a:lnTo>
                      <a:pt x="18431" y="18585"/>
                    </a:lnTo>
                    <a:cubicBezTo>
                      <a:pt x="16924" y="20061"/>
                      <a:pt x="15044" y="21049"/>
                      <a:pt x="12982" y="21449"/>
                    </a:cubicBezTo>
                    <a:lnTo>
                      <a:pt x="12688" y="19840"/>
                    </a:lnTo>
                    <a:lnTo>
                      <a:pt x="12577" y="19862"/>
                    </a:lnTo>
                    <a:cubicBezTo>
                      <a:pt x="12031" y="19961"/>
                      <a:pt x="11481" y="20012"/>
                      <a:pt x="10940" y="20014"/>
                    </a:cubicBezTo>
                    <a:lnTo>
                      <a:pt x="10826" y="20014"/>
                    </a:lnTo>
                    <a:lnTo>
                      <a:pt x="10830" y="21644"/>
                    </a:lnTo>
                    <a:cubicBezTo>
                      <a:pt x="8722" y="21623"/>
                      <a:pt x="6694" y="20993"/>
                      <a:pt x="4953" y="19819"/>
                    </a:cubicBezTo>
                    <a:lnTo>
                      <a:pt x="5882" y="18472"/>
                    </a:lnTo>
                    <a:lnTo>
                      <a:pt x="5789" y="18408"/>
                    </a:lnTo>
                    <a:cubicBezTo>
                      <a:pt x="5335" y="18094"/>
                      <a:pt x="4910" y="17740"/>
                      <a:pt x="4527" y="17359"/>
                    </a:cubicBezTo>
                    <a:lnTo>
                      <a:pt x="4448" y="17279"/>
                    </a:lnTo>
                    <a:lnTo>
                      <a:pt x="3293" y="18437"/>
                    </a:lnTo>
                    <a:cubicBezTo>
                      <a:pt x="1814" y="16931"/>
                      <a:pt x="825" y="15052"/>
                      <a:pt x="423" y="12991"/>
                    </a:cubicBezTo>
                    <a:lnTo>
                      <a:pt x="2031" y="12695"/>
                    </a:lnTo>
                    <a:lnTo>
                      <a:pt x="2011" y="12584"/>
                    </a:lnTo>
                    <a:cubicBezTo>
                      <a:pt x="1910" y="12041"/>
                      <a:pt x="1859" y="11490"/>
                      <a:pt x="1857" y="10952"/>
                    </a:cubicBezTo>
                    <a:lnTo>
                      <a:pt x="1857" y="10838"/>
                    </a:lnTo>
                    <a:lnTo>
                      <a:pt x="227" y="10853"/>
                    </a:lnTo>
                    <a:cubicBezTo>
                      <a:pt x="241" y="8741"/>
                      <a:pt x="871" y="6708"/>
                      <a:pt x="2045" y="4961"/>
                    </a:cubicBezTo>
                    <a:lnTo>
                      <a:pt x="3394" y="5888"/>
                    </a:lnTo>
                    <a:lnTo>
                      <a:pt x="3458" y="5796"/>
                    </a:lnTo>
                    <a:cubicBezTo>
                      <a:pt x="3770" y="5343"/>
                      <a:pt x="4124" y="4919"/>
                      <a:pt x="4507" y="4534"/>
                    </a:cubicBezTo>
                    <a:lnTo>
                      <a:pt x="4586" y="4453"/>
                    </a:lnTo>
                    <a:lnTo>
                      <a:pt x="3427" y="3298"/>
                    </a:lnTo>
                    <a:cubicBezTo>
                      <a:pt x="4932" y="1819"/>
                      <a:pt x="6810" y="828"/>
                      <a:pt x="8872" y="425"/>
                    </a:cubicBezTo>
                    <a:lnTo>
                      <a:pt x="9168" y="2032"/>
                    </a:lnTo>
                    <a:lnTo>
                      <a:pt x="9278" y="2013"/>
                    </a:lnTo>
                    <a:cubicBezTo>
                      <a:pt x="9823" y="1912"/>
                      <a:pt x="10374" y="1859"/>
                      <a:pt x="10916" y="1857"/>
                    </a:cubicBezTo>
                    <a:lnTo>
                      <a:pt x="11028" y="1857"/>
                    </a:lnTo>
                    <a:lnTo>
                      <a:pt x="11029" y="227"/>
                    </a:lnTo>
                    <a:close/>
                    <a:moveTo>
                      <a:pt x="10803" y="0"/>
                    </a:moveTo>
                    <a:lnTo>
                      <a:pt x="10802" y="1633"/>
                    </a:lnTo>
                    <a:cubicBezTo>
                      <a:pt x="10321" y="1639"/>
                      <a:pt x="9832" y="1685"/>
                      <a:pt x="9349" y="1770"/>
                    </a:cubicBezTo>
                    <a:lnTo>
                      <a:pt x="9052" y="161"/>
                    </a:lnTo>
                    <a:lnTo>
                      <a:pt x="8941" y="180"/>
                    </a:lnTo>
                    <a:cubicBezTo>
                      <a:pt x="6754" y="585"/>
                      <a:pt x="4763" y="1634"/>
                      <a:pt x="3187" y="3219"/>
                    </a:cubicBezTo>
                    <a:lnTo>
                      <a:pt x="3108" y="3298"/>
                    </a:lnTo>
                    <a:lnTo>
                      <a:pt x="4268" y="4453"/>
                    </a:lnTo>
                    <a:cubicBezTo>
                      <a:pt x="3931" y="4800"/>
                      <a:pt x="3618" y="5176"/>
                      <a:pt x="3336" y="5574"/>
                    </a:cubicBezTo>
                    <a:lnTo>
                      <a:pt x="1988" y="4646"/>
                    </a:lnTo>
                    <a:lnTo>
                      <a:pt x="1923" y="4738"/>
                    </a:lnTo>
                    <a:cubicBezTo>
                      <a:pt x="664" y="6567"/>
                      <a:pt x="0" y="8708"/>
                      <a:pt x="0" y="10935"/>
                    </a:cubicBezTo>
                    <a:lnTo>
                      <a:pt x="0" y="11081"/>
                    </a:lnTo>
                    <a:lnTo>
                      <a:pt x="1632" y="11066"/>
                    </a:lnTo>
                    <a:cubicBezTo>
                      <a:pt x="1639" y="11545"/>
                      <a:pt x="1685" y="12031"/>
                      <a:pt x="1768" y="12513"/>
                    </a:cubicBezTo>
                    <a:lnTo>
                      <a:pt x="159" y="12809"/>
                    </a:lnTo>
                    <a:lnTo>
                      <a:pt x="180" y="12920"/>
                    </a:lnTo>
                    <a:cubicBezTo>
                      <a:pt x="582" y="15109"/>
                      <a:pt x="1631" y="17099"/>
                      <a:pt x="3212" y="18677"/>
                    </a:cubicBezTo>
                    <a:lnTo>
                      <a:pt x="3293" y="18756"/>
                    </a:lnTo>
                    <a:lnTo>
                      <a:pt x="4448" y="17598"/>
                    </a:lnTo>
                    <a:cubicBezTo>
                      <a:pt x="4793" y="17934"/>
                      <a:pt x="5170" y="18246"/>
                      <a:pt x="5568" y="18528"/>
                    </a:cubicBezTo>
                    <a:lnTo>
                      <a:pt x="4639" y="19876"/>
                    </a:lnTo>
                    <a:lnTo>
                      <a:pt x="4732" y="19941"/>
                    </a:lnTo>
                    <a:cubicBezTo>
                      <a:pt x="6561" y="21203"/>
                      <a:pt x="8705" y="21870"/>
                      <a:pt x="10942" y="21870"/>
                    </a:cubicBezTo>
                    <a:lnTo>
                      <a:pt x="11056" y="21870"/>
                    </a:lnTo>
                    <a:lnTo>
                      <a:pt x="11056" y="21869"/>
                    </a:lnTo>
                    <a:lnTo>
                      <a:pt x="11053" y="20237"/>
                    </a:lnTo>
                    <a:cubicBezTo>
                      <a:pt x="11533" y="20232"/>
                      <a:pt x="12021" y="20185"/>
                      <a:pt x="12506" y="20103"/>
                    </a:cubicBezTo>
                    <a:lnTo>
                      <a:pt x="12801" y="21712"/>
                    </a:lnTo>
                    <a:lnTo>
                      <a:pt x="12911" y="21692"/>
                    </a:lnTo>
                    <a:cubicBezTo>
                      <a:pt x="15100" y="21291"/>
                      <a:pt x="17091" y="20245"/>
                      <a:pt x="18670" y="18664"/>
                    </a:cubicBezTo>
                    <a:lnTo>
                      <a:pt x="18750" y="18585"/>
                    </a:lnTo>
                    <a:lnTo>
                      <a:pt x="17593" y="17426"/>
                    </a:lnTo>
                    <a:cubicBezTo>
                      <a:pt x="17929" y="17083"/>
                      <a:pt x="18241" y="16708"/>
                      <a:pt x="18525" y="16308"/>
                    </a:cubicBezTo>
                    <a:lnTo>
                      <a:pt x="19871" y="17238"/>
                    </a:lnTo>
                    <a:lnTo>
                      <a:pt x="19936" y="17146"/>
                    </a:lnTo>
                    <a:cubicBezTo>
                      <a:pt x="21201" y="15315"/>
                      <a:pt x="21870" y="13167"/>
                      <a:pt x="21870" y="10934"/>
                    </a:cubicBezTo>
                    <a:lnTo>
                      <a:pt x="21869" y="10793"/>
                    </a:lnTo>
                    <a:lnTo>
                      <a:pt x="20237" y="10793"/>
                    </a:lnTo>
                    <a:cubicBezTo>
                      <a:pt x="20230" y="10311"/>
                      <a:pt x="20184" y="9824"/>
                      <a:pt x="20099" y="9341"/>
                    </a:cubicBezTo>
                    <a:lnTo>
                      <a:pt x="21707" y="9044"/>
                    </a:lnTo>
                    <a:lnTo>
                      <a:pt x="21687" y="8931"/>
                    </a:lnTo>
                    <a:cubicBezTo>
                      <a:pt x="21281" y="6744"/>
                      <a:pt x="20230" y="4755"/>
                      <a:pt x="18646" y="3181"/>
                    </a:cubicBezTo>
                    <a:lnTo>
                      <a:pt x="18565" y="3101"/>
                    </a:lnTo>
                    <a:lnTo>
                      <a:pt x="17410" y="4261"/>
                    </a:lnTo>
                    <a:cubicBezTo>
                      <a:pt x="17065" y="3926"/>
                      <a:pt x="16688" y="3613"/>
                      <a:pt x="16290" y="3333"/>
                    </a:cubicBezTo>
                    <a:lnTo>
                      <a:pt x="17217" y="1983"/>
                    </a:lnTo>
                    <a:lnTo>
                      <a:pt x="17124" y="1918"/>
                    </a:lnTo>
                    <a:cubicBezTo>
                      <a:pt x="15298" y="663"/>
                      <a:pt x="13159" y="0"/>
                      <a:pt x="109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3"/>
              <p:cNvSpPr/>
              <p:nvPr/>
            </p:nvSpPr>
            <p:spPr>
              <a:xfrm>
                <a:off x="2626900" y="3555400"/>
                <a:ext cx="252375" cy="252375"/>
              </a:xfrm>
              <a:custGeom>
                <a:rect b="b" l="l" r="r" t="t"/>
                <a:pathLst>
                  <a:path extrusionOk="0" h="10095" w="10095">
                    <a:moveTo>
                      <a:pt x="4821" y="460"/>
                    </a:moveTo>
                    <a:lnTo>
                      <a:pt x="5047" y="463"/>
                    </a:lnTo>
                    <a:cubicBezTo>
                      <a:pt x="5979" y="463"/>
                      <a:pt x="6876" y="740"/>
                      <a:pt x="7641" y="1266"/>
                    </a:cubicBezTo>
                    <a:lnTo>
                      <a:pt x="7760" y="1343"/>
                    </a:lnTo>
                    <a:cubicBezTo>
                      <a:pt x="7884" y="1434"/>
                      <a:pt x="8003" y="1530"/>
                      <a:pt x="8115" y="1633"/>
                    </a:cubicBezTo>
                    <a:lnTo>
                      <a:pt x="8280" y="1796"/>
                    </a:lnTo>
                    <a:cubicBezTo>
                      <a:pt x="8945" y="2457"/>
                      <a:pt x="9386" y="3290"/>
                      <a:pt x="9556" y="4203"/>
                    </a:cubicBezTo>
                    <a:lnTo>
                      <a:pt x="9587" y="4352"/>
                    </a:lnTo>
                    <a:cubicBezTo>
                      <a:pt x="9612" y="4507"/>
                      <a:pt x="9627" y="4664"/>
                      <a:pt x="9635" y="4821"/>
                    </a:cubicBezTo>
                    <a:lnTo>
                      <a:pt x="9632" y="5047"/>
                    </a:lnTo>
                    <a:cubicBezTo>
                      <a:pt x="9632" y="5982"/>
                      <a:pt x="9353" y="6883"/>
                      <a:pt x="8824" y="7649"/>
                    </a:cubicBezTo>
                    <a:lnTo>
                      <a:pt x="8745" y="7770"/>
                    </a:lnTo>
                    <a:cubicBezTo>
                      <a:pt x="8652" y="7896"/>
                      <a:pt x="8553" y="8016"/>
                      <a:pt x="8451" y="8130"/>
                    </a:cubicBezTo>
                    <a:lnTo>
                      <a:pt x="8449" y="8130"/>
                    </a:lnTo>
                    <a:lnTo>
                      <a:pt x="8290" y="8289"/>
                    </a:lnTo>
                    <a:cubicBezTo>
                      <a:pt x="7628" y="8951"/>
                      <a:pt x="6794" y="9391"/>
                      <a:pt x="5880" y="9558"/>
                    </a:cubicBezTo>
                    <a:lnTo>
                      <a:pt x="5728" y="9591"/>
                    </a:lnTo>
                    <a:cubicBezTo>
                      <a:pt x="5576" y="9612"/>
                      <a:pt x="5424" y="9629"/>
                      <a:pt x="5274" y="9635"/>
                    </a:cubicBezTo>
                    <a:lnTo>
                      <a:pt x="5047" y="9632"/>
                    </a:lnTo>
                    <a:cubicBezTo>
                      <a:pt x="4112" y="9632"/>
                      <a:pt x="3214" y="9353"/>
                      <a:pt x="2449" y="8826"/>
                    </a:cubicBezTo>
                    <a:lnTo>
                      <a:pt x="2326" y="8746"/>
                    </a:lnTo>
                    <a:lnTo>
                      <a:pt x="2328" y="8746"/>
                    </a:lnTo>
                    <a:cubicBezTo>
                      <a:pt x="2202" y="8654"/>
                      <a:pt x="2082" y="8556"/>
                      <a:pt x="1966" y="8452"/>
                    </a:cubicBezTo>
                    <a:lnTo>
                      <a:pt x="1968" y="8452"/>
                    </a:lnTo>
                    <a:lnTo>
                      <a:pt x="1809" y="8294"/>
                    </a:lnTo>
                    <a:cubicBezTo>
                      <a:pt x="1145" y="7631"/>
                      <a:pt x="706" y="6799"/>
                      <a:pt x="537" y="5883"/>
                    </a:cubicBezTo>
                    <a:lnTo>
                      <a:pt x="506" y="5733"/>
                    </a:lnTo>
                    <a:cubicBezTo>
                      <a:pt x="483" y="5581"/>
                      <a:pt x="466" y="5427"/>
                      <a:pt x="460" y="5274"/>
                    </a:cubicBezTo>
                    <a:lnTo>
                      <a:pt x="463" y="5047"/>
                    </a:lnTo>
                    <a:cubicBezTo>
                      <a:pt x="463" y="4114"/>
                      <a:pt x="740" y="3215"/>
                      <a:pt x="1267" y="2452"/>
                    </a:cubicBezTo>
                    <a:lnTo>
                      <a:pt x="1345" y="2331"/>
                    </a:lnTo>
                    <a:cubicBezTo>
                      <a:pt x="1438" y="2206"/>
                      <a:pt x="1535" y="2085"/>
                      <a:pt x="1637" y="1971"/>
                    </a:cubicBezTo>
                    <a:lnTo>
                      <a:pt x="1639" y="1973"/>
                    </a:lnTo>
                    <a:lnTo>
                      <a:pt x="1799" y="1811"/>
                    </a:lnTo>
                    <a:cubicBezTo>
                      <a:pt x="2460" y="1147"/>
                      <a:pt x="3293" y="707"/>
                      <a:pt x="4208" y="539"/>
                    </a:cubicBezTo>
                    <a:lnTo>
                      <a:pt x="4357" y="506"/>
                    </a:lnTo>
                    <a:cubicBezTo>
                      <a:pt x="4512" y="483"/>
                      <a:pt x="4667" y="466"/>
                      <a:pt x="4821" y="460"/>
                    </a:cubicBezTo>
                    <a:close/>
                    <a:moveTo>
                      <a:pt x="5031" y="0"/>
                    </a:moveTo>
                    <a:cubicBezTo>
                      <a:pt x="4730" y="2"/>
                      <a:pt x="4426" y="30"/>
                      <a:pt x="4124" y="86"/>
                    </a:cubicBezTo>
                    <a:lnTo>
                      <a:pt x="3902" y="134"/>
                    </a:lnTo>
                    <a:lnTo>
                      <a:pt x="3904" y="139"/>
                    </a:lnTo>
                    <a:cubicBezTo>
                      <a:pt x="3058" y="334"/>
                      <a:pt x="2283" y="744"/>
                      <a:pt x="1641" y="1335"/>
                    </a:cubicBezTo>
                    <a:lnTo>
                      <a:pt x="1634" y="1327"/>
                    </a:lnTo>
                    <a:lnTo>
                      <a:pt x="1474" y="1487"/>
                    </a:lnTo>
                    <a:cubicBezTo>
                      <a:pt x="1261" y="1700"/>
                      <a:pt x="1064" y="1938"/>
                      <a:pt x="889" y="2191"/>
                    </a:cubicBezTo>
                    <a:lnTo>
                      <a:pt x="768" y="2378"/>
                    </a:lnTo>
                    <a:lnTo>
                      <a:pt x="772" y="2381"/>
                    </a:lnTo>
                    <a:cubicBezTo>
                      <a:pt x="312" y="3116"/>
                      <a:pt x="53" y="3954"/>
                      <a:pt x="15" y="4831"/>
                    </a:cubicBezTo>
                    <a:lnTo>
                      <a:pt x="0" y="4831"/>
                    </a:lnTo>
                    <a:lnTo>
                      <a:pt x="0" y="5057"/>
                    </a:lnTo>
                    <a:cubicBezTo>
                      <a:pt x="2" y="5360"/>
                      <a:pt x="30" y="5664"/>
                      <a:pt x="86" y="5966"/>
                    </a:cubicBezTo>
                    <a:lnTo>
                      <a:pt x="134" y="6189"/>
                    </a:lnTo>
                    <a:lnTo>
                      <a:pt x="139" y="6187"/>
                    </a:lnTo>
                    <a:cubicBezTo>
                      <a:pt x="334" y="7033"/>
                      <a:pt x="744" y="7808"/>
                      <a:pt x="1335" y="8452"/>
                    </a:cubicBezTo>
                    <a:lnTo>
                      <a:pt x="1327" y="8461"/>
                    </a:lnTo>
                    <a:lnTo>
                      <a:pt x="1485" y="8619"/>
                    </a:lnTo>
                    <a:cubicBezTo>
                      <a:pt x="1699" y="8832"/>
                      <a:pt x="1935" y="9029"/>
                      <a:pt x="2188" y="9202"/>
                    </a:cubicBezTo>
                    <a:lnTo>
                      <a:pt x="2379" y="9328"/>
                    </a:lnTo>
                    <a:lnTo>
                      <a:pt x="2383" y="9323"/>
                    </a:lnTo>
                    <a:cubicBezTo>
                      <a:pt x="3118" y="9782"/>
                      <a:pt x="3954" y="10042"/>
                      <a:pt x="4824" y="10080"/>
                    </a:cubicBezTo>
                    <a:lnTo>
                      <a:pt x="4824" y="10094"/>
                    </a:lnTo>
                    <a:lnTo>
                      <a:pt x="5047" y="10094"/>
                    </a:lnTo>
                    <a:lnTo>
                      <a:pt x="5047" y="10093"/>
                    </a:lnTo>
                    <a:cubicBezTo>
                      <a:pt x="5350" y="10093"/>
                      <a:pt x="5657" y="10065"/>
                      <a:pt x="5963" y="10009"/>
                    </a:cubicBezTo>
                    <a:lnTo>
                      <a:pt x="6186" y="9961"/>
                    </a:lnTo>
                    <a:lnTo>
                      <a:pt x="6184" y="9956"/>
                    </a:lnTo>
                    <a:cubicBezTo>
                      <a:pt x="7030" y="9761"/>
                      <a:pt x="7805" y="9353"/>
                      <a:pt x="8449" y="8761"/>
                    </a:cubicBezTo>
                    <a:lnTo>
                      <a:pt x="8457" y="8770"/>
                    </a:lnTo>
                    <a:lnTo>
                      <a:pt x="8616" y="8613"/>
                    </a:lnTo>
                    <a:cubicBezTo>
                      <a:pt x="8829" y="8399"/>
                      <a:pt x="9026" y="8162"/>
                      <a:pt x="9201" y="7909"/>
                    </a:cubicBezTo>
                    <a:lnTo>
                      <a:pt x="9326" y="7717"/>
                    </a:lnTo>
                    <a:lnTo>
                      <a:pt x="9321" y="7714"/>
                    </a:lnTo>
                    <a:cubicBezTo>
                      <a:pt x="9782" y="6977"/>
                      <a:pt x="10042" y="6139"/>
                      <a:pt x="10080" y="5252"/>
                    </a:cubicBezTo>
                    <a:lnTo>
                      <a:pt x="10094" y="5252"/>
                    </a:lnTo>
                    <a:lnTo>
                      <a:pt x="10093" y="5024"/>
                    </a:lnTo>
                    <a:cubicBezTo>
                      <a:pt x="10091" y="4724"/>
                      <a:pt x="10063" y="4418"/>
                      <a:pt x="10007" y="4119"/>
                    </a:cubicBezTo>
                    <a:lnTo>
                      <a:pt x="9959" y="3904"/>
                    </a:lnTo>
                    <a:lnTo>
                      <a:pt x="9956" y="3906"/>
                    </a:lnTo>
                    <a:cubicBezTo>
                      <a:pt x="9761" y="3060"/>
                      <a:pt x="9351" y="2285"/>
                      <a:pt x="8760" y="1642"/>
                    </a:cubicBezTo>
                    <a:lnTo>
                      <a:pt x="8768" y="1634"/>
                    </a:lnTo>
                    <a:lnTo>
                      <a:pt x="8604" y="1471"/>
                    </a:lnTo>
                    <a:cubicBezTo>
                      <a:pt x="8389" y="1256"/>
                      <a:pt x="8152" y="1061"/>
                      <a:pt x="7900" y="887"/>
                    </a:cubicBezTo>
                    <a:lnTo>
                      <a:pt x="7710" y="765"/>
                    </a:lnTo>
                    <a:lnTo>
                      <a:pt x="7709" y="769"/>
                    </a:lnTo>
                    <a:cubicBezTo>
                      <a:pt x="6974" y="309"/>
                      <a:pt x="6138" y="52"/>
                      <a:pt x="5257" y="14"/>
                    </a:cubicBezTo>
                    <a:lnTo>
                      <a:pt x="52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3"/>
              <p:cNvSpPr/>
              <p:nvPr/>
            </p:nvSpPr>
            <p:spPr>
              <a:xfrm>
                <a:off x="2560075" y="3487825"/>
                <a:ext cx="388100" cy="388800"/>
              </a:xfrm>
              <a:custGeom>
                <a:rect b="b" l="l" r="r" t="t"/>
                <a:pathLst>
                  <a:path extrusionOk="0" h="15552" w="15524">
                    <a:moveTo>
                      <a:pt x="8636" y="1"/>
                    </a:moveTo>
                    <a:lnTo>
                      <a:pt x="8479" y="1349"/>
                    </a:lnTo>
                    <a:cubicBezTo>
                      <a:pt x="8683" y="1372"/>
                      <a:pt x="8890" y="1406"/>
                      <a:pt x="9092" y="1451"/>
                    </a:cubicBezTo>
                    <a:lnTo>
                      <a:pt x="9379" y="124"/>
                    </a:lnTo>
                    <a:cubicBezTo>
                      <a:pt x="9135" y="72"/>
                      <a:pt x="8885" y="30"/>
                      <a:pt x="8636" y="1"/>
                    </a:cubicBezTo>
                    <a:close/>
                    <a:moveTo>
                      <a:pt x="5649" y="225"/>
                    </a:moveTo>
                    <a:cubicBezTo>
                      <a:pt x="5407" y="291"/>
                      <a:pt x="5166" y="371"/>
                      <a:pt x="4933" y="460"/>
                    </a:cubicBezTo>
                    <a:lnTo>
                      <a:pt x="5417" y="1727"/>
                    </a:lnTo>
                    <a:cubicBezTo>
                      <a:pt x="5609" y="1653"/>
                      <a:pt x="5809" y="1588"/>
                      <a:pt x="6009" y="1534"/>
                    </a:cubicBezTo>
                    <a:lnTo>
                      <a:pt x="5649" y="225"/>
                    </a:lnTo>
                    <a:close/>
                    <a:moveTo>
                      <a:pt x="12131" y="1314"/>
                    </a:moveTo>
                    <a:lnTo>
                      <a:pt x="11363" y="2432"/>
                    </a:lnTo>
                    <a:cubicBezTo>
                      <a:pt x="11535" y="2548"/>
                      <a:pt x="11702" y="2675"/>
                      <a:pt x="11860" y="2809"/>
                    </a:cubicBezTo>
                    <a:lnTo>
                      <a:pt x="12731" y="1768"/>
                    </a:lnTo>
                    <a:cubicBezTo>
                      <a:pt x="12539" y="1608"/>
                      <a:pt x="12338" y="1454"/>
                      <a:pt x="12131" y="1314"/>
                    </a:cubicBezTo>
                    <a:close/>
                    <a:moveTo>
                      <a:pt x="2391" y="2049"/>
                    </a:moveTo>
                    <a:cubicBezTo>
                      <a:pt x="2207" y="2221"/>
                      <a:pt x="2031" y="2403"/>
                      <a:pt x="1867" y="2591"/>
                    </a:cubicBezTo>
                    <a:lnTo>
                      <a:pt x="2885" y="3486"/>
                    </a:lnTo>
                    <a:cubicBezTo>
                      <a:pt x="3020" y="3333"/>
                      <a:pt x="3167" y="3182"/>
                      <a:pt x="3319" y="3040"/>
                    </a:cubicBezTo>
                    <a:lnTo>
                      <a:pt x="2391" y="2049"/>
                    </a:lnTo>
                    <a:close/>
                    <a:moveTo>
                      <a:pt x="14616" y="4098"/>
                    </a:moveTo>
                    <a:lnTo>
                      <a:pt x="13418" y="4734"/>
                    </a:lnTo>
                    <a:cubicBezTo>
                      <a:pt x="13516" y="4915"/>
                      <a:pt x="13605" y="5105"/>
                      <a:pt x="13683" y="5297"/>
                    </a:cubicBezTo>
                    <a:lnTo>
                      <a:pt x="14937" y="4780"/>
                    </a:lnTo>
                    <a:cubicBezTo>
                      <a:pt x="14842" y="4547"/>
                      <a:pt x="14733" y="4317"/>
                      <a:pt x="14616" y="4098"/>
                    </a:cubicBezTo>
                    <a:close/>
                    <a:moveTo>
                      <a:pt x="352" y="5176"/>
                    </a:moveTo>
                    <a:cubicBezTo>
                      <a:pt x="269" y="5413"/>
                      <a:pt x="197" y="5656"/>
                      <a:pt x="137" y="5898"/>
                    </a:cubicBezTo>
                    <a:lnTo>
                      <a:pt x="1456" y="6221"/>
                    </a:lnTo>
                    <a:lnTo>
                      <a:pt x="1456" y="6219"/>
                    </a:lnTo>
                    <a:cubicBezTo>
                      <a:pt x="1505" y="6019"/>
                      <a:pt x="1565" y="5819"/>
                      <a:pt x="1632" y="5623"/>
                    </a:cubicBezTo>
                    <a:lnTo>
                      <a:pt x="352" y="5176"/>
                    </a:lnTo>
                    <a:close/>
                    <a:moveTo>
                      <a:pt x="14167" y="7722"/>
                    </a:moveTo>
                    <a:lnTo>
                      <a:pt x="14167" y="7750"/>
                    </a:lnTo>
                    <a:cubicBezTo>
                      <a:pt x="14167" y="7959"/>
                      <a:pt x="14157" y="8168"/>
                      <a:pt x="14137" y="8373"/>
                    </a:cubicBezTo>
                    <a:lnTo>
                      <a:pt x="15487" y="8502"/>
                    </a:lnTo>
                    <a:cubicBezTo>
                      <a:pt x="15512" y="8254"/>
                      <a:pt x="15523" y="8002"/>
                      <a:pt x="15523" y="7750"/>
                    </a:cubicBezTo>
                    <a:lnTo>
                      <a:pt x="15523" y="7722"/>
                    </a:lnTo>
                    <a:close/>
                    <a:moveTo>
                      <a:pt x="1342" y="8695"/>
                    </a:moveTo>
                    <a:lnTo>
                      <a:pt x="0" y="8892"/>
                    </a:lnTo>
                    <a:cubicBezTo>
                      <a:pt x="37" y="9140"/>
                      <a:pt x="84" y="9388"/>
                      <a:pt x="146" y="9632"/>
                    </a:cubicBezTo>
                    <a:lnTo>
                      <a:pt x="146" y="9630"/>
                    </a:lnTo>
                    <a:lnTo>
                      <a:pt x="1462" y="9305"/>
                    </a:lnTo>
                    <a:cubicBezTo>
                      <a:pt x="1413" y="9105"/>
                      <a:pt x="1371" y="8899"/>
                      <a:pt x="1342" y="8695"/>
                    </a:cubicBezTo>
                    <a:close/>
                    <a:moveTo>
                      <a:pt x="13430" y="10744"/>
                    </a:moveTo>
                    <a:cubicBezTo>
                      <a:pt x="13334" y="10927"/>
                      <a:pt x="13228" y="11107"/>
                      <a:pt x="13114" y="11281"/>
                    </a:cubicBezTo>
                    <a:lnTo>
                      <a:pt x="14249" y="12026"/>
                    </a:lnTo>
                    <a:cubicBezTo>
                      <a:pt x="14386" y="11816"/>
                      <a:pt x="14515" y="11598"/>
                      <a:pt x="14631" y="11375"/>
                    </a:cubicBezTo>
                    <a:lnTo>
                      <a:pt x="13430" y="10744"/>
                    </a:lnTo>
                    <a:close/>
                    <a:moveTo>
                      <a:pt x="2510" y="11547"/>
                    </a:moveTo>
                    <a:lnTo>
                      <a:pt x="1414" y="12346"/>
                    </a:lnTo>
                    <a:cubicBezTo>
                      <a:pt x="1561" y="12548"/>
                      <a:pt x="1720" y="12746"/>
                      <a:pt x="1887" y="12933"/>
                    </a:cubicBezTo>
                    <a:lnTo>
                      <a:pt x="2901" y="12033"/>
                    </a:lnTo>
                    <a:cubicBezTo>
                      <a:pt x="2762" y="11877"/>
                      <a:pt x="2632" y="11714"/>
                      <a:pt x="2510" y="11547"/>
                    </a:cubicBezTo>
                    <a:close/>
                    <a:moveTo>
                      <a:pt x="11385" y="13055"/>
                    </a:moveTo>
                    <a:cubicBezTo>
                      <a:pt x="11216" y="13173"/>
                      <a:pt x="11038" y="13283"/>
                      <a:pt x="10856" y="13384"/>
                    </a:cubicBezTo>
                    <a:lnTo>
                      <a:pt x="11518" y="14569"/>
                    </a:lnTo>
                    <a:cubicBezTo>
                      <a:pt x="11737" y="14446"/>
                      <a:pt x="11951" y="14312"/>
                      <a:pt x="12158" y="14170"/>
                    </a:cubicBezTo>
                    <a:lnTo>
                      <a:pt x="11385" y="13055"/>
                    </a:lnTo>
                    <a:close/>
                    <a:moveTo>
                      <a:pt x="4869" y="13534"/>
                    </a:moveTo>
                    <a:lnTo>
                      <a:pt x="4269" y="14752"/>
                    </a:lnTo>
                    <a:cubicBezTo>
                      <a:pt x="4495" y="14863"/>
                      <a:pt x="4727" y="14963"/>
                      <a:pt x="4961" y="15051"/>
                    </a:cubicBezTo>
                    <a:lnTo>
                      <a:pt x="5440" y="13782"/>
                    </a:lnTo>
                    <a:cubicBezTo>
                      <a:pt x="5247" y="13709"/>
                      <a:pt x="5056" y="13625"/>
                      <a:pt x="4869" y="13534"/>
                    </a:cubicBezTo>
                    <a:close/>
                    <a:moveTo>
                      <a:pt x="8503" y="14151"/>
                    </a:moveTo>
                    <a:cubicBezTo>
                      <a:pt x="8300" y="14175"/>
                      <a:pt x="8090" y="14190"/>
                      <a:pt x="7882" y="14195"/>
                    </a:cubicBezTo>
                    <a:lnTo>
                      <a:pt x="7917" y="15551"/>
                    </a:lnTo>
                    <a:cubicBezTo>
                      <a:pt x="8168" y="15545"/>
                      <a:pt x="8419" y="15527"/>
                      <a:pt x="8667" y="15497"/>
                    </a:cubicBezTo>
                    <a:lnTo>
                      <a:pt x="8503" y="1415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33"/>
            <p:cNvSpPr/>
            <p:nvPr/>
          </p:nvSpPr>
          <p:spPr>
            <a:xfrm>
              <a:off x="6445170" y="1955384"/>
              <a:ext cx="432798" cy="432798"/>
            </a:xfrm>
            <a:custGeom>
              <a:rect b="b" l="l" r="r" t="t"/>
              <a:pathLst>
                <a:path extrusionOk="0" h="17371" w="17371">
                  <a:moveTo>
                    <a:pt x="8685" y="5061"/>
                  </a:moveTo>
                  <a:cubicBezTo>
                    <a:pt x="10683" y="5061"/>
                    <a:pt x="12308" y="6687"/>
                    <a:pt x="12308" y="8686"/>
                  </a:cubicBezTo>
                  <a:cubicBezTo>
                    <a:pt x="12308" y="10683"/>
                    <a:pt x="10683" y="12309"/>
                    <a:pt x="8685" y="12309"/>
                  </a:cubicBezTo>
                  <a:cubicBezTo>
                    <a:pt x="6686" y="12309"/>
                    <a:pt x="5061" y="10683"/>
                    <a:pt x="5061" y="8686"/>
                  </a:cubicBezTo>
                  <a:cubicBezTo>
                    <a:pt x="5061" y="6687"/>
                    <a:pt x="6686" y="5061"/>
                    <a:pt x="8685" y="5061"/>
                  </a:cubicBezTo>
                  <a:close/>
                  <a:moveTo>
                    <a:pt x="8670" y="1"/>
                  </a:moveTo>
                  <a:lnTo>
                    <a:pt x="8669" y="1813"/>
                  </a:lnTo>
                  <a:lnTo>
                    <a:pt x="8669" y="3415"/>
                  </a:lnTo>
                  <a:cubicBezTo>
                    <a:pt x="8345" y="3415"/>
                    <a:pt x="8028" y="3447"/>
                    <a:pt x="7721" y="3505"/>
                  </a:cubicBezTo>
                  <a:lnTo>
                    <a:pt x="7101" y="144"/>
                  </a:lnTo>
                  <a:cubicBezTo>
                    <a:pt x="5365" y="465"/>
                    <a:pt x="3784" y="1299"/>
                    <a:pt x="2531" y="2556"/>
                  </a:cubicBezTo>
                  <a:lnTo>
                    <a:pt x="4952" y="4968"/>
                  </a:lnTo>
                  <a:cubicBezTo>
                    <a:pt x="4727" y="5193"/>
                    <a:pt x="4524" y="5439"/>
                    <a:pt x="4342" y="5702"/>
                  </a:cubicBezTo>
                  <a:lnTo>
                    <a:pt x="1529" y="3764"/>
                  </a:lnTo>
                  <a:cubicBezTo>
                    <a:pt x="529" y="5216"/>
                    <a:pt x="0" y="6918"/>
                    <a:pt x="0" y="8686"/>
                  </a:cubicBezTo>
                  <a:lnTo>
                    <a:pt x="0" y="8710"/>
                  </a:lnTo>
                  <a:lnTo>
                    <a:pt x="1552" y="8697"/>
                  </a:lnTo>
                  <a:lnTo>
                    <a:pt x="3415" y="8697"/>
                  </a:lnTo>
                  <a:cubicBezTo>
                    <a:pt x="3415" y="9021"/>
                    <a:pt x="3447" y="9336"/>
                    <a:pt x="3503" y="9645"/>
                  </a:cubicBezTo>
                  <a:lnTo>
                    <a:pt x="144" y="10262"/>
                  </a:lnTo>
                  <a:cubicBezTo>
                    <a:pt x="463" y="12000"/>
                    <a:pt x="1296" y="13581"/>
                    <a:pt x="2551" y="14833"/>
                  </a:cubicBezTo>
                  <a:lnTo>
                    <a:pt x="4965" y="12414"/>
                  </a:lnTo>
                  <a:cubicBezTo>
                    <a:pt x="5190" y="12639"/>
                    <a:pt x="5436" y="12844"/>
                    <a:pt x="5698" y="13026"/>
                  </a:cubicBezTo>
                  <a:lnTo>
                    <a:pt x="3759" y="15837"/>
                  </a:lnTo>
                  <a:cubicBezTo>
                    <a:pt x="5211" y="16840"/>
                    <a:pt x="6914" y="17371"/>
                    <a:pt x="8685" y="17371"/>
                  </a:cubicBezTo>
                  <a:lnTo>
                    <a:pt x="8690" y="17371"/>
                  </a:lnTo>
                  <a:lnTo>
                    <a:pt x="8685" y="13956"/>
                  </a:lnTo>
                  <a:cubicBezTo>
                    <a:pt x="9011" y="13956"/>
                    <a:pt x="9330" y="13924"/>
                    <a:pt x="9640" y="13868"/>
                  </a:cubicBezTo>
                  <a:lnTo>
                    <a:pt x="10255" y="17228"/>
                  </a:lnTo>
                  <a:cubicBezTo>
                    <a:pt x="11993" y="16910"/>
                    <a:pt x="13574" y="16079"/>
                    <a:pt x="14828" y="14823"/>
                  </a:cubicBezTo>
                  <a:lnTo>
                    <a:pt x="12412" y="12409"/>
                  </a:lnTo>
                  <a:cubicBezTo>
                    <a:pt x="12637" y="12183"/>
                    <a:pt x="12840" y="11938"/>
                    <a:pt x="13022" y="11676"/>
                  </a:cubicBezTo>
                  <a:lnTo>
                    <a:pt x="15834" y="13617"/>
                  </a:lnTo>
                  <a:lnTo>
                    <a:pt x="15834" y="13619"/>
                  </a:lnTo>
                  <a:cubicBezTo>
                    <a:pt x="16838" y="12163"/>
                    <a:pt x="17370" y="10458"/>
                    <a:pt x="17370" y="8686"/>
                  </a:cubicBezTo>
                  <a:lnTo>
                    <a:pt x="17370" y="8662"/>
                  </a:lnTo>
                  <a:lnTo>
                    <a:pt x="13955" y="8662"/>
                  </a:lnTo>
                  <a:cubicBezTo>
                    <a:pt x="13954" y="8340"/>
                    <a:pt x="13922" y="8023"/>
                    <a:pt x="13866" y="7717"/>
                  </a:cubicBezTo>
                  <a:lnTo>
                    <a:pt x="17225" y="7095"/>
                  </a:lnTo>
                  <a:cubicBezTo>
                    <a:pt x="16903" y="5357"/>
                    <a:pt x="16067" y="3777"/>
                    <a:pt x="14810" y="2527"/>
                  </a:cubicBezTo>
                  <a:lnTo>
                    <a:pt x="12399" y="4950"/>
                  </a:lnTo>
                  <a:cubicBezTo>
                    <a:pt x="12175" y="4726"/>
                    <a:pt x="11928" y="4521"/>
                    <a:pt x="11664" y="4341"/>
                  </a:cubicBezTo>
                  <a:lnTo>
                    <a:pt x="13600" y="1524"/>
                  </a:lnTo>
                  <a:cubicBezTo>
                    <a:pt x="12150" y="528"/>
                    <a:pt x="10450" y="1"/>
                    <a:pt x="86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3"/>
            <p:cNvSpPr/>
            <p:nvPr/>
          </p:nvSpPr>
          <p:spPr>
            <a:xfrm>
              <a:off x="6635207" y="2145524"/>
              <a:ext cx="52800" cy="525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3"/>
            <p:cNvSpPr/>
            <p:nvPr/>
          </p:nvSpPr>
          <p:spPr>
            <a:xfrm>
              <a:off x="7947969" y="4548367"/>
              <a:ext cx="285300" cy="2853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7" name="Google Shape;637;p33"/>
            <p:cNvCxnSpPr>
              <a:stCxn id="636" idx="4"/>
              <a:endCxn id="615" idx="0"/>
            </p:cNvCxnSpPr>
            <p:nvPr/>
          </p:nvCxnSpPr>
          <p:spPr>
            <a:xfrm>
              <a:off x="6661607" y="2198024"/>
              <a:ext cx="458100" cy="1272300"/>
            </a:xfrm>
            <a:prstGeom prst="straightConnector1">
              <a:avLst/>
            </a:prstGeom>
            <a:noFill/>
            <a:ln cap="flat" cmpd="sng" w="19050">
              <a:solidFill>
                <a:schemeClr val="dk1"/>
              </a:solidFill>
              <a:prstDash val="solid"/>
              <a:round/>
              <a:headEnd len="med" w="med" type="none"/>
              <a:tailEnd len="med" w="med" type="none"/>
            </a:ln>
          </p:spPr>
        </p:cxnSp>
        <p:cxnSp>
          <p:nvCxnSpPr>
            <p:cNvPr id="638" name="Google Shape;638;p33"/>
            <p:cNvCxnSpPr>
              <a:stCxn id="636" idx="5"/>
              <a:endCxn id="626" idx="1"/>
            </p:cNvCxnSpPr>
            <p:nvPr/>
          </p:nvCxnSpPr>
          <p:spPr>
            <a:xfrm>
              <a:off x="6680275" y="2190336"/>
              <a:ext cx="2033400" cy="493500"/>
            </a:xfrm>
            <a:prstGeom prst="straightConnector1">
              <a:avLst/>
            </a:prstGeom>
            <a:noFill/>
            <a:ln cap="flat" cmpd="sng" w="19050">
              <a:solidFill>
                <a:schemeClr val="dk1"/>
              </a:solidFill>
              <a:prstDash val="solid"/>
              <a:round/>
              <a:headEnd len="med" w="med" type="none"/>
              <a:tailEnd len="med" w="med" type="none"/>
            </a:ln>
          </p:spPr>
        </p:cxnSp>
        <p:cxnSp>
          <p:nvCxnSpPr>
            <p:cNvPr id="639" name="Google Shape;639;p33"/>
            <p:cNvCxnSpPr>
              <a:stCxn id="615" idx="6"/>
              <a:endCxn id="626" idx="3"/>
            </p:cNvCxnSpPr>
            <p:nvPr/>
          </p:nvCxnSpPr>
          <p:spPr>
            <a:xfrm flipH="1" rot="10800000">
              <a:off x="7187719" y="2751677"/>
              <a:ext cx="1526100" cy="786600"/>
            </a:xfrm>
            <a:prstGeom prst="straightConnector1">
              <a:avLst/>
            </a:prstGeom>
            <a:noFill/>
            <a:ln cap="flat" cmpd="sng" w="19050">
              <a:solidFill>
                <a:schemeClr val="dk1"/>
              </a:solidFill>
              <a:prstDash val="solid"/>
              <a:round/>
              <a:headEnd len="med" w="med" type="none"/>
              <a:tailEnd len="med" w="med" type="none"/>
            </a:ln>
          </p:spPr>
        </p:cxnSp>
        <p:cxnSp>
          <p:nvCxnSpPr>
            <p:cNvPr id="640" name="Google Shape;640;p33"/>
            <p:cNvCxnSpPr>
              <a:stCxn id="615" idx="5"/>
              <a:endCxn id="628" idx="1"/>
            </p:cNvCxnSpPr>
            <p:nvPr/>
          </p:nvCxnSpPr>
          <p:spPr>
            <a:xfrm>
              <a:off x="7167773" y="3586431"/>
              <a:ext cx="822000" cy="100380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34"/>
          <p:cNvSpPr txBox="1"/>
          <p:nvPr>
            <p:ph type="title"/>
          </p:nvPr>
        </p:nvSpPr>
        <p:spPr>
          <a:xfrm>
            <a:off x="715100" y="535000"/>
            <a:ext cx="7713900" cy="6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Formulation</a:t>
            </a:r>
            <a:endParaRPr/>
          </a:p>
        </p:txBody>
      </p:sp>
      <p:sp>
        <p:nvSpPr>
          <p:cNvPr id="646" name="Google Shape;646;p34"/>
          <p:cNvSpPr txBox="1"/>
          <p:nvPr>
            <p:ph idx="1" type="subTitle"/>
          </p:nvPr>
        </p:nvSpPr>
        <p:spPr>
          <a:xfrm>
            <a:off x="777650" y="1184200"/>
            <a:ext cx="7713900" cy="3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Spectrum sensing can be expressed as a binary hypothesis test problem as follows: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rPr lang="en"/>
              <a:t>where 𝑟(𝑛) represents the received signal, 𝑠(𝑛) represents the transmitted signal, 𝑤(𝑛) represents the noise, and ℎ represents the channel gain.</a:t>
            </a:r>
            <a:endParaRPr/>
          </a:p>
          <a:p>
            <a:pPr indent="0" lvl="0" marL="0" rtl="0" algn="l">
              <a:spcBef>
                <a:spcPts val="0"/>
              </a:spcBef>
              <a:spcAft>
                <a:spcPts val="0"/>
              </a:spcAft>
              <a:buNone/>
            </a:pPr>
            <a:r>
              <a:rPr lang="en"/>
              <a:t>We have considered spectrum sensing as a classification problem with two categories and proposed a spectrum sensing method based on deep learning.</a:t>
            </a:r>
            <a:endParaRPr/>
          </a:p>
          <a:p>
            <a:pPr indent="0" lvl="0" marL="0" rtl="0" algn="l">
              <a:spcBef>
                <a:spcPts val="0"/>
              </a:spcBef>
              <a:spcAft>
                <a:spcPts val="0"/>
              </a:spcAft>
              <a:buNone/>
            </a:pPr>
            <a:r>
              <a:rPr lang="en"/>
              <a:t>The method also has the ability of generalization and can adapt to detecting a variety of</a:t>
            </a:r>
            <a:endParaRPr/>
          </a:p>
          <a:p>
            <a:pPr indent="0" lvl="0" marL="0" rtl="0" algn="l">
              <a:spcBef>
                <a:spcPts val="0"/>
              </a:spcBef>
              <a:spcAft>
                <a:spcPts val="0"/>
              </a:spcAft>
              <a:buNone/>
            </a:pPr>
            <a:r>
              <a:rPr lang="en"/>
              <a:t>untrained signals.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647" name="Google Shape;647;p34"/>
          <p:cNvPicPr preferRelativeResize="0"/>
          <p:nvPr/>
        </p:nvPicPr>
        <p:blipFill>
          <a:blip r:embed="rId3">
            <a:alphaModFix/>
          </a:blip>
          <a:stretch>
            <a:fillRect/>
          </a:stretch>
        </p:blipFill>
        <p:spPr>
          <a:xfrm>
            <a:off x="2990900" y="1588400"/>
            <a:ext cx="3162300" cy="102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35"/>
          <p:cNvSpPr txBox="1"/>
          <p:nvPr>
            <p:ph type="title"/>
          </p:nvPr>
        </p:nvSpPr>
        <p:spPr>
          <a:xfrm>
            <a:off x="286625" y="1800825"/>
            <a:ext cx="6158700" cy="94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53" name="Google Shape;653;p35"/>
          <p:cNvSpPr txBox="1"/>
          <p:nvPr>
            <p:ph idx="2" type="title"/>
          </p:nvPr>
        </p:nvSpPr>
        <p:spPr>
          <a:xfrm>
            <a:off x="286625" y="775725"/>
            <a:ext cx="4895400" cy="10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654" name="Google Shape;654;p35"/>
          <p:cNvGrpSpPr/>
          <p:nvPr/>
        </p:nvGrpSpPr>
        <p:grpSpPr>
          <a:xfrm>
            <a:off x="6445170" y="1931405"/>
            <a:ext cx="3088671" cy="3572242"/>
            <a:chOff x="6445170" y="1931405"/>
            <a:chExt cx="3088671" cy="3572242"/>
          </a:xfrm>
        </p:grpSpPr>
        <p:grpSp>
          <p:nvGrpSpPr>
            <p:cNvPr id="655" name="Google Shape;655;p35"/>
            <p:cNvGrpSpPr/>
            <p:nvPr/>
          </p:nvGrpSpPr>
          <p:grpSpPr>
            <a:xfrm rot="-728416">
              <a:off x="6717903" y="3136874"/>
              <a:ext cx="802808" cy="802808"/>
              <a:chOff x="353675" y="3417700"/>
              <a:chExt cx="527775" cy="527775"/>
            </a:xfrm>
          </p:grpSpPr>
          <p:sp>
            <p:nvSpPr>
              <p:cNvPr id="656" name="Google Shape;656;p35"/>
              <p:cNvSpPr/>
              <p:nvPr/>
            </p:nvSpPr>
            <p:spPr>
              <a:xfrm>
                <a:off x="444125" y="3731600"/>
                <a:ext cx="15050" cy="16050"/>
              </a:xfrm>
              <a:custGeom>
                <a:rect b="b" l="l" r="r" t="t"/>
                <a:pathLst>
                  <a:path extrusionOk="0" h="642" w="602">
                    <a:moveTo>
                      <a:pt x="432" y="0"/>
                    </a:moveTo>
                    <a:lnTo>
                      <a:pt x="1" y="144"/>
                    </a:lnTo>
                    <a:lnTo>
                      <a:pt x="52" y="297"/>
                    </a:lnTo>
                    <a:cubicBezTo>
                      <a:pt x="73" y="360"/>
                      <a:pt x="96" y="425"/>
                      <a:pt x="120" y="489"/>
                    </a:cubicBezTo>
                    <a:lnTo>
                      <a:pt x="174" y="641"/>
                    </a:lnTo>
                    <a:lnTo>
                      <a:pt x="602" y="486"/>
                    </a:lnTo>
                    <a:lnTo>
                      <a:pt x="546" y="332"/>
                    </a:lnTo>
                    <a:cubicBezTo>
                      <a:pt x="524" y="273"/>
                      <a:pt x="503" y="213"/>
                      <a:pt x="483" y="154"/>
                    </a:cubicBezTo>
                    <a:lnTo>
                      <a:pt x="4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5"/>
              <p:cNvSpPr/>
              <p:nvPr/>
            </p:nvSpPr>
            <p:spPr>
              <a:xfrm>
                <a:off x="438375" y="3708450"/>
                <a:ext cx="13700" cy="15025"/>
              </a:xfrm>
              <a:custGeom>
                <a:rect b="b" l="l" r="r" t="t"/>
                <a:pathLst>
                  <a:path extrusionOk="0" h="601" w="548">
                    <a:moveTo>
                      <a:pt x="447" y="1"/>
                    </a:moveTo>
                    <a:lnTo>
                      <a:pt x="1" y="83"/>
                    </a:lnTo>
                    <a:lnTo>
                      <a:pt x="29" y="242"/>
                    </a:lnTo>
                    <a:cubicBezTo>
                      <a:pt x="42" y="310"/>
                      <a:pt x="55" y="376"/>
                      <a:pt x="69" y="442"/>
                    </a:cubicBezTo>
                    <a:lnTo>
                      <a:pt x="103" y="601"/>
                    </a:lnTo>
                    <a:lnTo>
                      <a:pt x="548" y="505"/>
                    </a:lnTo>
                    <a:lnTo>
                      <a:pt x="513" y="346"/>
                    </a:lnTo>
                    <a:cubicBezTo>
                      <a:pt x="500" y="285"/>
                      <a:pt x="488" y="222"/>
                      <a:pt x="477" y="161"/>
                    </a:cubicBezTo>
                    <a:lnTo>
                      <a:pt x="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5"/>
              <p:cNvSpPr/>
              <p:nvPr/>
            </p:nvSpPr>
            <p:spPr>
              <a:xfrm>
                <a:off x="436125" y="3684825"/>
                <a:ext cx="12125" cy="13675"/>
              </a:xfrm>
              <a:custGeom>
                <a:rect b="b" l="l" r="r" t="t"/>
                <a:pathLst>
                  <a:path extrusionOk="0" h="547" w="485">
                    <a:moveTo>
                      <a:pt x="454" y="1"/>
                    </a:moveTo>
                    <a:lnTo>
                      <a:pt x="0" y="19"/>
                    </a:lnTo>
                    <a:lnTo>
                      <a:pt x="7" y="181"/>
                    </a:lnTo>
                    <a:cubicBezTo>
                      <a:pt x="10" y="249"/>
                      <a:pt x="13" y="316"/>
                      <a:pt x="18" y="384"/>
                    </a:cubicBezTo>
                    <a:lnTo>
                      <a:pt x="30" y="546"/>
                    </a:lnTo>
                    <a:lnTo>
                      <a:pt x="484" y="515"/>
                    </a:lnTo>
                    <a:lnTo>
                      <a:pt x="473" y="351"/>
                    </a:lnTo>
                    <a:lnTo>
                      <a:pt x="473" y="353"/>
                    </a:lnTo>
                    <a:cubicBezTo>
                      <a:pt x="468" y="290"/>
                      <a:pt x="464" y="226"/>
                      <a:pt x="461" y="163"/>
                    </a:cubicBezTo>
                    <a:lnTo>
                      <a:pt x="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5"/>
              <p:cNvSpPr/>
              <p:nvPr/>
            </p:nvSpPr>
            <p:spPr>
              <a:xfrm>
                <a:off x="436275" y="3660025"/>
                <a:ext cx="12425" cy="13925"/>
              </a:xfrm>
              <a:custGeom>
                <a:rect b="b" l="l" r="r" t="t"/>
                <a:pathLst>
                  <a:path extrusionOk="0" h="557" w="497">
                    <a:moveTo>
                      <a:pt x="44" y="0"/>
                    </a:moveTo>
                    <a:lnTo>
                      <a:pt x="29" y="162"/>
                    </a:lnTo>
                    <a:cubicBezTo>
                      <a:pt x="22" y="230"/>
                      <a:pt x="16" y="297"/>
                      <a:pt x="11" y="365"/>
                    </a:cubicBezTo>
                    <a:lnTo>
                      <a:pt x="1" y="527"/>
                    </a:lnTo>
                    <a:lnTo>
                      <a:pt x="453" y="557"/>
                    </a:lnTo>
                    <a:lnTo>
                      <a:pt x="465" y="395"/>
                    </a:lnTo>
                    <a:cubicBezTo>
                      <a:pt x="470" y="332"/>
                      <a:pt x="475" y="269"/>
                      <a:pt x="480" y="207"/>
                    </a:cubicBezTo>
                    <a:lnTo>
                      <a:pt x="496" y="45"/>
                    </a:lnTo>
                    <a:lnTo>
                      <a:pt x="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5"/>
              <p:cNvSpPr/>
              <p:nvPr/>
            </p:nvSpPr>
            <p:spPr>
              <a:xfrm>
                <a:off x="439175" y="3635150"/>
                <a:ext cx="13975" cy="15225"/>
              </a:xfrm>
              <a:custGeom>
                <a:rect b="b" l="l" r="r" t="t"/>
                <a:pathLst>
                  <a:path extrusionOk="0" h="609" w="559">
                    <a:moveTo>
                      <a:pt x="116" y="0"/>
                    </a:moveTo>
                    <a:lnTo>
                      <a:pt x="78" y="159"/>
                    </a:lnTo>
                    <a:cubicBezTo>
                      <a:pt x="63" y="223"/>
                      <a:pt x="48" y="290"/>
                      <a:pt x="33" y="356"/>
                    </a:cubicBezTo>
                    <a:lnTo>
                      <a:pt x="0" y="516"/>
                    </a:lnTo>
                    <a:lnTo>
                      <a:pt x="445" y="608"/>
                    </a:lnTo>
                    <a:lnTo>
                      <a:pt x="478" y="450"/>
                    </a:lnTo>
                    <a:lnTo>
                      <a:pt x="479" y="450"/>
                    </a:lnTo>
                    <a:cubicBezTo>
                      <a:pt x="491" y="389"/>
                      <a:pt x="506" y="326"/>
                      <a:pt x="521" y="265"/>
                    </a:cubicBezTo>
                    <a:lnTo>
                      <a:pt x="559" y="108"/>
                    </a:lnTo>
                    <a:lnTo>
                      <a:pt x="1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5"/>
              <p:cNvSpPr/>
              <p:nvPr/>
            </p:nvSpPr>
            <p:spPr>
              <a:xfrm>
                <a:off x="453250" y="3753725"/>
                <a:ext cx="16100" cy="16800"/>
              </a:xfrm>
              <a:custGeom>
                <a:rect b="b" l="l" r="r" t="t"/>
                <a:pathLst>
                  <a:path extrusionOk="0" h="672" w="644">
                    <a:moveTo>
                      <a:pt x="409" y="1"/>
                    </a:moveTo>
                    <a:lnTo>
                      <a:pt x="1" y="202"/>
                    </a:lnTo>
                    <a:lnTo>
                      <a:pt x="73" y="348"/>
                    </a:lnTo>
                    <a:cubicBezTo>
                      <a:pt x="105" y="409"/>
                      <a:pt x="134" y="468"/>
                      <a:pt x="166" y="528"/>
                    </a:cubicBezTo>
                    <a:lnTo>
                      <a:pt x="244" y="671"/>
                    </a:lnTo>
                    <a:lnTo>
                      <a:pt x="643" y="457"/>
                    </a:lnTo>
                    <a:lnTo>
                      <a:pt x="567" y="313"/>
                    </a:lnTo>
                    <a:cubicBezTo>
                      <a:pt x="538" y="258"/>
                      <a:pt x="510" y="202"/>
                      <a:pt x="480" y="144"/>
                    </a:cubicBezTo>
                    <a:lnTo>
                      <a:pt x="4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5"/>
              <p:cNvSpPr/>
              <p:nvPr/>
            </p:nvSpPr>
            <p:spPr>
              <a:xfrm>
                <a:off x="498850" y="3810100"/>
                <a:ext cx="17300" cy="17050"/>
              </a:xfrm>
              <a:custGeom>
                <a:rect b="b" l="l" r="r" t="t"/>
                <a:pathLst>
                  <a:path extrusionOk="0" h="682" w="692">
                    <a:moveTo>
                      <a:pt x="291" y="1"/>
                    </a:moveTo>
                    <a:lnTo>
                      <a:pt x="1" y="351"/>
                    </a:lnTo>
                    <a:lnTo>
                      <a:pt x="126" y="455"/>
                    </a:lnTo>
                    <a:cubicBezTo>
                      <a:pt x="177" y="498"/>
                      <a:pt x="230" y="539"/>
                      <a:pt x="285" y="581"/>
                    </a:cubicBezTo>
                    <a:lnTo>
                      <a:pt x="412" y="681"/>
                    </a:lnTo>
                    <a:lnTo>
                      <a:pt x="691" y="323"/>
                    </a:lnTo>
                    <a:lnTo>
                      <a:pt x="564" y="224"/>
                    </a:lnTo>
                    <a:cubicBezTo>
                      <a:pt x="514" y="184"/>
                      <a:pt x="465" y="144"/>
                      <a:pt x="415" y="103"/>
                    </a:cubicBezTo>
                    <a:lnTo>
                      <a:pt x="415" y="105"/>
                    </a:lnTo>
                    <a:lnTo>
                      <a:pt x="2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5"/>
              <p:cNvSpPr/>
              <p:nvPr/>
            </p:nvSpPr>
            <p:spPr>
              <a:xfrm>
                <a:off x="502475" y="3533250"/>
                <a:ext cx="17300" cy="16925"/>
              </a:xfrm>
              <a:custGeom>
                <a:rect b="b" l="l" r="r" t="t"/>
                <a:pathLst>
                  <a:path extrusionOk="0" h="677" w="692">
                    <a:moveTo>
                      <a:pt x="421" y="1"/>
                    </a:moveTo>
                    <a:lnTo>
                      <a:pt x="290" y="97"/>
                    </a:lnTo>
                    <a:cubicBezTo>
                      <a:pt x="236" y="136"/>
                      <a:pt x="183" y="178"/>
                      <a:pt x="130" y="219"/>
                    </a:cubicBezTo>
                    <a:lnTo>
                      <a:pt x="1" y="320"/>
                    </a:lnTo>
                    <a:lnTo>
                      <a:pt x="282" y="676"/>
                    </a:lnTo>
                    <a:lnTo>
                      <a:pt x="409" y="577"/>
                    </a:lnTo>
                    <a:cubicBezTo>
                      <a:pt x="460" y="538"/>
                      <a:pt x="510" y="500"/>
                      <a:pt x="561" y="462"/>
                    </a:cubicBezTo>
                    <a:lnTo>
                      <a:pt x="692" y="366"/>
                    </a:lnTo>
                    <a:lnTo>
                      <a:pt x="4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5"/>
              <p:cNvSpPr/>
              <p:nvPr/>
            </p:nvSpPr>
            <p:spPr>
              <a:xfrm>
                <a:off x="465650" y="3774425"/>
                <a:ext cx="16800" cy="17200"/>
              </a:xfrm>
              <a:custGeom>
                <a:rect b="b" l="l" r="r" t="t"/>
                <a:pathLst>
                  <a:path extrusionOk="0" h="688" w="672">
                    <a:moveTo>
                      <a:pt x="374" y="0"/>
                    </a:moveTo>
                    <a:lnTo>
                      <a:pt x="0" y="258"/>
                    </a:lnTo>
                    <a:lnTo>
                      <a:pt x="91" y="392"/>
                    </a:lnTo>
                    <a:cubicBezTo>
                      <a:pt x="129" y="446"/>
                      <a:pt x="169" y="502"/>
                      <a:pt x="208" y="557"/>
                    </a:cubicBezTo>
                    <a:lnTo>
                      <a:pt x="304" y="688"/>
                    </a:lnTo>
                    <a:lnTo>
                      <a:pt x="671" y="420"/>
                    </a:lnTo>
                    <a:lnTo>
                      <a:pt x="575" y="289"/>
                    </a:lnTo>
                    <a:cubicBezTo>
                      <a:pt x="539" y="238"/>
                      <a:pt x="503" y="187"/>
                      <a:pt x="466" y="134"/>
                    </a:cubicBezTo>
                    <a:lnTo>
                      <a:pt x="3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5"/>
              <p:cNvSpPr/>
              <p:nvPr/>
            </p:nvSpPr>
            <p:spPr>
              <a:xfrm>
                <a:off x="480925" y="3793325"/>
                <a:ext cx="17200" cy="17300"/>
              </a:xfrm>
              <a:custGeom>
                <a:rect b="b" l="l" r="r" t="t"/>
                <a:pathLst>
                  <a:path extrusionOk="0" h="692" w="688">
                    <a:moveTo>
                      <a:pt x="336" y="1"/>
                    </a:moveTo>
                    <a:lnTo>
                      <a:pt x="1" y="308"/>
                    </a:lnTo>
                    <a:lnTo>
                      <a:pt x="110" y="427"/>
                    </a:lnTo>
                    <a:cubicBezTo>
                      <a:pt x="156" y="477"/>
                      <a:pt x="202" y="526"/>
                      <a:pt x="248" y="576"/>
                    </a:cubicBezTo>
                    <a:lnTo>
                      <a:pt x="362" y="691"/>
                    </a:lnTo>
                    <a:lnTo>
                      <a:pt x="688" y="376"/>
                    </a:lnTo>
                    <a:lnTo>
                      <a:pt x="575" y="259"/>
                    </a:lnTo>
                    <a:cubicBezTo>
                      <a:pt x="531" y="214"/>
                      <a:pt x="488" y="168"/>
                      <a:pt x="445" y="122"/>
                    </a:cubicBezTo>
                    <a:lnTo>
                      <a:pt x="3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5"/>
              <p:cNvSpPr/>
              <p:nvPr/>
            </p:nvSpPr>
            <p:spPr>
              <a:xfrm>
                <a:off x="519125" y="3824400"/>
                <a:ext cx="17050" cy="16450"/>
              </a:xfrm>
              <a:custGeom>
                <a:rect b="b" l="l" r="r" t="t"/>
                <a:pathLst>
                  <a:path extrusionOk="0" h="658" w="682">
                    <a:moveTo>
                      <a:pt x="239" y="0"/>
                    </a:moveTo>
                    <a:lnTo>
                      <a:pt x="1" y="387"/>
                    </a:lnTo>
                    <a:lnTo>
                      <a:pt x="138" y="473"/>
                    </a:lnTo>
                    <a:cubicBezTo>
                      <a:pt x="196" y="507"/>
                      <a:pt x="254" y="542"/>
                      <a:pt x="313" y="575"/>
                    </a:cubicBezTo>
                    <a:lnTo>
                      <a:pt x="453" y="658"/>
                    </a:lnTo>
                    <a:lnTo>
                      <a:pt x="681" y="263"/>
                    </a:lnTo>
                    <a:lnTo>
                      <a:pt x="539" y="182"/>
                    </a:lnTo>
                    <a:cubicBezTo>
                      <a:pt x="485" y="151"/>
                      <a:pt x="430" y="118"/>
                      <a:pt x="377" y="85"/>
                    </a:cubicBezTo>
                    <a:lnTo>
                      <a:pt x="376" y="85"/>
                    </a:lnTo>
                    <a:lnTo>
                      <a:pt x="2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5"/>
              <p:cNvSpPr/>
              <p:nvPr/>
            </p:nvSpPr>
            <p:spPr>
              <a:xfrm>
                <a:off x="484100" y="3549250"/>
                <a:ext cx="17250" cy="17250"/>
              </a:xfrm>
              <a:custGeom>
                <a:rect b="b" l="l" r="r" t="t"/>
                <a:pathLst>
                  <a:path extrusionOk="0" h="690" w="690">
                    <a:moveTo>
                      <a:pt x="371" y="0"/>
                    </a:moveTo>
                    <a:lnTo>
                      <a:pt x="255" y="114"/>
                    </a:lnTo>
                    <a:cubicBezTo>
                      <a:pt x="207" y="160"/>
                      <a:pt x="159" y="208"/>
                      <a:pt x="113" y="258"/>
                    </a:cubicBezTo>
                    <a:lnTo>
                      <a:pt x="1" y="374"/>
                    </a:lnTo>
                    <a:lnTo>
                      <a:pt x="328" y="689"/>
                    </a:lnTo>
                    <a:lnTo>
                      <a:pt x="440" y="573"/>
                    </a:lnTo>
                    <a:cubicBezTo>
                      <a:pt x="485" y="527"/>
                      <a:pt x="529" y="483"/>
                      <a:pt x="574" y="438"/>
                    </a:cubicBezTo>
                    <a:lnTo>
                      <a:pt x="690" y="324"/>
                    </a:lnTo>
                    <a:lnTo>
                      <a:pt x="3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5"/>
              <p:cNvSpPr/>
              <p:nvPr/>
            </p:nvSpPr>
            <p:spPr>
              <a:xfrm>
                <a:off x="771200" y="3603750"/>
                <a:ext cx="15600" cy="16475"/>
              </a:xfrm>
              <a:custGeom>
                <a:rect b="b" l="l" r="r" t="t"/>
                <a:pathLst>
                  <a:path extrusionOk="0" h="659" w="624">
                    <a:moveTo>
                      <a:pt x="415" y="1"/>
                    </a:moveTo>
                    <a:lnTo>
                      <a:pt x="0" y="188"/>
                    </a:lnTo>
                    <a:lnTo>
                      <a:pt x="66" y="335"/>
                    </a:lnTo>
                    <a:cubicBezTo>
                      <a:pt x="93" y="392"/>
                      <a:pt x="118" y="450"/>
                      <a:pt x="142" y="508"/>
                    </a:cubicBezTo>
                    <a:lnTo>
                      <a:pt x="204" y="658"/>
                    </a:lnTo>
                    <a:lnTo>
                      <a:pt x="623" y="485"/>
                    </a:lnTo>
                    <a:lnTo>
                      <a:pt x="562" y="335"/>
                    </a:lnTo>
                    <a:cubicBezTo>
                      <a:pt x="536" y="272"/>
                      <a:pt x="509" y="211"/>
                      <a:pt x="481" y="150"/>
                    </a:cubicBezTo>
                    <a:lnTo>
                      <a:pt x="4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5"/>
              <p:cNvSpPr/>
              <p:nvPr/>
            </p:nvSpPr>
            <p:spPr>
              <a:xfrm>
                <a:off x="759500" y="3581750"/>
                <a:ext cx="16525" cy="17025"/>
              </a:xfrm>
              <a:custGeom>
                <a:rect b="b" l="l" r="r" t="t"/>
                <a:pathLst>
                  <a:path extrusionOk="0" h="681" w="661">
                    <a:moveTo>
                      <a:pt x="386" y="0"/>
                    </a:moveTo>
                    <a:lnTo>
                      <a:pt x="1" y="242"/>
                    </a:lnTo>
                    <a:lnTo>
                      <a:pt x="87" y="379"/>
                    </a:lnTo>
                    <a:cubicBezTo>
                      <a:pt x="121" y="432"/>
                      <a:pt x="154" y="486"/>
                      <a:pt x="186" y="541"/>
                    </a:cubicBezTo>
                    <a:lnTo>
                      <a:pt x="268" y="681"/>
                    </a:lnTo>
                    <a:lnTo>
                      <a:pt x="660" y="450"/>
                    </a:lnTo>
                    <a:lnTo>
                      <a:pt x="577" y="309"/>
                    </a:lnTo>
                    <a:cubicBezTo>
                      <a:pt x="543" y="251"/>
                      <a:pt x="508" y="194"/>
                      <a:pt x="472" y="137"/>
                    </a:cubicBezTo>
                    <a:lnTo>
                      <a:pt x="3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5"/>
              <p:cNvSpPr/>
              <p:nvPr/>
            </p:nvSpPr>
            <p:spPr>
              <a:xfrm>
                <a:off x="779875" y="3627300"/>
                <a:ext cx="14425" cy="15600"/>
              </a:xfrm>
              <a:custGeom>
                <a:rect b="b" l="l" r="r" t="t"/>
                <a:pathLst>
                  <a:path extrusionOk="0" h="624" w="577">
                    <a:moveTo>
                      <a:pt x="438" y="1"/>
                    </a:moveTo>
                    <a:lnTo>
                      <a:pt x="0" y="128"/>
                    </a:lnTo>
                    <a:lnTo>
                      <a:pt x="47" y="283"/>
                    </a:lnTo>
                    <a:cubicBezTo>
                      <a:pt x="63" y="344"/>
                      <a:pt x="80" y="405"/>
                      <a:pt x="96" y="466"/>
                    </a:cubicBezTo>
                    <a:lnTo>
                      <a:pt x="136" y="623"/>
                    </a:lnTo>
                    <a:lnTo>
                      <a:pt x="577" y="509"/>
                    </a:lnTo>
                    <a:lnTo>
                      <a:pt x="536" y="352"/>
                    </a:lnTo>
                    <a:cubicBezTo>
                      <a:pt x="519" y="288"/>
                      <a:pt x="501" y="222"/>
                      <a:pt x="483" y="158"/>
                    </a:cubicBezTo>
                    <a:lnTo>
                      <a:pt x="4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5"/>
              <p:cNvSpPr/>
              <p:nvPr/>
            </p:nvSpPr>
            <p:spPr>
              <a:xfrm>
                <a:off x="745050" y="3561625"/>
                <a:ext cx="17075" cy="17300"/>
              </a:xfrm>
              <a:custGeom>
                <a:rect b="b" l="l" r="r" t="t"/>
                <a:pathLst>
                  <a:path extrusionOk="0" h="692" w="683">
                    <a:moveTo>
                      <a:pt x="349" y="1"/>
                    </a:moveTo>
                    <a:lnTo>
                      <a:pt x="1" y="293"/>
                    </a:lnTo>
                    <a:lnTo>
                      <a:pt x="105" y="417"/>
                    </a:lnTo>
                    <a:lnTo>
                      <a:pt x="106" y="417"/>
                    </a:lnTo>
                    <a:cubicBezTo>
                      <a:pt x="146" y="465"/>
                      <a:pt x="187" y="515"/>
                      <a:pt x="227" y="564"/>
                    </a:cubicBezTo>
                    <a:lnTo>
                      <a:pt x="328" y="691"/>
                    </a:lnTo>
                    <a:lnTo>
                      <a:pt x="683" y="409"/>
                    </a:lnTo>
                    <a:lnTo>
                      <a:pt x="582" y="282"/>
                    </a:lnTo>
                    <a:cubicBezTo>
                      <a:pt x="539" y="229"/>
                      <a:pt x="496" y="176"/>
                      <a:pt x="453" y="125"/>
                    </a:cubicBezTo>
                    <a:lnTo>
                      <a:pt x="3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5"/>
              <p:cNvSpPr/>
              <p:nvPr/>
            </p:nvSpPr>
            <p:spPr>
              <a:xfrm>
                <a:off x="785400" y="3651950"/>
                <a:ext cx="12925" cy="14375"/>
              </a:xfrm>
              <a:custGeom>
                <a:rect b="b" l="l" r="r" t="t"/>
                <a:pathLst>
                  <a:path extrusionOk="0" h="575" w="517">
                    <a:moveTo>
                      <a:pt x="450" y="1"/>
                    </a:moveTo>
                    <a:lnTo>
                      <a:pt x="1" y="64"/>
                    </a:lnTo>
                    <a:lnTo>
                      <a:pt x="22" y="224"/>
                    </a:lnTo>
                    <a:lnTo>
                      <a:pt x="22" y="226"/>
                    </a:lnTo>
                    <a:cubicBezTo>
                      <a:pt x="32" y="287"/>
                      <a:pt x="40" y="349"/>
                      <a:pt x="47" y="414"/>
                    </a:cubicBezTo>
                    <a:lnTo>
                      <a:pt x="65" y="574"/>
                    </a:lnTo>
                    <a:lnTo>
                      <a:pt x="516" y="523"/>
                    </a:lnTo>
                    <a:lnTo>
                      <a:pt x="498" y="363"/>
                    </a:lnTo>
                    <a:cubicBezTo>
                      <a:pt x="491" y="295"/>
                      <a:pt x="483" y="227"/>
                      <a:pt x="473" y="161"/>
                    </a:cubicBezTo>
                    <a:lnTo>
                      <a:pt x="4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5"/>
              <p:cNvSpPr/>
              <p:nvPr/>
            </p:nvSpPr>
            <p:spPr>
              <a:xfrm>
                <a:off x="728150" y="3543825"/>
                <a:ext cx="17300" cy="17200"/>
              </a:xfrm>
              <a:custGeom>
                <a:rect b="b" l="l" r="r" t="t"/>
                <a:pathLst>
                  <a:path extrusionOk="0" h="688" w="692">
                    <a:moveTo>
                      <a:pt x="303" y="1"/>
                    </a:moveTo>
                    <a:lnTo>
                      <a:pt x="1" y="339"/>
                    </a:lnTo>
                    <a:lnTo>
                      <a:pt x="122" y="448"/>
                    </a:lnTo>
                    <a:cubicBezTo>
                      <a:pt x="168" y="490"/>
                      <a:pt x="214" y="533"/>
                      <a:pt x="260" y="577"/>
                    </a:cubicBezTo>
                    <a:lnTo>
                      <a:pt x="379" y="688"/>
                    </a:lnTo>
                    <a:lnTo>
                      <a:pt x="691" y="359"/>
                    </a:lnTo>
                    <a:lnTo>
                      <a:pt x="574" y="247"/>
                    </a:lnTo>
                    <a:cubicBezTo>
                      <a:pt x="525" y="201"/>
                      <a:pt x="475" y="154"/>
                      <a:pt x="425" y="110"/>
                    </a:cubicBezTo>
                    <a:lnTo>
                      <a:pt x="3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5"/>
              <p:cNvSpPr/>
              <p:nvPr/>
            </p:nvSpPr>
            <p:spPr>
              <a:xfrm>
                <a:off x="468300" y="3567775"/>
                <a:ext cx="16900" cy="17300"/>
              </a:xfrm>
              <a:custGeom>
                <a:rect b="b" l="l" r="r" t="t"/>
                <a:pathLst>
                  <a:path extrusionOk="0" h="692" w="676">
                    <a:moveTo>
                      <a:pt x="316" y="1"/>
                    </a:moveTo>
                    <a:lnTo>
                      <a:pt x="216" y="130"/>
                    </a:lnTo>
                    <a:cubicBezTo>
                      <a:pt x="175" y="184"/>
                      <a:pt x="134" y="237"/>
                      <a:pt x="94" y="292"/>
                    </a:cubicBezTo>
                    <a:lnTo>
                      <a:pt x="0" y="424"/>
                    </a:lnTo>
                    <a:lnTo>
                      <a:pt x="367" y="691"/>
                    </a:lnTo>
                    <a:lnTo>
                      <a:pt x="463" y="559"/>
                    </a:lnTo>
                    <a:cubicBezTo>
                      <a:pt x="501" y="508"/>
                      <a:pt x="537" y="457"/>
                      <a:pt x="577" y="407"/>
                    </a:cubicBezTo>
                    <a:lnTo>
                      <a:pt x="676" y="278"/>
                    </a:lnTo>
                    <a:lnTo>
                      <a:pt x="3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5"/>
              <p:cNvSpPr/>
              <p:nvPr/>
            </p:nvSpPr>
            <p:spPr>
              <a:xfrm>
                <a:off x="455350" y="3588550"/>
                <a:ext cx="16225" cy="16925"/>
              </a:xfrm>
              <a:custGeom>
                <a:rect b="b" l="l" r="r" t="t"/>
                <a:pathLst>
                  <a:path extrusionOk="0" h="677" w="649">
                    <a:moveTo>
                      <a:pt x="254" y="1"/>
                    </a:moveTo>
                    <a:lnTo>
                      <a:pt x="174" y="143"/>
                    </a:lnTo>
                    <a:cubicBezTo>
                      <a:pt x="140" y="201"/>
                      <a:pt x="108" y="260"/>
                      <a:pt x="77" y="321"/>
                    </a:cubicBezTo>
                    <a:lnTo>
                      <a:pt x="1" y="463"/>
                    </a:lnTo>
                    <a:lnTo>
                      <a:pt x="401" y="677"/>
                    </a:lnTo>
                    <a:lnTo>
                      <a:pt x="477" y="533"/>
                    </a:lnTo>
                    <a:cubicBezTo>
                      <a:pt x="506" y="478"/>
                      <a:pt x="538" y="422"/>
                      <a:pt x="569" y="368"/>
                    </a:cubicBezTo>
                    <a:lnTo>
                      <a:pt x="649" y="226"/>
                    </a:lnTo>
                    <a:lnTo>
                      <a:pt x="2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5"/>
              <p:cNvSpPr/>
              <p:nvPr/>
            </p:nvSpPr>
            <p:spPr>
              <a:xfrm>
                <a:off x="709075" y="3528725"/>
                <a:ext cx="17200" cy="16775"/>
              </a:xfrm>
              <a:custGeom>
                <a:rect b="b" l="l" r="r" t="t"/>
                <a:pathLst>
                  <a:path extrusionOk="0" h="671" w="688">
                    <a:moveTo>
                      <a:pt x="255" y="0"/>
                    </a:moveTo>
                    <a:lnTo>
                      <a:pt x="1" y="377"/>
                    </a:lnTo>
                    <a:lnTo>
                      <a:pt x="136" y="468"/>
                    </a:lnTo>
                    <a:cubicBezTo>
                      <a:pt x="189" y="504"/>
                      <a:pt x="240" y="539"/>
                      <a:pt x="291" y="577"/>
                    </a:cubicBezTo>
                    <a:lnTo>
                      <a:pt x="424" y="671"/>
                    </a:lnTo>
                    <a:lnTo>
                      <a:pt x="688" y="301"/>
                    </a:lnTo>
                    <a:lnTo>
                      <a:pt x="556" y="207"/>
                    </a:lnTo>
                    <a:cubicBezTo>
                      <a:pt x="501" y="167"/>
                      <a:pt x="447" y="129"/>
                      <a:pt x="391" y="91"/>
                    </a:cubicBezTo>
                    <a:lnTo>
                      <a:pt x="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5"/>
              <p:cNvSpPr/>
              <p:nvPr/>
            </p:nvSpPr>
            <p:spPr>
              <a:xfrm>
                <a:off x="445575" y="3611150"/>
                <a:ext cx="15275" cy="16250"/>
              </a:xfrm>
              <a:custGeom>
                <a:rect b="b" l="l" r="r" t="t"/>
                <a:pathLst>
                  <a:path extrusionOk="0" h="650" w="611">
                    <a:moveTo>
                      <a:pt x="187" y="1"/>
                    </a:moveTo>
                    <a:lnTo>
                      <a:pt x="128" y="153"/>
                    </a:lnTo>
                    <a:cubicBezTo>
                      <a:pt x="103" y="215"/>
                      <a:pt x="78" y="278"/>
                      <a:pt x="55" y="343"/>
                    </a:cubicBezTo>
                    <a:lnTo>
                      <a:pt x="0" y="495"/>
                    </a:lnTo>
                    <a:lnTo>
                      <a:pt x="427" y="650"/>
                    </a:lnTo>
                    <a:lnTo>
                      <a:pt x="483" y="498"/>
                    </a:lnTo>
                    <a:cubicBezTo>
                      <a:pt x="504" y="438"/>
                      <a:pt x="527" y="379"/>
                      <a:pt x="551" y="319"/>
                    </a:cubicBezTo>
                    <a:lnTo>
                      <a:pt x="610" y="167"/>
                    </a:lnTo>
                    <a:lnTo>
                      <a:pt x="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5"/>
              <p:cNvSpPr/>
              <p:nvPr/>
            </p:nvSpPr>
            <p:spPr>
              <a:xfrm>
                <a:off x="705325" y="3820300"/>
                <a:ext cx="17125" cy="16675"/>
              </a:xfrm>
              <a:custGeom>
                <a:rect b="b" l="l" r="r" t="t"/>
                <a:pathLst>
                  <a:path extrusionOk="0" h="667" w="685">
                    <a:moveTo>
                      <a:pt x="430" y="1"/>
                    </a:moveTo>
                    <a:lnTo>
                      <a:pt x="296" y="92"/>
                    </a:lnTo>
                    <a:cubicBezTo>
                      <a:pt x="243" y="126"/>
                      <a:pt x="190" y="161"/>
                      <a:pt x="137" y="196"/>
                    </a:cubicBezTo>
                    <a:lnTo>
                      <a:pt x="0" y="283"/>
                    </a:lnTo>
                    <a:lnTo>
                      <a:pt x="243" y="667"/>
                    </a:lnTo>
                    <a:lnTo>
                      <a:pt x="380" y="579"/>
                    </a:lnTo>
                    <a:cubicBezTo>
                      <a:pt x="438" y="543"/>
                      <a:pt x="494" y="506"/>
                      <a:pt x="550" y="468"/>
                    </a:cubicBezTo>
                    <a:lnTo>
                      <a:pt x="684" y="377"/>
                    </a:lnTo>
                    <a:lnTo>
                      <a:pt x="4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5"/>
              <p:cNvSpPr/>
              <p:nvPr/>
            </p:nvSpPr>
            <p:spPr>
              <a:xfrm>
                <a:off x="724725" y="3805225"/>
                <a:ext cx="17300" cy="17175"/>
              </a:xfrm>
              <a:custGeom>
                <a:rect b="b" l="l" r="r" t="t"/>
                <a:pathLst>
                  <a:path extrusionOk="0" h="687" w="692">
                    <a:moveTo>
                      <a:pt x="387" y="1"/>
                    </a:moveTo>
                    <a:lnTo>
                      <a:pt x="267" y="110"/>
                    </a:lnTo>
                    <a:cubicBezTo>
                      <a:pt x="221" y="153"/>
                      <a:pt x="173" y="194"/>
                      <a:pt x="125" y="235"/>
                    </a:cubicBezTo>
                    <a:lnTo>
                      <a:pt x="1" y="339"/>
                    </a:lnTo>
                    <a:lnTo>
                      <a:pt x="295" y="686"/>
                    </a:lnTo>
                    <a:lnTo>
                      <a:pt x="419" y="581"/>
                    </a:lnTo>
                    <a:cubicBezTo>
                      <a:pt x="470" y="538"/>
                      <a:pt x="521" y="493"/>
                      <a:pt x="571" y="447"/>
                    </a:cubicBezTo>
                    <a:lnTo>
                      <a:pt x="691" y="339"/>
                    </a:lnTo>
                    <a:lnTo>
                      <a:pt x="3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5"/>
              <p:cNvSpPr/>
              <p:nvPr/>
            </p:nvSpPr>
            <p:spPr>
              <a:xfrm>
                <a:off x="688250" y="3516575"/>
                <a:ext cx="16775" cy="16050"/>
              </a:xfrm>
              <a:custGeom>
                <a:rect b="b" l="l" r="r" t="t"/>
                <a:pathLst>
                  <a:path extrusionOk="0" h="642" w="671">
                    <a:moveTo>
                      <a:pt x="199" y="0"/>
                    </a:moveTo>
                    <a:lnTo>
                      <a:pt x="1" y="408"/>
                    </a:lnTo>
                    <a:lnTo>
                      <a:pt x="146" y="479"/>
                    </a:lnTo>
                    <a:cubicBezTo>
                      <a:pt x="204" y="508"/>
                      <a:pt x="260" y="536"/>
                      <a:pt x="317" y="565"/>
                    </a:cubicBezTo>
                    <a:lnTo>
                      <a:pt x="460" y="641"/>
                    </a:lnTo>
                    <a:lnTo>
                      <a:pt x="670" y="238"/>
                    </a:lnTo>
                    <a:lnTo>
                      <a:pt x="526" y="162"/>
                    </a:lnTo>
                    <a:cubicBezTo>
                      <a:pt x="467" y="131"/>
                      <a:pt x="406" y="101"/>
                      <a:pt x="345" y="71"/>
                    </a:cubicBezTo>
                    <a:lnTo>
                      <a:pt x="1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5"/>
              <p:cNvSpPr/>
              <p:nvPr/>
            </p:nvSpPr>
            <p:spPr>
              <a:xfrm>
                <a:off x="742075" y="3787750"/>
                <a:ext cx="17125" cy="17350"/>
              </a:xfrm>
              <a:custGeom>
                <a:rect b="b" l="l" r="r" t="t"/>
                <a:pathLst>
                  <a:path extrusionOk="0" h="694" w="685">
                    <a:moveTo>
                      <a:pt x="336" y="1"/>
                    </a:moveTo>
                    <a:lnTo>
                      <a:pt x="232" y="126"/>
                    </a:lnTo>
                    <a:cubicBezTo>
                      <a:pt x="191" y="174"/>
                      <a:pt x="149" y="222"/>
                      <a:pt x="108" y="270"/>
                    </a:cubicBezTo>
                    <a:lnTo>
                      <a:pt x="1" y="391"/>
                    </a:lnTo>
                    <a:lnTo>
                      <a:pt x="339" y="693"/>
                    </a:lnTo>
                    <a:lnTo>
                      <a:pt x="447" y="571"/>
                    </a:lnTo>
                    <a:cubicBezTo>
                      <a:pt x="493" y="521"/>
                      <a:pt x="536" y="470"/>
                      <a:pt x="581" y="419"/>
                    </a:cubicBezTo>
                    <a:lnTo>
                      <a:pt x="685" y="293"/>
                    </a:lnTo>
                    <a:lnTo>
                      <a:pt x="3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5"/>
              <p:cNvSpPr/>
              <p:nvPr/>
            </p:nvSpPr>
            <p:spPr>
              <a:xfrm>
                <a:off x="666000" y="3507650"/>
                <a:ext cx="16050" cy="14925"/>
              </a:xfrm>
              <a:custGeom>
                <a:rect b="b" l="l" r="r" t="t"/>
                <a:pathLst>
                  <a:path extrusionOk="0" h="597" w="642">
                    <a:moveTo>
                      <a:pt x="141" y="0"/>
                    </a:moveTo>
                    <a:lnTo>
                      <a:pt x="1" y="432"/>
                    </a:lnTo>
                    <a:lnTo>
                      <a:pt x="156" y="483"/>
                    </a:lnTo>
                    <a:cubicBezTo>
                      <a:pt x="215" y="501"/>
                      <a:pt x="276" y="523"/>
                      <a:pt x="336" y="544"/>
                    </a:cubicBezTo>
                    <a:lnTo>
                      <a:pt x="490" y="597"/>
                    </a:lnTo>
                    <a:lnTo>
                      <a:pt x="642" y="169"/>
                    </a:lnTo>
                    <a:lnTo>
                      <a:pt x="488" y="114"/>
                    </a:lnTo>
                    <a:cubicBezTo>
                      <a:pt x="423" y="93"/>
                      <a:pt x="361" y="72"/>
                      <a:pt x="295" y="50"/>
                    </a:cubicBezTo>
                    <a:lnTo>
                      <a:pt x="1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5"/>
              <p:cNvSpPr/>
              <p:nvPr/>
            </p:nvSpPr>
            <p:spPr>
              <a:xfrm>
                <a:off x="684225" y="3832650"/>
                <a:ext cx="16625" cy="15850"/>
              </a:xfrm>
              <a:custGeom>
                <a:rect b="b" l="l" r="r" t="t"/>
                <a:pathLst>
                  <a:path extrusionOk="0" h="634" w="665">
                    <a:moveTo>
                      <a:pt x="464" y="1"/>
                    </a:moveTo>
                    <a:lnTo>
                      <a:pt x="319" y="73"/>
                    </a:lnTo>
                    <a:cubicBezTo>
                      <a:pt x="263" y="100"/>
                      <a:pt x="205" y="128"/>
                      <a:pt x="147" y="153"/>
                    </a:cubicBezTo>
                    <a:lnTo>
                      <a:pt x="0" y="220"/>
                    </a:lnTo>
                    <a:lnTo>
                      <a:pt x="188" y="633"/>
                    </a:lnTo>
                    <a:lnTo>
                      <a:pt x="335" y="567"/>
                    </a:lnTo>
                    <a:cubicBezTo>
                      <a:pt x="397" y="539"/>
                      <a:pt x="458" y="510"/>
                      <a:pt x="519" y="481"/>
                    </a:cubicBezTo>
                    <a:lnTo>
                      <a:pt x="664" y="409"/>
                    </a:lnTo>
                    <a:lnTo>
                      <a:pt x="4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5"/>
              <p:cNvSpPr/>
              <p:nvPr/>
            </p:nvSpPr>
            <p:spPr>
              <a:xfrm>
                <a:off x="757000" y="3768275"/>
                <a:ext cx="16625" cy="17125"/>
              </a:xfrm>
              <a:custGeom>
                <a:rect b="b" l="l" r="r" t="t"/>
                <a:pathLst>
                  <a:path extrusionOk="0" h="685" w="665">
                    <a:moveTo>
                      <a:pt x="279" y="0"/>
                    </a:moveTo>
                    <a:lnTo>
                      <a:pt x="193" y="137"/>
                    </a:lnTo>
                    <a:cubicBezTo>
                      <a:pt x="160" y="190"/>
                      <a:pt x="126" y="245"/>
                      <a:pt x="91" y="297"/>
                    </a:cubicBezTo>
                    <a:lnTo>
                      <a:pt x="0" y="431"/>
                    </a:lnTo>
                    <a:lnTo>
                      <a:pt x="378" y="684"/>
                    </a:lnTo>
                    <a:lnTo>
                      <a:pt x="469" y="549"/>
                    </a:lnTo>
                    <a:cubicBezTo>
                      <a:pt x="506" y="492"/>
                      <a:pt x="544" y="435"/>
                      <a:pt x="578" y="378"/>
                    </a:cubicBezTo>
                    <a:lnTo>
                      <a:pt x="664" y="241"/>
                    </a:lnTo>
                    <a:lnTo>
                      <a:pt x="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5"/>
              <p:cNvSpPr/>
              <p:nvPr/>
            </p:nvSpPr>
            <p:spPr>
              <a:xfrm>
                <a:off x="661800" y="3842075"/>
                <a:ext cx="15800" cy="14725"/>
              </a:xfrm>
              <a:custGeom>
                <a:rect b="b" l="l" r="r" t="t"/>
                <a:pathLst>
                  <a:path extrusionOk="0" h="589" w="632">
                    <a:moveTo>
                      <a:pt x="491" y="0"/>
                    </a:moveTo>
                    <a:lnTo>
                      <a:pt x="337" y="52"/>
                    </a:lnTo>
                    <a:cubicBezTo>
                      <a:pt x="276" y="71"/>
                      <a:pt x="216" y="90"/>
                      <a:pt x="155" y="108"/>
                    </a:cubicBezTo>
                    <a:lnTo>
                      <a:pt x="0" y="154"/>
                    </a:lnTo>
                    <a:lnTo>
                      <a:pt x="129" y="589"/>
                    </a:lnTo>
                    <a:lnTo>
                      <a:pt x="284" y="544"/>
                    </a:lnTo>
                    <a:cubicBezTo>
                      <a:pt x="349" y="524"/>
                      <a:pt x="413" y="504"/>
                      <a:pt x="477" y="483"/>
                    </a:cubicBezTo>
                    <a:lnTo>
                      <a:pt x="631" y="433"/>
                    </a:lnTo>
                    <a:lnTo>
                      <a:pt x="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5"/>
              <p:cNvSpPr/>
              <p:nvPr/>
            </p:nvSpPr>
            <p:spPr>
              <a:xfrm>
                <a:off x="784625" y="3701225"/>
                <a:ext cx="13200" cy="14600"/>
              </a:xfrm>
              <a:custGeom>
                <a:rect b="b" l="l" r="r" t="t"/>
                <a:pathLst>
                  <a:path extrusionOk="0" h="584" w="528">
                    <a:moveTo>
                      <a:pt x="78" y="1"/>
                    </a:moveTo>
                    <a:lnTo>
                      <a:pt x="56" y="161"/>
                    </a:lnTo>
                    <a:cubicBezTo>
                      <a:pt x="47" y="224"/>
                      <a:pt x="37" y="287"/>
                      <a:pt x="27" y="349"/>
                    </a:cubicBezTo>
                    <a:lnTo>
                      <a:pt x="0" y="510"/>
                    </a:lnTo>
                    <a:lnTo>
                      <a:pt x="448" y="584"/>
                    </a:lnTo>
                    <a:lnTo>
                      <a:pt x="474" y="424"/>
                    </a:lnTo>
                    <a:cubicBezTo>
                      <a:pt x="486" y="358"/>
                      <a:pt x="496" y="292"/>
                      <a:pt x="506" y="224"/>
                    </a:cubicBezTo>
                    <a:lnTo>
                      <a:pt x="527" y="64"/>
                    </a:lnTo>
                    <a:lnTo>
                      <a:pt x="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5"/>
              <p:cNvSpPr/>
              <p:nvPr/>
            </p:nvSpPr>
            <p:spPr>
              <a:xfrm>
                <a:off x="787475" y="3677150"/>
                <a:ext cx="11550" cy="13575"/>
              </a:xfrm>
              <a:custGeom>
                <a:rect b="b" l="l" r="r" t="t"/>
                <a:pathLst>
                  <a:path extrusionOk="0" h="543" w="462">
                    <a:moveTo>
                      <a:pt x="7" y="1"/>
                    </a:moveTo>
                    <a:lnTo>
                      <a:pt x="7" y="177"/>
                    </a:lnTo>
                    <a:cubicBezTo>
                      <a:pt x="7" y="240"/>
                      <a:pt x="7" y="305"/>
                      <a:pt x="5" y="367"/>
                    </a:cubicBezTo>
                    <a:lnTo>
                      <a:pt x="0" y="529"/>
                    </a:lnTo>
                    <a:lnTo>
                      <a:pt x="455" y="543"/>
                    </a:lnTo>
                    <a:lnTo>
                      <a:pt x="458" y="379"/>
                    </a:lnTo>
                    <a:cubicBezTo>
                      <a:pt x="460" y="313"/>
                      <a:pt x="461" y="245"/>
                      <a:pt x="461" y="176"/>
                    </a:cubicBezTo>
                    <a:lnTo>
                      <a:pt x="4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5"/>
              <p:cNvSpPr/>
              <p:nvPr/>
            </p:nvSpPr>
            <p:spPr>
              <a:xfrm>
                <a:off x="769225" y="3747025"/>
                <a:ext cx="15800" cy="16650"/>
              </a:xfrm>
              <a:custGeom>
                <a:rect b="b" l="l" r="r" t="t"/>
                <a:pathLst>
                  <a:path extrusionOk="0" h="666" w="632">
                    <a:moveTo>
                      <a:pt x="216" y="1"/>
                    </a:moveTo>
                    <a:lnTo>
                      <a:pt x="150" y="150"/>
                    </a:lnTo>
                    <a:cubicBezTo>
                      <a:pt x="126" y="207"/>
                      <a:pt x="99" y="265"/>
                      <a:pt x="71" y="321"/>
                    </a:cubicBezTo>
                    <a:lnTo>
                      <a:pt x="0" y="468"/>
                    </a:lnTo>
                    <a:lnTo>
                      <a:pt x="410" y="665"/>
                    </a:lnTo>
                    <a:lnTo>
                      <a:pt x="481" y="518"/>
                    </a:lnTo>
                    <a:cubicBezTo>
                      <a:pt x="511" y="457"/>
                      <a:pt x="539" y="396"/>
                      <a:pt x="565" y="335"/>
                    </a:cubicBezTo>
                    <a:lnTo>
                      <a:pt x="631" y="186"/>
                    </a:lnTo>
                    <a:lnTo>
                      <a:pt x="2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5"/>
              <p:cNvSpPr/>
              <p:nvPr/>
            </p:nvSpPr>
            <p:spPr>
              <a:xfrm>
                <a:off x="778500" y="3724525"/>
                <a:ext cx="14650" cy="15800"/>
              </a:xfrm>
              <a:custGeom>
                <a:rect b="b" l="l" r="r" t="t"/>
                <a:pathLst>
                  <a:path extrusionOk="0" h="632" w="586">
                    <a:moveTo>
                      <a:pt x="149" y="1"/>
                    </a:moveTo>
                    <a:lnTo>
                      <a:pt x="105" y="157"/>
                    </a:lnTo>
                    <a:cubicBezTo>
                      <a:pt x="87" y="219"/>
                      <a:pt x="69" y="280"/>
                      <a:pt x="50" y="339"/>
                    </a:cubicBezTo>
                    <a:lnTo>
                      <a:pt x="1" y="495"/>
                    </a:lnTo>
                    <a:lnTo>
                      <a:pt x="434" y="632"/>
                    </a:lnTo>
                    <a:lnTo>
                      <a:pt x="483" y="476"/>
                    </a:lnTo>
                    <a:cubicBezTo>
                      <a:pt x="503" y="412"/>
                      <a:pt x="523" y="347"/>
                      <a:pt x="541" y="283"/>
                    </a:cubicBezTo>
                    <a:lnTo>
                      <a:pt x="586" y="126"/>
                    </a:lnTo>
                    <a:lnTo>
                      <a:pt x="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5"/>
              <p:cNvSpPr/>
              <p:nvPr/>
            </p:nvSpPr>
            <p:spPr>
              <a:xfrm>
                <a:off x="523125" y="3520125"/>
                <a:ext cx="16925" cy="16300"/>
              </a:xfrm>
              <a:custGeom>
                <a:rect b="b" l="l" r="r" t="t"/>
                <a:pathLst>
                  <a:path extrusionOk="0" h="652" w="677">
                    <a:moveTo>
                      <a:pt x="460" y="0"/>
                    </a:moveTo>
                    <a:lnTo>
                      <a:pt x="317" y="78"/>
                    </a:lnTo>
                    <a:cubicBezTo>
                      <a:pt x="259" y="109"/>
                      <a:pt x="199" y="143"/>
                      <a:pt x="141" y="177"/>
                    </a:cubicBezTo>
                    <a:lnTo>
                      <a:pt x="1" y="258"/>
                    </a:lnTo>
                    <a:lnTo>
                      <a:pt x="229" y="651"/>
                    </a:lnTo>
                    <a:lnTo>
                      <a:pt x="369" y="570"/>
                    </a:lnTo>
                    <a:cubicBezTo>
                      <a:pt x="424" y="537"/>
                      <a:pt x="478" y="508"/>
                      <a:pt x="535" y="476"/>
                    </a:cubicBezTo>
                    <a:lnTo>
                      <a:pt x="677" y="399"/>
                    </a:lnTo>
                    <a:lnTo>
                      <a:pt x="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5"/>
              <p:cNvSpPr/>
              <p:nvPr/>
            </p:nvSpPr>
            <p:spPr>
              <a:xfrm>
                <a:off x="569475" y="3503525"/>
                <a:ext cx="15300" cy="14050"/>
              </a:xfrm>
              <a:custGeom>
                <a:rect b="b" l="l" r="r" t="t"/>
                <a:pathLst>
                  <a:path extrusionOk="0" h="562" w="612">
                    <a:moveTo>
                      <a:pt x="513" y="0"/>
                    </a:moveTo>
                    <a:lnTo>
                      <a:pt x="356" y="35"/>
                    </a:lnTo>
                    <a:cubicBezTo>
                      <a:pt x="290" y="50"/>
                      <a:pt x="224" y="65"/>
                      <a:pt x="158" y="81"/>
                    </a:cubicBezTo>
                    <a:lnTo>
                      <a:pt x="1" y="121"/>
                    </a:lnTo>
                    <a:lnTo>
                      <a:pt x="111" y="562"/>
                    </a:lnTo>
                    <a:lnTo>
                      <a:pt x="268" y="522"/>
                    </a:lnTo>
                    <a:cubicBezTo>
                      <a:pt x="329" y="507"/>
                      <a:pt x="391" y="493"/>
                      <a:pt x="453" y="478"/>
                    </a:cubicBezTo>
                    <a:lnTo>
                      <a:pt x="612" y="443"/>
                    </a:lnTo>
                    <a:lnTo>
                      <a:pt x="5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5"/>
              <p:cNvSpPr/>
              <p:nvPr/>
            </p:nvSpPr>
            <p:spPr>
              <a:xfrm>
                <a:off x="564975" y="3844375"/>
                <a:ext cx="15525" cy="14325"/>
              </a:xfrm>
              <a:custGeom>
                <a:rect b="b" l="l" r="r" t="t"/>
                <a:pathLst>
                  <a:path extrusionOk="0" h="573" w="621">
                    <a:moveTo>
                      <a:pt x="123" y="1"/>
                    </a:moveTo>
                    <a:lnTo>
                      <a:pt x="1" y="439"/>
                    </a:lnTo>
                    <a:lnTo>
                      <a:pt x="157" y="482"/>
                    </a:lnTo>
                    <a:cubicBezTo>
                      <a:pt x="222" y="500"/>
                      <a:pt x="286" y="516"/>
                      <a:pt x="352" y="533"/>
                    </a:cubicBezTo>
                    <a:lnTo>
                      <a:pt x="511" y="572"/>
                    </a:lnTo>
                    <a:lnTo>
                      <a:pt x="620" y="131"/>
                    </a:lnTo>
                    <a:lnTo>
                      <a:pt x="463" y="92"/>
                    </a:lnTo>
                    <a:cubicBezTo>
                      <a:pt x="400" y="77"/>
                      <a:pt x="339" y="60"/>
                      <a:pt x="278" y="44"/>
                    </a:cubicBezTo>
                    <a:lnTo>
                      <a:pt x="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5"/>
              <p:cNvSpPr/>
              <p:nvPr/>
            </p:nvSpPr>
            <p:spPr>
              <a:xfrm>
                <a:off x="541300" y="3835875"/>
                <a:ext cx="16425" cy="15550"/>
              </a:xfrm>
              <a:custGeom>
                <a:rect b="b" l="l" r="r" t="t"/>
                <a:pathLst>
                  <a:path extrusionOk="0" h="622" w="657">
                    <a:moveTo>
                      <a:pt x="183" y="1"/>
                    </a:moveTo>
                    <a:lnTo>
                      <a:pt x="1" y="417"/>
                    </a:lnTo>
                    <a:lnTo>
                      <a:pt x="150" y="483"/>
                    </a:lnTo>
                    <a:cubicBezTo>
                      <a:pt x="211" y="509"/>
                      <a:pt x="273" y="536"/>
                      <a:pt x="336" y="561"/>
                    </a:cubicBezTo>
                    <a:lnTo>
                      <a:pt x="487" y="622"/>
                    </a:lnTo>
                    <a:lnTo>
                      <a:pt x="657" y="200"/>
                    </a:lnTo>
                    <a:lnTo>
                      <a:pt x="506" y="139"/>
                    </a:lnTo>
                    <a:cubicBezTo>
                      <a:pt x="447" y="116"/>
                      <a:pt x="389" y="91"/>
                      <a:pt x="331" y="65"/>
                    </a:cubicBezTo>
                    <a:lnTo>
                      <a:pt x="331" y="67"/>
                    </a:lnTo>
                    <a:lnTo>
                      <a:pt x="1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5"/>
              <p:cNvSpPr/>
              <p:nvPr/>
            </p:nvSpPr>
            <p:spPr>
              <a:xfrm>
                <a:off x="545575" y="3510125"/>
                <a:ext cx="16275" cy="15350"/>
              </a:xfrm>
              <a:custGeom>
                <a:rect b="b" l="l" r="r" t="t"/>
                <a:pathLst>
                  <a:path extrusionOk="0" h="614" w="651">
                    <a:moveTo>
                      <a:pt x="492" y="1"/>
                    </a:moveTo>
                    <a:lnTo>
                      <a:pt x="340" y="57"/>
                    </a:lnTo>
                    <a:lnTo>
                      <a:pt x="340" y="58"/>
                    </a:lnTo>
                    <a:cubicBezTo>
                      <a:pt x="278" y="82"/>
                      <a:pt x="215" y="106"/>
                      <a:pt x="152" y="131"/>
                    </a:cubicBezTo>
                    <a:lnTo>
                      <a:pt x="0" y="192"/>
                    </a:lnTo>
                    <a:lnTo>
                      <a:pt x="172" y="614"/>
                    </a:lnTo>
                    <a:lnTo>
                      <a:pt x="322" y="552"/>
                    </a:lnTo>
                    <a:cubicBezTo>
                      <a:pt x="380" y="528"/>
                      <a:pt x="440" y="505"/>
                      <a:pt x="499" y="483"/>
                    </a:cubicBezTo>
                    <a:lnTo>
                      <a:pt x="651" y="427"/>
                    </a:lnTo>
                    <a:lnTo>
                      <a:pt x="4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5"/>
              <p:cNvSpPr/>
              <p:nvPr/>
            </p:nvSpPr>
            <p:spPr>
              <a:xfrm>
                <a:off x="589675" y="3849675"/>
                <a:ext cx="14275" cy="12825"/>
              </a:xfrm>
              <a:custGeom>
                <a:rect b="b" l="l" r="r" t="t"/>
                <a:pathLst>
                  <a:path extrusionOk="0" h="513" w="571">
                    <a:moveTo>
                      <a:pt x="60" y="0"/>
                    </a:moveTo>
                    <a:lnTo>
                      <a:pt x="0" y="450"/>
                    </a:lnTo>
                    <a:lnTo>
                      <a:pt x="161" y="471"/>
                    </a:lnTo>
                    <a:cubicBezTo>
                      <a:pt x="228" y="481"/>
                      <a:pt x="295" y="488"/>
                      <a:pt x="362" y="496"/>
                    </a:cubicBezTo>
                    <a:lnTo>
                      <a:pt x="524" y="512"/>
                    </a:lnTo>
                    <a:lnTo>
                      <a:pt x="570" y="60"/>
                    </a:lnTo>
                    <a:lnTo>
                      <a:pt x="409" y="43"/>
                    </a:lnTo>
                    <a:cubicBezTo>
                      <a:pt x="346" y="37"/>
                      <a:pt x="283" y="28"/>
                      <a:pt x="220" y="20"/>
                    </a:cubicBezTo>
                    <a:lnTo>
                      <a:pt x="220" y="22"/>
                    </a:lnTo>
                    <a:lnTo>
                      <a:pt x="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5"/>
              <p:cNvSpPr/>
              <p:nvPr/>
            </p:nvSpPr>
            <p:spPr>
              <a:xfrm>
                <a:off x="614775" y="3851400"/>
                <a:ext cx="13300" cy="11625"/>
              </a:xfrm>
              <a:custGeom>
                <a:rect b="b" l="l" r="r" t="t"/>
                <a:pathLst>
                  <a:path extrusionOk="0" h="465" w="532">
                    <a:moveTo>
                      <a:pt x="515" y="1"/>
                    </a:moveTo>
                    <a:lnTo>
                      <a:pt x="353" y="6"/>
                    </a:lnTo>
                    <a:cubicBezTo>
                      <a:pt x="290" y="9"/>
                      <a:pt x="227" y="9"/>
                      <a:pt x="163" y="11"/>
                    </a:cubicBezTo>
                    <a:lnTo>
                      <a:pt x="1" y="11"/>
                    </a:lnTo>
                    <a:lnTo>
                      <a:pt x="4" y="465"/>
                    </a:lnTo>
                    <a:lnTo>
                      <a:pt x="166" y="465"/>
                    </a:lnTo>
                    <a:cubicBezTo>
                      <a:pt x="234" y="463"/>
                      <a:pt x="302" y="462"/>
                      <a:pt x="369" y="460"/>
                    </a:cubicBezTo>
                    <a:lnTo>
                      <a:pt x="531" y="455"/>
                    </a:lnTo>
                    <a:lnTo>
                      <a:pt x="5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5"/>
              <p:cNvSpPr/>
              <p:nvPr/>
            </p:nvSpPr>
            <p:spPr>
              <a:xfrm>
                <a:off x="594300" y="3500375"/>
                <a:ext cx="14025" cy="12500"/>
              </a:xfrm>
              <a:custGeom>
                <a:rect b="b" l="l" r="r" t="t"/>
                <a:pathLst>
                  <a:path extrusionOk="0" h="500" w="561">
                    <a:moveTo>
                      <a:pt x="524" y="1"/>
                    </a:moveTo>
                    <a:lnTo>
                      <a:pt x="362" y="12"/>
                    </a:lnTo>
                    <a:lnTo>
                      <a:pt x="364" y="12"/>
                    </a:lnTo>
                    <a:cubicBezTo>
                      <a:pt x="296" y="19"/>
                      <a:pt x="229" y="24"/>
                      <a:pt x="162" y="30"/>
                    </a:cubicBezTo>
                    <a:lnTo>
                      <a:pt x="1" y="49"/>
                    </a:lnTo>
                    <a:lnTo>
                      <a:pt x="48" y="500"/>
                    </a:lnTo>
                    <a:lnTo>
                      <a:pt x="209" y="483"/>
                    </a:lnTo>
                    <a:cubicBezTo>
                      <a:pt x="271" y="477"/>
                      <a:pt x="334" y="470"/>
                      <a:pt x="399" y="465"/>
                    </a:cubicBezTo>
                    <a:lnTo>
                      <a:pt x="561" y="453"/>
                    </a:lnTo>
                    <a:lnTo>
                      <a:pt x="5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5"/>
              <p:cNvSpPr/>
              <p:nvPr/>
            </p:nvSpPr>
            <p:spPr>
              <a:xfrm>
                <a:off x="638500" y="3848350"/>
                <a:ext cx="14675" cy="13325"/>
              </a:xfrm>
              <a:custGeom>
                <a:rect b="b" l="l" r="r" t="t"/>
                <a:pathLst>
                  <a:path extrusionOk="0" h="533" w="587">
                    <a:moveTo>
                      <a:pt x="507" y="0"/>
                    </a:moveTo>
                    <a:lnTo>
                      <a:pt x="349" y="30"/>
                    </a:lnTo>
                    <a:lnTo>
                      <a:pt x="349" y="29"/>
                    </a:lnTo>
                    <a:cubicBezTo>
                      <a:pt x="286" y="40"/>
                      <a:pt x="223" y="50"/>
                      <a:pt x="160" y="60"/>
                    </a:cubicBezTo>
                    <a:lnTo>
                      <a:pt x="0" y="83"/>
                    </a:lnTo>
                    <a:lnTo>
                      <a:pt x="66" y="532"/>
                    </a:lnTo>
                    <a:lnTo>
                      <a:pt x="227" y="509"/>
                    </a:lnTo>
                    <a:cubicBezTo>
                      <a:pt x="294" y="499"/>
                      <a:pt x="360" y="488"/>
                      <a:pt x="426" y="476"/>
                    </a:cubicBezTo>
                    <a:lnTo>
                      <a:pt x="587" y="448"/>
                    </a:lnTo>
                    <a:lnTo>
                      <a:pt x="5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5"/>
              <p:cNvSpPr/>
              <p:nvPr/>
            </p:nvSpPr>
            <p:spPr>
              <a:xfrm>
                <a:off x="619200" y="3500100"/>
                <a:ext cx="13525" cy="12000"/>
              </a:xfrm>
              <a:custGeom>
                <a:rect b="b" l="l" r="r" t="t"/>
                <a:pathLst>
                  <a:path extrusionOk="0" h="480" w="541">
                    <a:moveTo>
                      <a:pt x="16" y="0"/>
                    </a:moveTo>
                    <a:lnTo>
                      <a:pt x="1" y="454"/>
                    </a:lnTo>
                    <a:lnTo>
                      <a:pt x="163" y="459"/>
                    </a:lnTo>
                    <a:cubicBezTo>
                      <a:pt x="225" y="461"/>
                      <a:pt x="288" y="464"/>
                      <a:pt x="353" y="469"/>
                    </a:cubicBezTo>
                    <a:lnTo>
                      <a:pt x="515" y="479"/>
                    </a:lnTo>
                    <a:lnTo>
                      <a:pt x="541" y="25"/>
                    </a:lnTo>
                    <a:lnTo>
                      <a:pt x="379" y="15"/>
                    </a:lnTo>
                    <a:cubicBezTo>
                      <a:pt x="313" y="12"/>
                      <a:pt x="245" y="8"/>
                      <a:pt x="177" y="5"/>
                    </a:cubicBezTo>
                    <a:lnTo>
                      <a:pt x="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5"/>
              <p:cNvSpPr/>
              <p:nvPr/>
            </p:nvSpPr>
            <p:spPr>
              <a:xfrm>
                <a:off x="642825" y="3502125"/>
                <a:ext cx="14950" cy="13550"/>
              </a:xfrm>
              <a:custGeom>
                <a:rect b="b" l="l" r="r" t="t"/>
                <a:pathLst>
                  <a:path extrusionOk="0" h="542" w="598">
                    <a:moveTo>
                      <a:pt x="78" y="0"/>
                    </a:moveTo>
                    <a:lnTo>
                      <a:pt x="1" y="448"/>
                    </a:lnTo>
                    <a:lnTo>
                      <a:pt x="161" y="476"/>
                    </a:lnTo>
                    <a:cubicBezTo>
                      <a:pt x="224" y="486"/>
                      <a:pt x="287" y="497"/>
                      <a:pt x="348" y="511"/>
                    </a:cubicBezTo>
                    <a:lnTo>
                      <a:pt x="506" y="542"/>
                    </a:lnTo>
                    <a:lnTo>
                      <a:pt x="597" y="98"/>
                    </a:lnTo>
                    <a:lnTo>
                      <a:pt x="439" y="65"/>
                    </a:lnTo>
                    <a:cubicBezTo>
                      <a:pt x="372" y="51"/>
                      <a:pt x="305" y="40"/>
                      <a:pt x="239" y="28"/>
                    </a:cubicBezTo>
                    <a:lnTo>
                      <a:pt x="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5"/>
              <p:cNvSpPr/>
              <p:nvPr/>
            </p:nvSpPr>
            <p:spPr>
              <a:xfrm>
                <a:off x="499725" y="3563750"/>
                <a:ext cx="235700" cy="235675"/>
              </a:xfrm>
              <a:custGeom>
                <a:rect b="b" l="l" r="r" t="t"/>
                <a:pathLst>
                  <a:path extrusionOk="0" h="9427" w="9428">
                    <a:moveTo>
                      <a:pt x="4714" y="585"/>
                    </a:moveTo>
                    <a:cubicBezTo>
                      <a:pt x="6990" y="585"/>
                      <a:pt x="8844" y="2437"/>
                      <a:pt x="8844" y="4713"/>
                    </a:cubicBezTo>
                    <a:cubicBezTo>
                      <a:pt x="8844" y="6990"/>
                      <a:pt x="6990" y="8842"/>
                      <a:pt x="4714" y="8842"/>
                    </a:cubicBezTo>
                    <a:cubicBezTo>
                      <a:pt x="2437" y="8842"/>
                      <a:pt x="585" y="6990"/>
                      <a:pt x="585" y="4713"/>
                    </a:cubicBezTo>
                    <a:cubicBezTo>
                      <a:pt x="585" y="2437"/>
                      <a:pt x="2437" y="585"/>
                      <a:pt x="4714" y="585"/>
                    </a:cubicBezTo>
                    <a:close/>
                    <a:moveTo>
                      <a:pt x="4714" y="0"/>
                    </a:moveTo>
                    <a:cubicBezTo>
                      <a:pt x="2115" y="0"/>
                      <a:pt x="0" y="2115"/>
                      <a:pt x="0" y="4713"/>
                    </a:cubicBezTo>
                    <a:cubicBezTo>
                      <a:pt x="0" y="7312"/>
                      <a:pt x="2115" y="9427"/>
                      <a:pt x="4714" y="9427"/>
                    </a:cubicBezTo>
                    <a:cubicBezTo>
                      <a:pt x="7312" y="9427"/>
                      <a:pt x="9427" y="7312"/>
                      <a:pt x="9427" y="4713"/>
                    </a:cubicBezTo>
                    <a:cubicBezTo>
                      <a:pt x="9427" y="2115"/>
                      <a:pt x="7312" y="0"/>
                      <a:pt x="4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5"/>
              <p:cNvSpPr/>
              <p:nvPr/>
            </p:nvSpPr>
            <p:spPr>
              <a:xfrm>
                <a:off x="353675" y="3417700"/>
                <a:ext cx="527775" cy="527775"/>
              </a:xfrm>
              <a:custGeom>
                <a:rect b="b" l="l" r="r" t="t"/>
                <a:pathLst>
                  <a:path extrusionOk="0" h="21111" w="21111">
                    <a:moveTo>
                      <a:pt x="12490" y="260"/>
                    </a:moveTo>
                    <a:cubicBezTo>
                      <a:pt x="12717" y="260"/>
                      <a:pt x="12900" y="445"/>
                      <a:pt x="12900" y="671"/>
                    </a:cubicBezTo>
                    <a:lnTo>
                      <a:pt x="12900" y="2160"/>
                    </a:lnTo>
                    <a:cubicBezTo>
                      <a:pt x="12900" y="2440"/>
                      <a:pt x="13078" y="2695"/>
                      <a:pt x="13344" y="2789"/>
                    </a:cubicBezTo>
                    <a:cubicBezTo>
                      <a:pt x="13591" y="2878"/>
                      <a:pt x="13837" y="2981"/>
                      <a:pt x="14075" y="3093"/>
                    </a:cubicBezTo>
                    <a:cubicBezTo>
                      <a:pt x="14165" y="3136"/>
                      <a:pt x="14263" y="3157"/>
                      <a:pt x="14360" y="3157"/>
                    </a:cubicBezTo>
                    <a:cubicBezTo>
                      <a:pt x="14534" y="3157"/>
                      <a:pt x="14706" y="3089"/>
                      <a:pt x="14835" y="2961"/>
                    </a:cubicBezTo>
                    <a:lnTo>
                      <a:pt x="15887" y="1908"/>
                    </a:lnTo>
                    <a:cubicBezTo>
                      <a:pt x="15965" y="1831"/>
                      <a:pt x="16069" y="1788"/>
                      <a:pt x="16178" y="1788"/>
                    </a:cubicBezTo>
                    <a:cubicBezTo>
                      <a:pt x="16288" y="1788"/>
                      <a:pt x="16391" y="1831"/>
                      <a:pt x="16468" y="1908"/>
                    </a:cubicBezTo>
                    <a:lnTo>
                      <a:pt x="19203" y="4643"/>
                    </a:lnTo>
                    <a:cubicBezTo>
                      <a:pt x="19280" y="4720"/>
                      <a:pt x="19323" y="4823"/>
                      <a:pt x="19323" y="4933"/>
                    </a:cubicBezTo>
                    <a:cubicBezTo>
                      <a:pt x="19323" y="5042"/>
                      <a:pt x="19280" y="5146"/>
                      <a:pt x="19203" y="5224"/>
                    </a:cubicBezTo>
                    <a:lnTo>
                      <a:pt x="18150" y="6277"/>
                    </a:lnTo>
                    <a:cubicBezTo>
                      <a:pt x="17950" y="6476"/>
                      <a:pt x="17897" y="6782"/>
                      <a:pt x="18018" y="7036"/>
                    </a:cubicBezTo>
                    <a:cubicBezTo>
                      <a:pt x="18130" y="7274"/>
                      <a:pt x="18233" y="7521"/>
                      <a:pt x="18322" y="7767"/>
                    </a:cubicBezTo>
                    <a:cubicBezTo>
                      <a:pt x="18418" y="8033"/>
                      <a:pt x="18671" y="8211"/>
                      <a:pt x="18953" y="8211"/>
                    </a:cubicBezTo>
                    <a:lnTo>
                      <a:pt x="20440" y="8211"/>
                    </a:lnTo>
                    <a:cubicBezTo>
                      <a:pt x="20666" y="8211"/>
                      <a:pt x="20851" y="8394"/>
                      <a:pt x="20851" y="8622"/>
                    </a:cubicBezTo>
                    <a:lnTo>
                      <a:pt x="20851" y="12488"/>
                    </a:lnTo>
                    <a:cubicBezTo>
                      <a:pt x="20851" y="12715"/>
                      <a:pt x="20666" y="12900"/>
                      <a:pt x="20440" y="12900"/>
                    </a:cubicBezTo>
                    <a:lnTo>
                      <a:pt x="18953" y="12900"/>
                    </a:lnTo>
                    <a:cubicBezTo>
                      <a:pt x="18671" y="12900"/>
                      <a:pt x="18416" y="13078"/>
                      <a:pt x="18322" y="13342"/>
                    </a:cubicBezTo>
                    <a:cubicBezTo>
                      <a:pt x="18233" y="13589"/>
                      <a:pt x="18130" y="13835"/>
                      <a:pt x="18018" y="14074"/>
                    </a:cubicBezTo>
                    <a:cubicBezTo>
                      <a:pt x="17897" y="14329"/>
                      <a:pt x="17950" y="14634"/>
                      <a:pt x="18150" y="14834"/>
                    </a:cubicBezTo>
                    <a:lnTo>
                      <a:pt x="19203" y="15887"/>
                    </a:lnTo>
                    <a:cubicBezTo>
                      <a:pt x="19280" y="15964"/>
                      <a:pt x="19323" y="16067"/>
                      <a:pt x="19323" y="16177"/>
                    </a:cubicBezTo>
                    <a:cubicBezTo>
                      <a:pt x="19323" y="16286"/>
                      <a:pt x="19280" y="16391"/>
                      <a:pt x="19203" y="16468"/>
                    </a:cubicBezTo>
                    <a:lnTo>
                      <a:pt x="16468" y="19202"/>
                    </a:lnTo>
                    <a:cubicBezTo>
                      <a:pt x="16391" y="19280"/>
                      <a:pt x="16288" y="19323"/>
                      <a:pt x="16178" y="19323"/>
                    </a:cubicBezTo>
                    <a:cubicBezTo>
                      <a:pt x="16069" y="19323"/>
                      <a:pt x="15965" y="19280"/>
                      <a:pt x="15887" y="19202"/>
                    </a:cubicBezTo>
                    <a:lnTo>
                      <a:pt x="14835" y="18150"/>
                    </a:lnTo>
                    <a:cubicBezTo>
                      <a:pt x="14706" y="18022"/>
                      <a:pt x="14534" y="17954"/>
                      <a:pt x="14360" y="17954"/>
                    </a:cubicBezTo>
                    <a:cubicBezTo>
                      <a:pt x="14263" y="17954"/>
                      <a:pt x="14165" y="17975"/>
                      <a:pt x="14075" y="18018"/>
                    </a:cubicBezTo>
                    <a:cubicBezTo>
                      <a:pt x="13837" y="18130"/>
                      <a:pt x="13591" y="18233"/>
                      <a:pt x="13344" y="18320"/>
                    </a:cubicBezTo>
                    <a:cubicBezTo>
                      <a:pt x="13078" y="18416"/>
                      <a:pt x="12900" y="18670"/>
                      <a:pt x="12900" y="18951"/>
                    </a:cubicBezTo>
                    <a:lnTo>
                      <a:pt x="12900" y="20440"/>
                    </a:lnTo>
                    <a:cubicBezTo>
                      <a:pt x="12900" y="20666"/>
                      <a:pt x="12717" y="20851"/>
                      <a:pt x="12490" y="20851"/>
                    </a:cubicBezTo>
                    <a:lnTo>
                      <a:pt x="8623" y="20851"/>
                    </a:lnTo>
                    <a:cubicBezTo>
                      <a:pt x="8396" y="20851"/>
                      <a:pt x="8211" y="20666"/>
                      <a:pt x="8211" y="20440"/>
                    </a:cubicBezTo>
                    <a:lnTo>
                      <a:pt x="8211" y="18951"/>
                    </a:lnTo>
                    <a:cubicBezTo>
                      <a:pt x="8211" y="18670"/>
                      <a:pt x="8033" y="18416"/>
                      <a:pt x="7769" y="18320"/>
                    </a:cubicBezTo>
                    <a:cubicBezTo>
                      <a:pt x="7521" y="18233"/>
                      <a:pt x="7275" y="18130"/>
                      <a:pt x="7038" y="18018"/>
                    </a:cubicBezTo>
                    <a:cubicBezTo>
                      <a:pt x="6946" y="17975"/>
                      <a:pt x="6848" y="17953"/>
                      <a:pt x="6753" y="17953"/>
                    </a:cubicBezTo>
                    <a:cubicBezTo>
                      <a:pt x="6577" y="17953"/>
                      <a:pt x="6406" y="18021"/>
                      <a:pt x="6278" y="18150"/>
                    </a:cubicBezTo>
                    <a:lnTo>
                      <a:pt x="5224" y="19202"/>
                    </a:lnTo>
                    <a:cubicBezTo>
                      <a:pt x="5147" y="19280"/>
                      <a:pt x="5044" y="19323"/>
                      <a:pt x="4934" y="19323"/>
                    </a:cubicBezTo>
                    <a:cubicBezTo>
                      <a:pt x="4825" y="19323"/>
                      <a:pt x="4721" y="19280"/>
                      <a:pt x="4643" y="19202"/>
                    </a:cubicBezTo>
                    <a:lnTo>
                      <a:pt x="1909" y="16468"/>
                    </a:lnTo>
                    <a:cubicBezTo>
                      <a:pt x="1831" y="16391"/>
                      <a:pt x="1788" y="16286"/>
                      <a:pt x="1788" y="16177"/>
                    </a:cubicBezTo>
                    <a:cubicBezTo>
                      <a:pt x="1788" y="16067"/>
                      <a:pt x="1831" y="15964"/>
                      <a:pt x="1909" y="15887"/>
                    </a:cubicBezTo>
                    <a:lnTo>
                      <a:pt x="2961" y="14834"/>
                    </a:lnTo>
                    <a:cubicBezTo>
                      <a:pt x="3161" y="14634"/>
                      <a:pt x="3214" y="14329"/>
                      <a:pt x="3093" y="14073"/>
                    </a:cubicBezTo>
                    <a:cubicBezTo>
                      <a:pt x="2981" y="13835"/>
                      <a:pt x="2878" y="13589"/>
                      <a:pt x="2791" y="13342"/>
                    </a:cubicBezTo>
                    <a:cubicBezTo>
                      <a:pt x="2695" y="13078"/>
                      <a:pt x="2442" y="12900"/>
                      <a:pt x="2160" y="12900"/>
                    </a:cubicBezTo>
                    <a:lnTo>
                      <a:pt x="671" y="12900"/>
                    </a:lnTo>
                    <a:cubicBezTo>
                      <a:pt x="445" y="12900"/>
                      <a:pt x="262" y="12715"/>
                      <a:pt x="262" y="12488"/>
                    </a:cubicBezTo>
                    <a:lnTo>
                      <a:pt x="262" y="8621"/>
                    </a:lnTo>
                    <a:cubicBezTo>
                      <a:pt x="262" y="8394"/>
                      <a:pt x="445" y="8211"/>
                      <a:pt x="671" y="8211"/>
                    </a:cubicBezTo>
                    <a:lnTo>
                      <a:pt x="2160" y="8211"/>
                    </a:lnTo>
                    <a:cubicBezTo>
                      <a:pt x="2442" y="8211"/>
                      <a:pt x="2695" y="8033"/>
                      <a:pt x="2791" y="7767"/>
                    </a:cubicBezTo>
                    <a:cubicBezTo>
                      <a:pt x="2878" y="7521"/>
                      <a:pt x="2981" y="7274"/>
                      <a:pt x="3093" y="7036"/>
                    </a:cubicBezTo>
                    <a:cubicBezTo>
                      <a:pt x="3214" y="6782"/>
                      <a:pt x="3161" y="6476"/>
                      <a:pt x="2961" y="6277"/>
                    </a:cubicBezTo>
                    <a:lnTo>
                      <a:pt x="1909" y="5224"/>
                    </a:lnTo>
                    <a:cubicBezTo>
                      <a:pt x="1831" y="5146"/>
                      <a:pt x="1788" y="5042"/>
                      <a:pt x="1788" y="4933"/>
                    </a:cubicBezTo>
                    <a:cubicBezTo>
                      <a:pt x="1788" y="4823"/>
                      <a:pt x="1831" y="4720"/>
                      <a:pt x="1909" y="4643"/>
                    </a:cubicBezTo>
                    <a:lnTo>
                      <a:pt x="4643" y="1908"/>
                    </a:lnTo>
                    <a:cubicBezTo>
                      <a:pt x="4721" y="1831"/>
                      <a:pt x="4825" y="1788"/>
                      <a:pt x="4934" y="1788"/>
                    </a:cubicBezTo>
                    <a:cubicBezTo>
                      <a:pt x="5044" y="1788"/>
                      <a:pt x="5147" y="1831"/>
                      <a:pt x="5224" y="1908"/>
                    </a:cubicBezTo>
                    <a:lnTo>
                      <a:pt x="6277" y="2961"/>
                    </a:lnTo>
                    <a:cubicBezTo>
                      <a:pt x="6405" y="3089"/>
                      <a:pt x="6577" y="3157"/>
                      <a:pt x="6752" y="3157"/>
                    </a:cubicBezTo>
                    <a:cubicBezTo>
                      <a:pt x="6849" y="3157"/>
                      <a:pt x="6947" y="3136"/>
                      <a:pt x="7038" y="3093"/>
                    </a:cubicBezTo>
                    <a:cubicBezTo>
                      <a:pt x="7275" y="2981"/>
                      <a:pt x="7521" y="2878"/>
                      <a:pt x="7769" y="2789"/>
                    </a:cubicBezTo>
                    <a:cubicBezTo>
                      <a:pt x="8033" y="2695"/>
                      <a:pt x="8211" y="2440"/>
                      <a:pt x="8211" y="2160"/>
                    </a:cubicBezTo>
                    <a:lnTo>
                      <a:pt x="8211" y="671"/>
                    </a:lnTo>
                    <a:cubicBezTo>
                      <a:pt x="8211" y="445"/>
                      <a:pt x="8396" y="260"/>
                      <a:pt x="8623" y="260"/>
                    </a:cubicBezTo>
                    <a:close/>
                    <a:moveTo>
                      <a:pt x="8623" y="0"/>
                    </a:moveTo>
                    <a:cubicBezTo>
                      <a:pt x="8253" y="0"/>
                      <a:pt x="7952" y="301"/>
                      <a:pt x="7952" y="671"/>
                    </a:cubicBezTo>
                    <a:lnTo>
                      <a:pt x="7952" y="2160"/>
                    </a:lnTo>
                    <a:cubicBezTo>
                      <a:pt x="7952" y="2331"/>
                      <a:pt x="7843" y="2487"/>
                      <a:pt x="7681" y="2546"/>
                    </a:cubicBezTo>
                    <a:cubicBezTo>
                      <a:pt x="7425" y="2637"/>
                      <a:pt x="7172" y="2743"/>
                      <a:pt x="6926" y="2858"/>
                    </a:cubicBezTo>
                    <a:cubicBezTo>
                      <a:pt x="6871" y="2885"/>
                      <a:pt x="6811" y="2898"/>
                      <a:pt x="6752" y="2898"/>
                    </a:cubicBezTo>
                    <a:cubicBezTo>
                      <a:pt x="6646" y="2898"/>
                      <a:pt x="6540" y="2856"/>
                      <a:pt x="6462" y="2777"/>
                    </a:cubicBezTo>
                    <a:lnTo>
                      <a:pt x="5408" y="1725"/>
                    </a:lnTo>
                    <a:cubicBezTo>
                      <a:pt x="5282" y="1598"/>
                      <a:pt x="5114" y="1528"/>
                      <a:pt x="4934" y="1528"/>
                    </a:cubicBezTo>
                    <a:cubicBezTo>
                      <a:pt x="4755" y="1528"/>
                      <a:pt x="4587" y="1598"/>
                      <a:pt x="4459" y="1725"/>
                    </a:cubicBezTo>
                    <a:lnTo>
                      <a:pt x="1725" y="4459"/>
                    </a:lnTo>
                    <a:cubicBezTo>
                      <a:pt x="1598" y="4586"/>
                      <a:pt x="1529" y="4755"/>
                      <a:pt x="1529" y="4933"/>
                    </a:cubicBezTo>
                    <a:cubicBezTo>
                      <a:pt x="1529" y="5113"/>
                      <a:pt x="1598" y="5280"/>
                      <a:pt x="1725" y="5408"/>
                    </a:cubicBezTo>
                    <a:lnTo>
                      <a:pt x="2778" y="6460"/>
                    </a:lnTo>
                    <a:cubicBezTo>
                      <a:pt x="2900" y="6582"/>
                      <a:pt x="2933" y="6770"/>
                      <a:pt x="2859" y="6926"/>
                    </a:cubicBezTo>
                    <a:cubicBezTo>
                      <a:pt x="2743" y="7172"/>
                      <a:pt x="2637" y="7426"/>
                      <a:pt x="2546" y="7679"/>
                    </a:cubicBezTo>
                    <a:cubicBezTo>
                      <a:pt x="2489" y="7843"/>
                      <a:pt x="2333" y="7952"/>
                      <a:pt x="2160" y="7952"/>
                    </a:cubicBezTo>
                    <a:lnTo>
                      <a:pt x="671" y="7952"/>
                    </a:lnTo>
                    <a:cubicBezTo>
                      <a:pt x="303" y="7952"/>
                      <a:pt x="1" y="8252"/>
                      <a:pt x="1" y="8622"/>
                    </a:cubicBezTo>
                    <a:lnTo>
                      <a:pt x="1" y="12488"/>
                    </a:lnTo>
                    <a:cubicBezTo>
                      <a:pt x="1" y="12858"/>
                      <a:pt x="303" y="13159"/>
                      <a:pt x="671" y="13159"/>
                    </a:cubicBezTo>
                    <a:lnTo>
                      <a:pt x="2160" y="13159"/>
                    </a:lnTo>
                    <a:cubicBezTo>
                      <a:pt x="2333" y="13159"/>
                      <a:pt x="2489" y="13268"/>
                      <a:pt x="2546" y="13430"/>
                    </a:cubicBezTo>
                    <a:cubicBezTo>
                      <a:pt x="2637" y="13684"/>
                      <a:pt x="2743" y="13939"/>
                      <a:pt x="2859" y="14185"/>
                    </a:cubicBezTo>
                    <a:cubicBezTo>
                      <a:pt x="2933" y="14340"/>
                      <a:pt x="2900" y="14529"/>
                      <a:pt x="2778" y="14651"/>
                    </a:cubicBezTo>
                    <a:lnTo>
                      <a:pt x="1725" y="15703"/>
                    </a:lnTo>
                    <a:cubicBezTo>
                      <a:pt x="1598" y="15829"/>
                      <a:pt x="1529" y="15997"/>
                      <a:pt x="1529" y="16177"/>
                    </a:cubicBezTo>
                    <a:cubicBezTo>
                      <a:pt x="1529" y="16356"/>
                      <a:pt x="1598" y="16524"/>
                      <a:pt x="1725" y="16652"/>
                    </a:cubicBezTo>
                    <a:lnTo>
                      <a:pt x="4459" y="19386"/>
                    </a:lnTo>
                    <a:cubicBezTo>
                      <a:pt x="4587" y="19513"/>
                      <a:pt x="4755" y="19582"/>
                      <a:pt x="4934" y="19582"/>
                    </a:cubicBezTo>
                    <a:cubicBezTo>
                      <a:pt x="5114" y="19582"/>
                      <a:pt x="5282" y="19513"/>
                      <a:pt x="5408" y="19386"/>
                    </a:cubicBezTo>
                    <a:lnTo>
                      <a:pt x="6462" y="18333"/>
                    </a:lnTo>
                    <a:cubicBezTo>
                      <a:pt x="6540" y="18255"/>
                      <a:pt x="6646" y="18213"/>
                      <a:pt x="6752" y="18213"/>
                    </a:cubicBezTo>
                    <a:cubicBezTo>
                      <a:pt x="6811" y="18213"/>
                      <a:pt x="6871" y="18226"/>
                      <a:pt x="6926" y="18252"/>
                    </a:cubicBezTo>
                    <a:cubicBezTo>
                      <a:pt x="7172" y="18368"/>
                      <a:pt x="7425" y="18474"/>
                      <a:pt x="7681" y="18565"/>
                    </a:cubicBezTo>
                    <a:cubicBezTo>
                      <a:pt x="7843" y="18624"/>
                      <a:pt x="7952" y="18779"/>
                      <a:pt x="7952" y="18951"/>
                    </a:cubicBezTo>
                    <a:lnTo>
                      <a:pt x="7952" y="20440"/>
                    </a:lnTo>
                    <a:cubicBezTo>
                      <a:pt x="7952" y="20810"/>
                      <a:pt x="8253" y="21111"/>
                      <a:pt x="8623" y="21111"/>
                    </a:cubicBezTo>
                    <a:lnTo>
                      <a:pt x="12490" y="21111"/>
                    </a:lnTo>
                    <a:cubicBezTo>
                      <a:pt x="12859" y="21111"/>
                      <a:pt x="13161" y="20810"/>
                      <a:pt x="13161" y="20440"/>
                    </a:cubicBezTo>
                    <a:lnTo>
                      <a:pt x="13161" y="18951"/>
                    </a:lnTo>
                    <a:cubicBezTo>
                      <a:pt x="13161" y="18779"/>
                      <a:pt x="13270" y="18624"/>
                      <a:pt x="13432" y="18565"/>
                    </a:cubicBezTo>
                    <a:cubicBezTo>
                      <a:pt x="13686" y="18474"/>
                      <a:pt x="13941" y="18368"/>
                      <a:pt x="14185" y="18252"/>
                    </a:cubicBezTo>
                    <a:cubicBezTo>
                      <a:pt x="14241" y="18226"/>
                      <a:pt x="14301" y="18213"/>
                      <a:pt x="14360" y="18213"/>
                    </a:cubicBezTo>
                    <a:cubicBezTo>
                      <a:pt x="14467" y="18213"/>
                      <a:pt x="14573" y="18255"/>
                      <a:pt x="14651" y="18333"/>
                    </a:cubicBezTo>
                    <a:lnTo>
                      <a:pt x="15704" y="19386"/>
                    </a:lnTo>
                    <a:cubicBezTo>
                      <a:pt x="15831" y="19513"/>
                      <a:pt x="15999" y="19582"/>
                      <a:pt x="16178" y="19582"/>
                    </a:cubicBezTo>
                    <a:cubicBezTo>
                      <a:pt x="16358" y="19582"/>
                      <a:pt x="16526" y="19513"/>
                      <a:pt x="16652" y="19386"/>
                    </a:cubicBezTo>
                    <a:lnTo>
                      <a:pt x="19386" y="16652"/>
                    </a:lnTo>
                    <a:cubicBezTo>
                      <a:pt x="19513" y="16524"/>
                      <a:pt x="19583" y="16356"/>
                      <a:pt x="19583" y="16177"/>
                    </a:cubicBezTo>
                    <a:cubicBezTo>
                      <a:pt x="19583" y="15997"/>
                      <a:pt x="19513" y="15829"/>
                      <a:pt x="19386" y="15703"/>
                    </a:cubicBezTo>
                    <a:lnTo>
                      <a:pt x="18334" y="14651"/>
                    </a:lnTo>
                    <a:cubicBezTo>
                      <a:pt x="18211" y="14529"/>
                      <a:pt x="18180" y="14340"/>
                      <a:pt x="18253" y="14185"/>
                    </a:cubicBezTo>
                    <a:cubicBezTo>
                      <a:pt x="18370" y="13939"/>
                      <a:pt x="18474" y="13684"/>
                      <a:pt x="18567" y="13432"/>
                    </a:cubicBezTo>
                    <a:cubicBezTo>
                      <a:pt x="18624" y="13268"/>
                      <a:pt x="18780" y="13159"/>
                      <a:pt x="18953" y="13159"/>
                    </a:cubicBezTo>
                    <a:lnTo>
                      <a:pt x="20440" y="13159"/>
                    </a:lnTo>
                    <a:cubicBezTo>
                      <a:pt x="20810" y="13159"/>
                      <a:pt x="21111" y="12858"/>
                      <a:pt x="21111" y="12488"/>
                    </a:cubicBezTo>
                    <a:lnTo>
                      <a:pt x="21111" y="8622"/>
                    </a:lnTo>
                    <a:cubicBezTo>
                      <a:pt x="21111" y="8252"/>
                      <a:pt x="20810" y="7952"/>
                      <a:pt x="20440" y="7952"/>
                    </a:cubicBezTo>
                    <a:lnTo>
                      <a:pt x="18953" y="7952"/>
                    </a:lnTo>
                    <a:cubicBezTo>
                      <a:pt x="18780" y="7952"/>
                      <a:pt x="18624" y="7843"/>
                      <a:pt x="18567" y="7681"/>
                    </a:cubicBezTo>
                    <a:cubicBezTo>
                      <a:pt x="18474" y="7426"/>
                      <a:pt x="18370" y="7172"/>
                      <a:pt x="18253" y="6926"/>
                    </a:cubicBezTo>
                    <a:cubicBezTo>
                      <a:pt x="18180" y="6770"/>
                      <a:pt x="18211" y="6582"/>
                      <a:pt x="18334" y="6460"/>
                    </a:cubicBezTo>
                    <a:lnTo>
                      <a:pt x="19386" y="5408"/>
                    </a:lnTo>
                    <a:cubicBezTo>
                      <a:pt x="19513" y="5282"/>
                      <a:pt x="19583" y="5113"/>
                      <a:pt x="19583" y="4933"/>
                    </a:cubicBezTo>
                    <a:cubicBezTo>
                      <a:pt x="19583" y="4755"/>
                      <a:pt x="19513" y="4586"/>
                      <a:pt x="19386" y="4459"/>
                    </a:cubicBezTo>
                    <a:lnTo>
                      <a:pt x="16652" y="1725"/>
                    </a:lnTo>
                    <a:cubicBezTo>
                      <a:pt x="16526" y="1598"/>
                      <a:pt x="16358" y="1528"/>
                      <a:pt x="16178" y="1528"/>
                    </a:cubicBezTo>
                    <a:cubicBezTo>
                      <a:pt x="15999" y="1528"/>
                      <a:pt x="15831" y="1598"/>
                      <a:pt x="15704" y="1725"/>
                    </a:cubicBezTo>
                    <a:lnTo>
                      <a:pt x="14651" y="2777"/>
                    </a:lnTo>
                    <a:cubicBezTo>
                      <a:pt x="14573" y="2856"/>
                      <a:pt x="14467" y="2898"/>
                      <a:pt x="14360" y="2898"/>
                    </a:cubicBezTo>
                    <a:cubicBezTo>
                      <a:pt x="14301" y="2898"/>
                      <a:pt x="14241" y="2885"/>
                      <a:pt x="14185" y="2858"/>
                    </a:cubicBezTo>
                    <a:cubicBezTo>
                      <a:pt x="13941" y="2743"/>
                      <a:pt x="13686" y="2637"/>
                      <a:pt x="13432" y="2546"/>
                    </a:cubicBezTo>
                    <a:cubicBezTo>
                      <a:pt x="13270" y="2487"/>
                      <a:pt x="13161" y="2331"/>
                      <a:pt x="13161" y="2160"/>
                    </a:cubicBezTo>
                    <a:lnTo>
                      <a:pt x="13161" y="671"/>
                    </a:lnTo>
                    <a:cubicBezTo>
                      <a:pt x="13161" y="301"/>
                      <a:pt x="12859" y="0"/>
                      <a:pt x="1249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3" name="Google Shape;703;p35"/>
            <p:cNvSpPr/>
            <p:nvPr/>
          </p:nvSpPr>
          <p:spPr>
            <a:xfrm>
              <a:off x="7051519" y="3470177"/>
              <a:ext cx="136200" cy="1362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4" name="Google Shape;704;p35"/>
            <p:cNvGrpSpPr/>
            <p:nvPr/>
          </p:nvGrpSpPr>
          <p:grpSpPr>
            <a:xfrm rot="5400000">
              <a:off x="7961259" y="1931387"/>
              <a:ext cx="1572564" cy="1572600"/>
              <a:chOff x="3286600" y="1519925"/>
              <a:chExt cx="1093425" cy="1093450"/>
            </a:xfrm>
          </p:grpSpPr>
          <p:sp>
            <p:nvSpPr>
              <p:cNvPr id="705" name="Google Shape;705;p35"/>
              <p:cNvSpPr/>
              <p:nvPr/>
            </p:nvSpPr>
            <p:spPr>
              <a:xfrm>
                <a:off x="3286600" y="1519925"/>
                <a:ext cx="1093425" cy="1093450"/>
              </a:xfrm>
              <a:custGeom>
                <a:rect b="b" l="l" r="r" t="t"/>
                <a:pathLst>
                  <a:path extrusionOk="0" h="43738" w="43737">
                    <a:moveTo>
                      <a:pt x="21836" y="0"/>
                    </a:moveTo>
                    <a:lnTo>
                      <a:pt x="21836" y="453"/>
                    </a:lnTo>
                    <a:lnTo>
                      <a:pt x="21869" y="453"/>
                    </a:lnTo>
                    <a:cubicBezTo>
                      <a:pt x="22084" y="453"/>
                      <a:pt x="22297" y="456"/>
                      <a:pt x="22510" y="463"/>
                    </a:cubicBezTo>
                    <a:lnTo>
                      <a:pt x="22524" y="10"/>
                    </a:lnTo>
                    <a:cubicBezTo>
                      <a:pt x="22306" y="3"/>
                      <a:pt x="22088" y="0"/>
                      <a:pt x="21869" y="0"/>
                    </a:cubicBezTo>
                    <a:close/>
                    <a:moveTo>
                      <a:pt x="19097" y="173"/>
                    </a:moveTo>
                    <a:cubicBezTo>
                      <a:pt x="18869" y="203"/>
                      <a:pt x="18643" y="236"/>
                      <a:pt x="18417" y="271"/>
                    </a:cubicBezTo>
                    <a:lnTo>
                      <a:pt x="18488" y="717"/>
                    </a:lnTo>
                    <a:lnTo>
                      <a:pt x="18488" y="719"/>
                    </a:lnTo>
                    <a:cubicBezTo>
                      <a:pt x="18709" y="682"/>
                      <a:pt x="18930" y="651"/>
                      <a:pt x="19153" y="623"/>
                    </a:cubicBezTo>
                    <a:lnTo>
                      <a:pt x="19097" y="173"/>
                    </a:lnTo>
                    <a:close/>
                    <a:moveTo>
                      <a:pt x="25258" y="261"/>
                    </a:moveTo>
                    <a:lnTo>
                      <a:pt x="25187" y="709"/>
                    </a:lnTo>
                    <a:cubicBezTo>
                      <a:pt x="25410" y="743"/>
                      <a:pt x="25631" y="781"/>
                      <a:pt x="25851" y="823"/>
                    </a:cubicBezTo>
                    <a:lnTo>
                      <a:pt x="25934" y="378"/>
                    </a:lnTo>
                    <a:cubicBezTo>
                      <a:pt x="25709" y="335"/>
                      <a:pt x="25484" y="297"/>
                      <a:pt x="25258" y="261"/>
                    </a:cubicBezTo>
                    <a:close/>
                    <a:moveTo>
                      <a:pt x="15739" y="871"/>
                    </a:moveTo>
                    <a:cubicBezTo>
                      <a:pt x="15517" y="935"/>
                      <a:pt x="15299" y="1003"/>
                      <a:pt x="15081" y="1074"/>
                    </a:cubicBezTo>
                    <a:lnTo>
                      <a:pt x="15221" y="1503"/>
                    </a:lnTo>
                    <a:cubicBezTo>
                      <a:pt x="15435" y="1434"/>
                      <a:pt x="15649" y="1368"/>
                      <a:pt x="15864" y="1305"/>
                    </a:cubicBezTo>
                    <a:lnTo>
                      <a:pt x="15739" y="871"/>
                    </a:lnTo>
                    <a:close/>
                    <a:moveTo>
                      <a:pt x="28595" y="1054"/>
                    </a:moveTo>
                    <a:lnTo>
                      <a:pt x="28456" y="1485"/>
                    </a:lnTo>
                    <a:cubicBezTo>
                      <a:pt x="28671" y="1555"/>
                      <a:pt x="28883" y="1626"/>
                      <a:pt x="29094" y="1702"/>
                    </a:cubicBezTo>
                    <a:lnTo>
                      <a:pt x="29248" y="1277"/>
                    </a:lnTo>
                    <a:cubicBezTo>
                      <a:pt x="29031" y="1199"/>
                      <a:pt x="28815" y="1125"/>
                      <a:pt x="28595" y="1054"/>
                    </a:cubicBezTo>
                    <a:close/>
                    <a:moveTo>
                      <a:pt x="12530" y="2088"/>
                    </a:moveTo>
                    <a:cubicBezTo>
                      <a:pt x="12324" y="2187"/>
                      <a:pt x="12119" y="2288"/>
                      <a:pt x="11916" y="2392"/>
                    </a:cubicBezTo>
                    <a:lnTo>
                      <a:pt x="12122" y="2794"/>
                    </a:lnTo>
                    <a:cubicBezTo>
                      <a:pt x="12320" y="2693"/>
                      <a:pt x="12520" y="2594"/>
                      <a:pt x="12724" y="2498"/>
                    </a:cubicBezTo>
                    <a:lnTo>
                      <a:pt x="12530" y="2088"/>
                    </a:lnTo>
                    <a:close/>
                    <a:moveTo>
                      <a:pt x="31770" y="2364"/>
                    </a:moveTo>
                    <a:lnTo>
                      <a:pt x="31564" y="2767"/>
                    </a:lnTo>
                    <a:cubicBezTo>
                      <a:pt x="31765" y="2870"/>
                      <a:pt x="31964" y="2975"/>
                      <a:pt x="32160" y="3083"/>
                    </a:cubicBezTo>
                    <a:lnTo>
                      <a:pt x="32378" y="2686"/>
                    </a:lnTo>
                    <a:cubicBezTo>
                      <a:pt x="32177" y="2576"/>
                      <a:pt x="31974" y="2468"/>
                      <a:pt x="31770" y="2364"/>
                    </a:cubicBezTo>
                    <a:close/>
                    <a:moveTo>
                      <a:pt x="9556" y="3793"/>
                    </a:moveTo>
                    <a:cubicBezTo>
                      <a:pt x="9367" y="3922"/>
                      <a:pt x="9180" y="4054"/>
                      <a:pt x="8995" y="4190"/>
                    </a:cubicBezTo>
                    <a:lnTo>
                      <a:pt x="9262" y="4555"/>
                    </a:lnTo>
                    <a:cubicBezTo>
                      <a:pt x="9443" y="4423"/>
                      <a:pt x="9626" y="4294"/>
                      <a:pt x="9811" y="4167"/>
                    </a:cubicBezTo>
                    <a:lnTo>
                      <a:pt x="9556" y="3793"/>
                    </a:lnTo>
                    <a:close/>
                    <a:moveTo>
                      <a:pt x="34698" y="4157"/>
                    </a:moveTo>
                    <a:lnTo>
                      <a:pt x="34432" y="4523"/>
                    </a:lnTo>
                    <a:cubicBezTo>
                      <a:pt x="34614" y="4656"/>
                      <a:pt x="34794" y="4789"/>
                      <a:pt x="34970" y="4926"/>
                    </a:cubicBezTo>
                    <a:lnTo>
                      <a:pt x="35248" y="4570"/>
                    </a:lnTo>
                    <a:cubicBezTo>
                      <a:pt x="35066" y="4429"/>
                      <a:pt x="34883" y="4290"/>
                      <a:pt x="34698" y="4157"/>
                    </a:cubicBezTo>
                    <a:close/>
                    <a:moveTo>
                      <a:pt x="6883" y="5943"/>
                    </a:moveTo>
                    <a:cubicBezTo>
                      <a:pt x="6717" y="6099"/>
                      <a:pt x="6551" y="6260"/>
                      <a:pt x="6391" y="6422"/>
                    </a:cubicBezTo>
                    <a:lnTo>
                      <a:pt x="6710" y="6740"/>
                    </a:lnTo>
                    <a:cubicBezTo>
                      <a:pt x="6869" y="6582"/>
                      <a:pt x="7029" y="6425"/>
                      <a:pt x="7192" y="6271"/>
                    </a:cubicBezTo>
                    <a:lnTo>
                      <a:pt x="6883" y="5943"/>
                    </a:lnTo>
                    <a:close/>
                    <a:moveTo>
                      <a:pt x="37310" y="6382"/>
                    </a:moveTo>
                    <a:lnTo>
                      <a:pt x="36989" y="6702"/>
                    </a:lnTo>
                    <a:cubicBezTo>
                      <a:pt x="37148" y="6861"/>
                      <a:pt x="37305" y="7021"/>
                      <a:pt x="37458" y="7185"/>
                    </a:cubicBezTo>
                    <a:lnTo>
                      <a:pt x="37787" y="6874"/>
                    </a:lnTo>
                    <a:cubicBezTo>
                      <a:pt x="37630" y="6707"/>
                      <a:pt x="37472" y="6544"/>
                      <a:pt x="37310" y="6382"/>
                    </a:cubicBezTo>
                    <a:close/>
                    <a:moveTo>
                      <a:pt x="4575" y="8482"/>
                    </a:moveTo>
                    <a:cubicBezTo>
                      <a:pt x="4435" y="8662"/>
                      <a:pt x="4298" y="8845"/>
                      <a:pt x="4162" y="9032"/>
                    </a:cubicBezTo>
                    <a:lnTo>
                      <a:pt x="4529" y="9296"/>
                    </a:lnTo>
                    <a:lnTo>
                      <a:pt x="4529" y="9298"/>
                    </a:lnTo>
                    <a:cubicBezTo>
                      <a:pt x="4661" y="9116"/>
                      <a:pt x="4795" y="8936"/>
                      <a:pt x="4932" y="8759"/>
                    </a:cubicBezTo>
                    <a:lnTo>
                      <a:pt x="4575" y="8482"/>
                    </a:lnTo>
                    <a:close/>
                    <a:moveTo>
                      <a:pt x="39542" y="8986"/>
                    </a:moveTo>
                    <a:lnTo>
                      <a:pt x="39177" y="9253"/>
                    </a:lnTo>
                    <a:cubicBezTo>
                      <a:pt x="39309" y="9433"/>
                      <a:pt x="39438" y="9617"/>
                      <a:pt x="39565" y="9802"/>
                    </a:cubicBezTo>
                    <a:lnTo>
                      <a:pt x="39938" y="9547"/>
                    </a:lnTo>
                    <a:cubicBezTo>
                      <a:pt x="39809" y="9357"/>
                      <a:pt x="39677" y="9171"/>
                      <a:pt x="39542" y="8986"/>
                    </a:cubicBezTo>
                    <a:close/>
                    <a:moveTo>
                      <a:pt x="2692" y="11350"/>
                    </a:moveTo>
                    <a:cubicBezTo>
                      <a:pt x="2581" y="11551"/>
                      <a:pt x="2474" y="11755"/>
                      <a:pt x="2370" y="11958"/>
                    </a:cubicBezTo>
                    <a:lnTo>
                      <a:pt x="2773" y="12164"/>
                    </a:lnTo>
                    <a:cubicBezTo>
                      <a:pt x="2875" y="11963"/>
                      <a:pt x="2980" y="11764"/>
                      <a:pt x="3089" y="11568"/>
                    </a:cubicBezTo>
                    <a:lnTo>
                      <a:pt x="2692" y="11350"/>
                    </a:lnTo>
                    <a:close/>
                    <a:moveTo>
                      <a:pt x="41341" y="11905"/>
                    </a:moveTo>
                    <a:lnTo>
                      <a:pt x="40938" y="12111"/>
                    </a:lnTo>
                    <a:cubicBezTo>
                      <a:pt x="41040" y="12311"/>
                      <a:pt x="41139" y="12511"/>
                      <a:pt x="41235" y="12714"/>
                    </a:cubicBezTo>
                    <a:lnTo>
                      <a:pt x="41643" y="12519"/>
                    </a:lnTo>
                    <a:cubicBezTo>
                      <a:pt x="41546" y="12313"/>
                      <a:pt x="41445" y="12108"/>
                      <a:pt x="41341" y="11905"/>
                    </a:cubicBezTo>
                    <a:close/>
                    <a:moveTo>
                      <a:pt x="1280" y="14480"/>
                    </a:moveTo>
                    <a:cubicBezTo>
                      <a:pt x="1202" y="14697"/>
                      <a:pt x="1129" y="14913"/>
                      <a:pt x="1058" y="15133"/>
                    </a:cubicBezTo>
                    <a:lnTo>
                      <a:pt x="1488" y="15272"/>
                    </a:lnTo>
                    <a:cubicBezTo>
                      <a:pt x="1557" y="15057"/>
                      <a:pt x="1630" y="14844"/>
                      <a:pt x="1706" y="14632"/>
                    </a:cubicBezTo>
                    <a:lnTo>
                      <a:pt x="1280" y="14480"/>
                    </a:lnTo>
                    <a:close/>
                    <a:moveTo>
                      <a:pt x="42661" y="15070"/>
                    </a:moveTo>
                    <a:lnTo>
                      <a:pt x="42230" y="15211"/>
                    </a:lnTo>
                    <a:cubicBezTo>
                      <a:pt x="42299" y="15424"/>
                      <a:pt x="42365" y="15639"/>
                      <a:pt x="42430" y="15853"/>
                    </a:cubicBezTo>
                    <a:lnTo>
                      <a:pt x="42862" y="15728"/>
                    </a:lnTo>
                    <a:cubicBezTo>
                      <a:pt x="42800" y="15506"/>
                      <a:pt x="42732" y="15288"/>
                      <a:pt x="42661" y="15070"/>
                    </a:cubicBezTo>
                    <a:close/>
                    <a:moveTo>
                      <a:pt x="379" y="17793"/>
                    </a:moveTo>
                    <a:cubicBezTo>
                      <a:pt x="338" y="18018"/>
                      <a:pt x="298" y="18244"/>
                      <a:pt x="264" y="18470"/>
                    </a:cubicBezTo>
                    <a:lnTo>
                      <a:pt x="710" y="18540"/>
                    </a:lnTo>
                    <a:cubicBezTo>
                      <a:pt x="744" y="18318"/>
                      <a:pt x="782" y="18097"/>
                      <a:pt x="824" y="17877"/>
                    </a:cubicBezTo>
                    <a:lnTo>
                      <a:pt x="379" y="17793"/>
                    </a:lnTo>
                    <a:close/>
                    <a:moveTo>
                      <a:pt x="43465" y="18406"/>
                    </a:moveTo>
                    <a:lnTo>
                      <a:pt x="43018" y="18477"/>
                    </a:lnTo>
                    <a:cubicBezTo>
                      <a:pt x="43052" y="18698"/>
                      <a:pt x="43085" y="18920"/>
                      <a:pt x="43114" y="19143"/>
                    </a:cubicBezTo>
                    <a:lnTo>
                      <a:pt x="43561" y="19086"/>
                    </a:lnTo>
                    <a:cubicBezTo>
                      <a:pt x="43533" y="18858"/>
                      <a:pt x="43500" y="18632"/>
                      <a:pt x="43465" y="18406"/>
                    </a:cubicBezTo>
                    <a:close/>
                    <a:moveTo>
                      <a:pt x="11" y="21203"/>
                    </a:moveTo>
                    <a:cubicBezTo>
                      <a:pt x="4" y="21424"/>
                      <a:pt x="1" y="21646"/>
                      <a:pt x="1" y="21869"/>
                    </a:cubicBezTo>
                    <a:lnTo>
                      <a:pt x="1" y="21890"/>
                    </a:lnTo>
                    <a:lnTo>
                      <a:pt x="454" y="21869"/>
                    </a:lnTo>
                    <a:cubicBezTo>
                      <a:pt x="454" y="21650"/>
                      <a:pt x="457" y="21432"/>
                      <a:pt x="462" y="21218"/>
                    </a:cubicBezTo>
                    <a:lnTo>
                      <a:pt x="11" y="21203"/>
                    </a:lnTo>
                    <a:close/>
                    <a:moveTo>
                      <a:pt x="43285" y="21826"/>
                    </a:moveTo>
                    <a:lnTo>
                      <a:pt x="43285" y="21869"/>
                    </a:lnTo>
                    <a:cubicBezTo>
                      <a:pt x="43285" y="22093"/>
                      <a:pt x="43282" y="22318"/>
                      <a:pt x="43274" y="22541"/>
                    </a:cubicBezTo>
                    <a:lnTo>
                      <a:pt x="43726" y="22556"/>
                    </a:lnTo>
                    <a:cubicBezTo>
                      <a:pt x="43733" y="22328"/>
                      <a:pt x="43736" y="22098"/>
                      <a:pt x="43736" y="21867"/>
                    </a:cubicBezTo>
                    <a:lnTo>
                      <a:pt x="43736" y="21826"/>
                    </a:lnTo>
                    <a:close/>
                    <a:moveTo>
                      <a:pt x="622" y="24573"/>
                    </a:moveTo>
                    <a:lnTo>
                      <a:pt x="173" y="24631"/>
                    </a:lnTo>
                    <a:cubicBezTo>
                      <a:pt x="202" y="24857"/>
                      <a:pt x="234" y="25085"/>
                      <a:pt x="270" y="25310"/>
                    </a:cubicBezTo>
                    <a:lnTo>
                      <a:pt x="716" y="25239"/>
                    </a:lnTo>
                    <a:cubicBezTo>
                      <a:pt x="682" y="25019"/>
                      <a:pt x="650" y="24796"/>
                      <a:pt x="622" y="24573"/>
                    </a:cubicBezTo>
                    <a:close/>
                    <a:moveTo>
                      <a:pt x="43024" y="25219"/>
                    </a:moveTo>
                    <a:cubicBezTo>
                      <a:pt x="42990" y="25440"/>
                      <a:pt x="42952" y="25662"/>
                      <a:pt x="42910" y="25881"/>
                    </a:cubicBezTo>
                    <a:lnTo>
                      <a:pt x="43355" y="25966"/>
                    </a:lnTo>
                    <a:cubicBezTo>
                      <a:pt x="43396" y="25741"/>
                      <a:pt x="43436" y="25515"/>
                      <a:pt x="43472" y="25288"/>
                    </a:cubicBezTo>
                    <a:lnTo>
                      <a:pt x="43024" y="25219"/>
                    </a:lnTo>
                    <a:close/>
                    <a:moveTo>
                      <a:pt x="1303" y="27864"/>
                    </a:moveTo>
                    <a:lnTo>
                      <a:pt x="868" y="27989"/>
                    </a:lnTo>
                    <a:cubicBezTo>
                      <a:pt x="933" y="28209"/>
                      <a:pt x="1000" y="28429"/>
                      <a:pt x="1071" y="28645"/>
                    </a:cubicBezTo>
                    <a:lnTo>
                      <a:pt x="1501" y="28507"/>
                    </a:lnTo>
                    <a:cubicBezTo>
                      <a:pt x="1432" y="28293"/>
                      <a:pt x="1365" y="28079"/>
                      <a:pt x="1303" y="27864"/>
                    </a:cubicBezTo>
                    <a:close/>
                    <a:moveTo>
                      <a:pt x="42243" y="28487"/>
                    </a:moveTo>
                    <a:cubicBezTo>
                      <a:pt x="42173" y="28700"/>
                      <a:pt x="42101" y="28913"/>
                      <a:pt x="42025" y="29124"/>
                    </a:cubicBezTo>
                    <a:lnTo>
                      <a:pt x="42451" y="29278"/>
                    </a:lnTo>
                    <a:cubicBezTo>
                      <a:pt x="42527" y="29062"/>
                      <a:pt x="42601" y="28844"/>
                      <a:pt x="42672" y="28626"/>
                    </a:cubicBezTo>
                    <a:lnTo>
                      <a:pt x="42243" y="28487"/>
                    </a:lnTo>
                    <a:close/>
                    <a:moveTo>
                      <a:pt x="2494" y="31005"/>
                    </a:moveTo>
                    <a:lnTo>
                      <a:pt x="2084" y="31198"/>
                    </a:lnTo>
                    <a:cubicBezTo>
                      <a:pt x="2182" y="31404"/>
                      <a:pt x="2282" y="31609"/>
                      <a:pt x="2386" y="31812"/>
                    </a:cubicBezTo>
                    <a:lnTo>
                      <a:pt x="2790" y="31608"/>
                    </a:lnTo>
                    <a:cubicBezTo>
                      <a:pt x="2687" y="31408"/>
                      <a:pt x="2590" y="31208"/>
                      <a:pt x="2494" y="31005"/>
                    </a:cubicBezTo>
                    <a:close/>
                    <a:moveTo>
                      <a:pt x="40956" y="31593"/>
                    </a:moveTo>
                    <a:cubicBezTo>
                      <a:pt x="40853" y="31793"/>
                      <a:pt x="40748" y="31991"/>
                      <a:pt x="40639" y="32189"/>
                    </a:cubicBezTo>
                    <a:lnTo>
                      <a:pt x="41035" y="32405"/>
                    </a:lnTo>
                    <a:cubicBezTo>
                      <a:pt x="41146" y="32206"/>
                      <a:pt x="41253" y="32002"/>
                      <a:pt x="41357" y="31798"/>
                    </a:cubicBezTo>
                    <a:lnTo>
                      <a:pt x="40956" y="31593"/>
                    </a:lnTo>
                    <a:close/>
                    <a:moveTo>
                      <a:pt x="4161" y="33917"/>
                    </a:moveTo>
                    <a:lnTo>
                      <a:pt x="3787" y="34173"/>
                    </a:lnTo>
                    <a:cubicBezTo>
                      <a:pt x="3916" y="34362"/>
                      <a:pt x="4048" y="34548"/>
                      <a:pt x="4182" y="34733"/>
                    </a:cubicBezTo>
                    <a:lnTo>
                      <a:pt x="4549" y="34467"/>
                    </a:lnTo>
                    <a:cubicBezTo>
                      <a:pt x="4417" y="34286"/>
                      <a:pt x="4288" y="34102"/>
                      <a:pt x="4161" y="33917"/>
                    </a:cubicBezTo>
                    <a:close/>
                    <a:moveTo>
                      <a:pt x="39196" y="34457"/>
                    </a:moveTo>
                    <a:cubicBezTo>
                      <a:pt x="39064" y="34639"/>
                      <a:pt x="38929" y="34818"/>
                      <a:pt x="38792" y="34996"/>
                    </a:cubicBezTo>
                    <a:lnTo>
                      <a:pt x="39149" y="35273"/>
                    </a:lnTo>
                    <a:lnTo>
                      <a:pt x="39149" y="35272"/>
                    </a:lnTo>
                    <a:cubicBezTo>
                      <a:pt x="39289" y="35092"/>
                      <a:pt x="39428" y="34908"/>
                      <a:pt x="39562" y="34723"/>
                    </a:cubicBezTo>
                    <a:lnTo>
                      <a:pt x="39196" y="34457"/>
                    </a:lnTo>
                    <a:close/>
                    <a:moveTo>
                      <a:pt x="6264" y="36537"/>
                    </a:moveTo>
                    <a:lnTo>
                      <a:pt x="5935" y="36846"/>
                    </a:lnTo>
                    <a:cubicBezTo>
                      <a:pt x="6092" y="37013"/>
                      <a:pt x="6251" y="37178"/>
                      <a:pt x="6413" y="37340"/>
                    </a:cubicBezTo>
                    <a:lnTo>
                      <a:pt x="6413" y="37339"/>
                    </a:lnTo>
                    <a:lnTo>
                      <a:pt x="6733" y="37020"/>
                    </a:lnTo>
                    <a:cubicBezTo>
                      <a:pt x="6574" y="36861"/>
                      <a:pt x="6418" y="36701"/>
                      <a:pt x="6264" y="36537"/>
                    </a:cubicBezTo>
                    <a:close/>
                    <a:moveTo>
                      <a:pt x="37012" y="37011"/>
                    </a:moveTo>
                    <a:cubicBezTo>
                      <a:pt x="36854" y="37170"/>
                      <a:pt x="36692" y="37327"/>
                      <a:pt x="36530" y="37481"/>
                    </a:cubicBezTo>
                    <a:lnTo>
                      <a:pt x="36839" y="37809"/>
                    </a:lnTo>
                    <a:cubicBezTo>
                      <a:pt x="37006" y="37652"/>
                      <a:pt x="37169" y="37494"/>
                      <a:pt x="37331" y="37332"/>
                    </a:cubicBezTo>
                    <a:lnTo>
                      <a:pt x="37012" y="37011"/>
                    </a:lnTo>
                    <a:close/>
                    <a:moveTo>
                      <a:pt x="8750" y="38797"/>
                    </a:moveTo>
                    <a:lnTo>
                      <a:pt x="8473" y="39154"/>
                    </a:lnTo>
                    <a:cubicBezTo>
                      <a:pt x="8654" y="39296"/>
                      <a:pt x="8838" y="39433"/>
                      <a:pt x="9023" y="39567"/>
                    </a:cubicBezTo>
                    <a:lnTo>
                      <a:pt x="9289" y="39202"/>
                    </a:lnTo>
                    <a:cubicBezTo>
                      <a:pt x="9107" y="39070"/>
                      <a:pt x="8927" y="38936"/>
                      <a:pt x="8750" y="38797"/>
                    </a:cubicBezTo>
                    <a:close/>
                    <a:moveTo>
                      <a:pt x="34458" y="39196"/>
                    </a:moveTo>
                    <a:cubicBezTo>
                      <a:pt x="34278" y="39328"/>
                      <a:pt x="34095" y="39457"/>
                      <a:pt x="33910" y="39582"/>
                    </a:cubicBezTo>
                    <a:lnTo>
                      <a:pt x="34164" y="39955"/>
                    </a:lnTo>
                    <a:cubicBezTo>
                      <a:pt x="34353" y="39827"/>
                      <a:pt x="34539" y="39694"/>
                      <a:pt x="34724" y="39561"/>
                    </a:cubicBezTo>
                    <a:lnTo>
                      <a:pt x="34458" y="39196"/>
                    </a:lnTo>
                    <a:close/>
                    <a:moveTo>
                      <a:pt x="11559" y="40644"/>
                    </a:moveTo>
                    <a:lnTo>
                      <a:pt x="11341" y="41041"/>
                    </a:lnTo>
                    <a:cubicBezTo>
                      <a:pt x="11542" y="41152"/>
                      <a:pt x="11744" y="41259"/>
                      <a:pt x="11949" y="41363"/>
                    </a:cubicBezTo>
                    <a:lnTo>
                      <a:pt x="12155" y="40960"/>
                    </a:lnTo>
                    <a:cubicBezTo>
                      <a:pt x="11954" y="40858"/>
                      <a:pt x="11755" y="40753"/>
                      <a:pt x="11559" y="40644"/>
                    </a:cubicBezTo>
                    <a:close/>
                    <a:moveTo>
                      <a:pt x="31597" y="40952"/>
                    </a:moveTo>
                    <a:cubicBezTo>
                      <a:pt x="31399" y="41054"/>
                      <a:pt x="31197" y="41153"/>
                      <a:pt x="30996" y="41249"/>
                    </a:cubicBezTo>
                    <a:lnTo>
                      <a:pt x="31189" y="41657"/>
                    </a:lnTo>
                    <a:cubicBezTo>
                      <a:pt x="31395" y="41560"/>
                      <a:pt x="31600" y="41459"/>
                      <a:pt x="31803" y="41355"/>
                    </a:cubicBezTo>
                    <a:lnTo>
                      <a:pt x="31597" y="40952"/>
                    </a:lnTo>
                    <a:close/>
                    <a:moveTo>
                      <a:pt x="14623" y="42027"/>
                    </a:moveTo>
                    <a:lnTo>
                      <a:pt x="14470" y="42453"/>
                    </a:lnTo>
                    <a:cubicBezTo>
                      <a:pt x="14686" y="42531"/>
                      <a:pt x="14904" y="42605"/>
                      <a:pt x="15122" y="42676"/>
                    </a:cubicBezTo>
                    <a:lnTo>
                      <a:pt x="15261" y="42245"/>
                    </a:lnTo>
                    <a:cubicBezTo>
                      <a:pt x="15048" y="42176"/>
                      <a:pt x="14835" y="42103"/>
                      <a:pt x="14623" y="42027"/>
                    </a:cubicBezTo>
                    <a:close/>
                    <a:moveTo>
                      <a:pt x="28496" y="42240"/>
                    </a:moveTo>
                    <a:cubicBezTo>
                      <a:pt x="28283" y="42310"/>
                      <a:pt x="28070" y="42374"/>
                      <a:pt x="27853" y="42437"/>
                    </a:cubicBezTo>
                    <a:lnTo>
                      <a:pt x="27979" y="42871"/>
                    </a:lnTo>
                    <a:cubicBezTo>
                      <a:pt x="28200" y="42807"/>
                      <a:pt x="28418" y="42741"/>
                      <a:pt x="28636" y="42670"/>
                    </a:cubicBezTo>
                    <a:lnTo>
                      <a:pt x="28496" y="42240"/>
                    </a:lnTo>
                    <a:close/>
                    <a:moveTo>
                      <a:pt x="17866" y="42911"/>
                    </a:moveTo>
                    <a:lnTo>
                      <a:pt x="17782" y="43355"/>
                    </a:lnTo>
                    <a:cubicBezTo>
                      <a:pt x="18007" y="43398"/>
                      <a:pt x="18233" y="43436"/>
                      <a:pt x="18460" y="43473"/>
                    </a:cubicBezTo>
                    <a:lnTo>
                      <a:pt x="18529" y="43025"/>
                    </a:lnTo>
                    <a:cubicBezTo>
                      <a:pt x="18308" y="42990"/>
                      <a:pt x="18086" y="42952"/>
                      <a:pt x="17866" y="42911"/>
                    </a:cubicBezTo>
                    <a:close/>
                    <a:moveTo>
                      <a:pt x="25230" y="43022"/>
                    </a:moveTo>
                    <a:cubicBezTo>
                      <a:pt x="25008" y="43056"/>
                      <a:pt x="24787" y="43088"/>
                      <a:pt x="24562" y="43116"/>
                    </a:cubicBezTo>
                    <a:lnTo>
                      <a:pt x="24620" y="43565"/>
                    </a:lnTo>
                    <a:cubicBezTo>
                      <a:pt x="24848" y="43537"/>
                      <a:pt x="25074" y="43504"/>
                      <a:pt x="25299" y="43469"/>
                    </a:cubicBezTo>
                    <a:lnTo>
                      <a:pt x="25230" y="43022"/>
                    </a:lnTo>
                    <a:close/>
                    <a:moveTo>
                      <a:pt x="21207" y="43274"/>
                    </a:moveTo>
                    <a:lnTo>
                      <a:pt x="21194" y="43727"/>
                    </a:lnTo>
                    <a:cubicBezTo>
                      <a:pt x="21410" y="43734"/>
                      <a:pt x="21628" y="43737"/>
                      <a:pt x="21856" y="43737"/>
                    </a:cubicBezTo>
                    <a:lnTo>
                      <a:pt x="21856" y="43735"/>
                    </a:lnTo>
                    <a:lnTo>
                      <a:pt x="21878" y="43735"/>
                    </a:lnTo>
                    <a:lnTo>
                      <a:pt x="21878" y="43674"/>
                    </a:lnTo>
                    <a:lnTo>
                      <a:pt x="21869" y="43284"/>
                    </a:lnTo>
                    <a:cubicBezTo>
                      <a:pt x="21648" y="43284"/>
                      <a:pt x="21427" y="43281"/>
                      <a:pt x="21207" y="432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5"/>
              <p:cNvSpPr/>
              <p:nvPr/>
            </p:nvSpPr>
            <p:spPr>
              <a:xfrm>
                <a:off x="4015100" y="1891050"/>
                <a:ext cx="314250" cy="635550"/>
              </a:xfrm>
              <a:custGeom>
                <a:rect b="b" l="l" r="r" t="t"/>
                <a:pathLst>
                  <a:path extrusionOk="0" h="25422" w="12570">
                    <a:moveTo>
                      <a:pt x="11291" y="1"/>
                    </a:moveTo>
                    <a:lnTo>
                      <a:pt x="10868" y="161"/>
                    </a:lnTo>
                    <a:cubicBezTo>
                      <a:pt x="11697" y="2351"/>
                      <a:pt x="12117" y="4659"/>
                      <a:pt x="12117" y="7024"/>
                    </a:cubicBezTo>
                    <a:cubicBezTo>
                      <a:pt x="12117" y="14965"/>
                      <a:pt x="7360" y="22023"/>
                      <a:pt x="0" y="25003"/>
                    </a:cubicBezTo>
                    <a:lnTo>
                      <a:pt x="169" y="25421"/>
                    </a:lnTo>
                    <a:cubicBezTo>
                      <a:pt x="7702" y="22373"/>
                      <a:pt x="12569" y="15150"/>
                      <a:pt x="12569" y="7024"/>
                    </a:cubicBezTo>
                    <a:cubicBezTo>
                      <a:pt x="12569" y="4605"/>
                      <a:pt x="12140" y="2242"/>
                      <a:pt x="112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5"/>
              <p:cNvSpPr/>
              <p:nvPr/>
            </p:nvSpPr>
            <p:spPr>
              <a:xfrm>
                <a:off x="3650025" y="1570625"/>
                <a:ext cx="518400" cy="138650"/>
              </a:xfrm>
              <a:custGeom>
                <a:rect b="b" l="l" r="r" t="t"/>
                <a:pathLst>
                  <a:path extrusionOk="0" h="5546" w="20736">
                    <a:moveTo>
                      <a:pt x="7332" y="1"/>
                    </a:moveTo>
                    <a:cubicBezTo>
                      <a:pt x="4800" y="1"/>
                      <a:pt x="2333" y="470"/>
                      <a:pt x="1" y="1398"/>
                    </a:cubicBezTo>
                    <a:lnTo>
                      <a:pt x="167" y="1818"/>
                    </a:lnTo>
                    <a:cubicBezTo>
                      <a:pt x="2447" y="913"/>
                      <a:pt x="4858" y="452"/>
                      <a:pt x="7332" y="452"/>
                    </a:cubicBezTo>
                    <a:cubicBezTo>
                      <a:pt x="12196" y="452"/>
                      <a:pt x="16847" y="2261"/>
                      <a:pt x="20430" y="5545"/>
                    </a:cubicBezTo>
                    <a:lnTo>
                      <a:pt x="20736" y="5211"/>
                    </a:lnTo>
                    <a:cubicBezTo>
                      <a:pt x="17070" y="1851"/>
                      <a:pt x="12310" y="1"/>
                      <a:pt x="73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5"/>
              <p:cNvSpPr/>
              <p:nvPr/>
            </p:nvSpPr>
            <p:spPr>
              <a:xfrm>
                <a:off x="3337275" y="1724525"/>
                <a:ext cx="376225" cy="822850"/>
              </a:xfrm>
              <a:custGeom>
                <a:rect b="b" l="l" r="r" t="t"/>
                <a:pathLst>
                  <a:path extrusionOk="0" h="32914" w="15049">
                    <a:moveTo>
                      <a:pt x="5476" y="0"/>
                    </a:moveTo>
                    <a:cubicBezTo>
                      <a:pt x="1945" y="3704"/>
                      <a:pt x="1" y="8565"/>
                      <a:pt x="1" y="13685"/>
                    </a:cubicBezTo>
                    <a:cubicBezTo>
                      <a:pt x="1" y="22769"/>
                      <a:pt x="6143" y="30676"/>
                      <a:pt x="14936" y="32913"/>
                    </a:cubicBezTo>
                    <a:lnTo>
                      <a:pt x="15048" y="32475"/>
                    </a:lnTo>
                    <a:cubicBezTo>
                      <a:pt x="6456" y="30290"/>
                      <a:pt x="454" y="22563"/>
                      <a:pt x="454" y="13685"/>
                    </a:cubicBezTo>
                    <a:cubicBezTo>
                      <a:pt x="454" y="8682"/>
                      <a:pt x="2354" y="3932"/>
                      <a:pt x="5803" y="313"/>
                    </a:cubicBezTo>
                    <a:lnTo>
                      <a:pt x="54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5"/>
              <p:cNvSpPr/>
              <p:nvPr/>
            </p:nvSpPr>
            <p:spPr>
              <a:xfrm>
                <a:off x="3383450" y="1683375"/>
                <a:ext cx="279575" cy="790175"/>
              </a:xfrm>
              <a:custGeom>
                <a:rect b="b" l="l" r="r" t="t"/>
                <a:pathLst>
                  <a:path extrusionOk="0" h="31607" w="11183">
                    <a:moveTo>
                      <a:pt x="8567" y="1"/>
                    </a:moveTo>
                    <a:cubicBezTo>
                      <a:pt x="3203" y="3307"/>
                      <a:pt x="1" y="9038"/>
                      <a:pt x="1" y="15331"/>
                    </a:cubicBezTo>
                    <a:cubicBezTo>
                      <a:pt x="1" y="22256"/>
                      <a:pt x="4049" y="28645"/>
                      <a:pt x="10313" y="31607"/>
                    </a:cubicBezTo>
                    <a:lnTo>
                      <a:pt x="11182" y="29766"/>
                    </a:lnTo>
                    <a:cubicBezTo>
                      <a:pt x="5626" y="27140"/>
                      <a:pt x="2036" y="21473"/>
                      <a:pt x="2036" y="15331"/>
                    </a:cubicBezTo>
                    <a:cubicBezTo>
                      <a:pt x="2036" y="9750"/>
                      <a:pt x="4876" y="4666"/>
                      <a:pt x="9634" y="1734"/>
                    </a:cubicBezTo>
                    <a:lnTo>
                      <a:pt x="85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5"/>
              <p:cNvSpPr/>
              <p:nvPr/>
            </p:nvSpPr>
            <p:spPr>
              <a:xfrm>
                <a:off x="3833325" y="1616775"/>
                <a:ext cx="449850" cy="843600"/>
              </a:xfrm>
              <a:custGeom>
                <a:rect b="b" l="l" r="r" t="t"/>
                <a:pathLst>
                  <a:path extrusionOk="0" h="33744" w="17994">
                    <a:moveTo>
                      <a:pt x="0" y="0"/>
                    </a:moveTo>
                    <a:lnTo>
                      <a:pt x="0" y="2035"/>
                    </a:lnTo>
                    <a:cubicBezTo>
                      <a:pt x="8799" y="2035"/>
                      <a:pt x="15960" y="9196"/>
                      <a:pt x="15960" y="17995"/>
                    </a:cubicBezTo>
                    <a:cubicBezTo>
                      <a:pt x="15960" y="23797"/>
                      <a:pt x="12802" y="29149"/>
                      <a:pt x="7722" y="31965"/>
                    </a:cubicBezTo>
                    <a:lnTo>
                      <a:pt x="8707" y="33744"/>
                    </a:lnTo>
                    <a:cubicBezTo>
                      <a:pt x="14436" y="30572"/>
                      <a:pt x="17993" y="24537"/>
                      <a:pt x="17993" y="17995"/>
                    </a:cubicBezTo>
                    <a:cubicBezTo>
                      <a:pt x="17993" y="8072"/>
                      <a:pt x="9921"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5"/>
              <p:cNvSpPr/>
              <p:nvPr/>
            </p:nvSpPr>
            <p:spPr>
              <a:xfrm>
                <a:off x="3473875" y="1707175"/>
                <a:ext cx="718925" cy="718925"/>
              </a:xfrm>
              <a:custGeom>
                <a:rect b="b" l="l" r="r" t="t"/>
                <a:pathLst>
                  <a:path extrusionOk="0" h="28757" w="28757">
                    <a:moveTo>
                      <a:pt x="14342" y="1"/>
                    </a:moveTo>
                    <a:lnTo>
                      <a:pt x="14342" y="452"/>
                    </a:lnTo>
                    <a:lnTo>
                      <a:pt x="14378" y="452"/>
                    </a:lnTo>
                    <a:cubicBezTo>
                      <a:pt x="14950" y="452"/>
                      <a:pt x="15525" y="488"/>
                      <a:pt x="16088" y="556"/>
                    </a:cubicBezTo>
                    <a:lnTo>
                      <a:pt x="16143" y="108"/>
                    </a:lnTo>
                    <a:cubicBezTo>
                      <a:pt x="15563" y="37"/>
                      <a:pt x="14970" y="1"/>
                      <a:pt x="14375" y="1"/>
                    </a:cubicBezTo>
                    <a:close/>
                    <a:moveTo>
                      <a:pt x="11649" y="258"/>
                    </a:moveTo>
                    <a:cubicBezTo>
                      <a:pt x="11059" y="372"/>
                      <a:pt x="10471" y="524"/>
                      <a:pt x="9901" y="711"/>
                    </a:cubicBezTo>
                    <a:lnTo>
                      <a:pt x="10042" y="1140"/>
                    </a:lnTo>
                    <a:cubicBezTo>
                      <a:pt x="10594" y="960"/>
                      <a:pt x="11163" y="813"/>
                      <a:pt x="11735" y="703"/>
                    </a:cubicBezTo>
                    <a:lnTo>
                      <a:pt x="11649" y="258"/>
                    </a:lnTo>
                    <a:close/>
                    <a:moveTo>
                      <a:pt x="18785" y="688"/>
                    </a:moveTo>
                    <a:lnTo>
                      <a:pt x="18646" y="1119"/>
                    </a:lnTo>
                    <a:cubicBezTo>
                      <a:pt x="19199" y="1296"/>
                      <a:pt x="19748" y="1512"/>
                      <a:pt x="20273" y="1758"/>
                    </a:cubicBezTo>
                    <a:lnTo>
                      <a:pt x="20465" y="1349"/>
                    </a:lnTo>
                    <a:cubicBezTo>
                      <a:pt x="19921" y="1094"/>
                      <a:pt x="19356" y="871"/>
                      <a:pt x="18785" y="688"/>
                    </a:cubicBezTo>
                    <a:close/>
                    <a:moveTo>
                      <a:pt x="7422" y="1791"/>
                    </a:moveTo>
                    <a:cubicBezTo>
                      <a:pt x="6898" y="2082"/>
                      <a:pt x="6386" y="2409"/>
                      <a:pt x="5902" y="2763"/>
                    </a:cubicBezTo>
                    <a:lnTo>
                      <a:pt x="6168" y="3128"/>
                    </a:lnTo>
                    <a:cubicBezTo>
                      <a:pt x="6637" y="2786"/>
                      <a:pt x="7132" y="2469"/>
                      <a:pt x="7641" y="2188"/>
                    </a:cubicBezTo>
                    <a:lnTo>
                      <a:pt x="7422" y="1791"/>
                    </a:lnTo>
                    <a:close/>
                    <a:moveTo>
                      <a:pt x="22797" y="2721"/>
                    </a:moveTo>
                    <a:lnTo>
                      <a:pt x="22531" y="3088"/>
                    </a:lnTo>
                    <a:cubicBezTo>
                      <a:pt x="23002" y="3429"/>
                      <a:pt x="23457" y="3802"/>
                      <a:pt x="23881" y="4198"/>
                    </a:cubicBezTo>
                    <a:lnTo>
                      <a:pt x="24190" y="3868"/>
                    </a:lnTo>
                    <a:cubicBezTo>
                      <a:pt x="23752" y="3458"/>
                      <a:pt x="23283" y="3072"/>
                      <a:pt x="22797" y="2721"/>
                    </a:cubicBezTo>
                    <a:close/>
                    <a:moveTo>
                      <a:pt x="3876" y="4557"/>
                    </a:moveTo>
                    <a:cubicBezTo>
                      <a:pt x="3466" y="4996"/>
                      <a:pt x="3080" y="5464"/>
                      <a:pt x="2728" y="5950"/>
                    </a:cubicBezTo>
                    <a:lnTo>
                      <a:pt x="3095" y="6216"/>
                    </a:lnTo>
                    <a:cubicBezTo>
                      <a:pt x="3435" y="5745"/>
                      <a:pt x="3810" y="5290"/>
                      <a:pt x="4207" y="4866"/>
                    </a:cubicBezTo>
                    <a:lnTo>
                      <a:pt x="3876" y="4557"/>
                    </a:lnTo>
                    <a:close/>
                    <a:moveTo>
                      <a:pt x="25986" y="5892"/>
                    </a:moveTo>
                    <a:lnTo>
                      <a:pt x="25621" y="6159"/>
                    </a:lnTo>
                    <a:cubicBezTo>
                      <a:pt x="25964" y="6629"/>
                      <a:pt x="26282" y="7123"/>
                      <a:pt x="26563" y="7631"/>
                    </a:cubicBezTo>
                    <a:lnTo>
                      <a:pt x="26959" y="7412"/>
                    </a:lnTo>
                    <a:cubicBezTo>
                      <a:pt x="26668" y="6886"/>
                      <a:pt x="26341" y="6376"/>
                      <a:pt x="25986" y="5892"/>
                    </a:cubicBezTo>
                    <a:close/>
                    <a:moveTo>
                      <a:pt x="1353" y="8281"/>
                    </a:moveTo>
                    <a:cubicBezTo>
                      <a:pt x="1097" y="8824"/>
                      <a:pt x="876" y="9389"/>
                      <a:pt x="691" y="9961"/>
                    </a:cubicBezTo>
                    <a:lnTo>
                      <a:pt x="1122" y="10100"/>
                    </a:lnTo>
                    <a:cubicBezTo>
                      <a:pt x="1301" y="9546"/>
                      <a:pt x="1515" y="8999"/>
                      <a:pt x="1763" y="8472"/>
                    </a:cubicBezTo>
                    <a:lnTo>
                      <a:pt x="1353" y="8281"/>
                    </a:lnTo>
                    <a:close/>
                    <a:moveTo>
                      <a:pt x="28043" y="9890"/>
                    </a:moveTo>
                    <a:lnTo>
                      <a:pt x="27612" y="10030"/>
                    </a:lnTo>
                    <a:cubicBezTo>
                      <a:pt x="27793" y="10584"/>
                      <a:pt x="27942" y="11152"/>
                      <a:pt x="28051" y="11722"/>
                    </a:cubicBezTo>
                    <a:lnTo>
                      <a:pt x="28495" y="11638"/>
                    </a:lnTo>
                    <a:cubicBezTo>
                      <a:pt x="28381" y="11048"/>
                      <a:pt x="28229" y="10460"/>
                      <a:pt x="28043" y="9890"/>
                    </a:cubicBezTo>
                    <a:close/>
                    <a:moveTo>
                      <a:pt x="108" y="12601"/>
                    </a:moveTo>
                    <a:cubicBezTo>
                      <a:pt x="37" y="13186"/>
                      <a:pt x="0" y="13784"/>
                      <a:pt x="0" y="14379"/>
                    </a:cubicBezTo>
                    <a:lnTo>
                      <a:pt x="0" y="14402"/>
                    </a:lnTo>
                    <a:lnTo>
                      <a:pt x="451" y="14402"/>
                    </a:lnTo>
                    <a:lnTo>
                      <a:pt x="451" y="14379"/>
                    </a:lnTo>
                    <a:cubicBezTo>
                      <a:pt x="451" y="13802"/>
                      <a:pt x="488" y="13224"/>
                      <a:pt x="557" y="12657"/>
                    </a:cubicBezTo>
                    <a:lnTo>
                      <a:pt x="108" y="12601"/>
                    </a:lnTo>
                    <a:close/>
                    <a:moveTo>
                      <a:pt x="28304" y="14329"/>
                    </a:moveTo>
                    <a:lnTo>
                      <a:pt x="28304" y="14379"/>
                    </a:lnTo>
                    <a:cubicBezTo>
                      <a:pt x="28304" y="14962"/>
                      <a:pt x="28267" y="15548"/>
                      <a:pt x="28196" y="16123"/>
                    </a:cubicBezTo>
                    <a:lnTo>
                      <a:pt x="28644" y="16179"/>
                    </a:lnTo>
                    <a:cubicBezTo>
                      <a:pt x="28718" y="15586"/>
                      <a:pt x="28756" y="14980"/>
                      <a:pt x="28756" y="14379"/>
                    </a:cubicBezTo>
                    <a:lnTo>
                      <a:pt x="28756" y="14329"/>
                    </a:lnTo>
                    <a:close/>
                    <a:moveTo>
                      <a:pt x="701" y="17010"/>
                    </a:moveTo>
                    <a:lnTo>
                      <a:pt x="256" y="17095"/>
                    </a:lnTo>
                    <a:cubicBezTo>
                      <a:pt x="369" y="17684"/>
                      <a:pt x="521" y="18272"/>
                      <a:pt x="706" y="18842"/>
                    </a:cubicBezTo>
                    <a:lnTo>
                      <a:pt x="1137" y="18702"/>
                    </a:lnTo>
                    <a:cubicBezTo>
                      <a:pt x="957" y="18150"/>
                      <a:pt x="810" y="17580"/>
                      <a:pt x="701" y="17010"/>
                    </a:cubicBezTo>
                    <a:close/>
                    <a:moveTo>
                      <a:pt x="27626" y="18681"/>
                    </a:moveTo>
                    <a:cubicBezTo>
                      <a:pt x="27448" y="19234"/>
                      <a:pt x="27232" y="19781"/>
                      <a:pt x="26984" y="20306"/>
                    </a:cubicBezTo>
                    <a:lnTo>
                      <a:pt x="27392" y="20499"/>
                    </a:lnTo>
                    <a:cubicBezTo>
                      <a:pt x="27648" y="19956"/>
                      <a:pt x="27871" y="19391"/>
                      <a:pt x="28058" y="18819"/>
                    </a:cubicBezTo>
                    <a:lnTo>
                      <a:pt x="27626" y="18681"/>
                    </a:lnTo>
                    <a:close/>
                    <a:moveTo>
                      <a:pt x="2181" y="21106"/>
                    </a:moveTo>
                    <a:lnTo>
                      <a:pt x="1786" y="21324"/>
                    </a:lnTo>
                    <a:cubicBezTo>
                      <a:pt x="2075" y="21848"/>
                      <a:pt x="2403" y="22360"/>
                      <a:pt x="2756" y="22845"/>
                    </a:cubicBezTo>
                    <a:lnTo>
                      <a:pt x="3121" y="22578"/>
                    </a:lnTo>
                    <a:cubicBezTo>
                      <a:pt x="2778" y="22109"/>
                      <a:pt x="2462" y="21613"/>
                      <a:pt x="2181" y="21106"/>
                    </a:cubicBezTo>
                    <a:close/>
                    <a:moveTo>
                      <a:pt x="25647" y="22561"/>
                    </a:moveTo>
                    <a:cubicBezTo>
                      <a:pt x="25307" y="23030"/>
                      <a:pt x="24932" y="23483"/>
                      <a:pt x="24534" y="23908"/>
                    </a:cubicBezTo>
                    <a:lnTo>
                      <a:pt x="24863" y="24217"/>
                    </a:lnTo>
                    <a:cubicBezTo>
                      <a:pt x="25274" y="23781"/>
                      <a:pt x="25660" y="23311"/>
                      <a:pt x="26014" y="22827"/>
                    </a:cubicBezTo>
                    <a:lnTo>
                      <a:pt x="25647" y="22561"/>
                    </a:lnTo>
                    <a:close/>
                    <a:moveTo>
                      <a:pt x="4858" y="24542"/>
                    </a:moveTo>
                    <a:lnTo>
                      <a:pt x="4549" y="24871"/>
                    </a:lnTo>
                    <a:cubicBezTo>
                      <a:pt x="4985" y="25282"/>
                      <a:pt x="5454" y="25669"/>
                      <a:pt x="5940" y="26021"/>
                    </a:cubicBezTo>
                    <a:lnTo>
                      <a:pt x="6206" y="25656"/>
                    </a:lnTo>
                    <a:cubicBezTo>
                      <a:pt x="5735" y="25314"/>
                      <a:pt x="5280" y="24939"/>
                      <a:pt x="4858" y="24542"/>
                    </a:cubicBezTo>
                    <a:close/>
                    <a:moveTo>
                      <a:pt x="22569" y="25642"/>
                    </a:moveTo>
                    <a:cubicBezTo>
                      <a:pt x="22099" y="25984"/>
                      <a:pt x="21603" y="26302"/>
                      <a:pt x="21094" y="26581"/>
                    </a:cubicBezTo>
                    <a:lnTo>
                      <a:pt x="21314" y="26977"/>
                    </a:lnTo>
                    <a:cubicBezTo>
                      <a:pt x="21838" y="26688"/>
                      <a:pt x="22350" y="26363"/>
                      <a:pt x="22835" y="26008"/>
                    </a:cubicBezTo>
                    <a:lnTo>
                      <a:pt x="22569" y="25642"/>
                    </a:lnTo>
                    <a:close/>
                    <a:moveTo>
                      <a:pt x="8461" y="26989"/>
                    </a:moveTo>
                    <a:lnTo>
                      <a:pt x="8269" y="27397"/>
                    </a:lnTo>
                    <a:cubicBezTo>
                      <a:pt x="8813" y="27653"/>
                      <a:pt x="9378" y="27876"/>
                      <a:pt x="9948" y="28061"/>
                    </a:cubicBezTo>
                    <a:lnTo>
                      <a:pt x="10088" y="27631"/>
                    </a:lnTo>
                    <a:cubicBezTo>
                      <a:pt x="9535" y="27451"/>
                      <a:pt x="8988" y="27237"/>
                      <a:pt x="8461" y="26989"/>
                    </a:cubicBezTo>
                    <a:close/>
                    <a:moveTo>
                      <a:pt x="18692" y="27623"/>
                    </a:moveTo>
                    <a:cubicBezTo>
                      <a:pt x="18139" y="27803"/>
                      <a:pt x="17569" y="27950"/>
                      <a:pt x="16999" y="28058"/>
                    </a:cubicBezTo>
                    <a:lnTo>
                      <a:pt x="17083" y="28502"/>
                    </a:lnTo>
                    <a:cubicBezTo>
                      <a:pt x="17673" y="28390"/>
                      <a:pt x="18261" y="28239"/>
                      <a:pt x="18831" y="28054"/>
                    </a:cubicBezTo>
                    <a:lnTo>
                      <a:pt x="18692" y="27623"/>
                    </a:lnTo>
                    <a:close/>
                    <a:moveTo>
                      <a:pt x="12645" y="28198"/>
                    </a:moveTo>
                    <a:lnTo>
                      <a:pt x="12589" y="28646"/>
                    </a:lnTo>
                    <a:cubicBezTo>
                      <a:pt x="13179" y="28720"/>
                      <a:pt x="13780" y="28757"/>
                      <a:pt x="14378" y="28757"/>
                    </a:cubicBezTo>
                    <a:lnTo>
                      <a:pt x="14390" y="28757"/>
                    </a:lnTo>
                    <a:lnTo>
                      <a:pt x="14378" y="28304"/>
                    </a:lnTo>
                    <a:cubicBezTo>
                      <a:pt x="13799" y="28304"/>
                      <a:pt x="13215" y="28268"/>
                      <a:pt x="12645" y="2819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5"/>
              <p:cNvSpPr/>
              <p:nvPr/>
            </p:nvSpPr>
            <p:spPr>
              <a:xfrm>
                <a:off x="3733550" y="1966850"/>
                <a:ext cx="199550" cy="199550"/>
              </a:xfrm>
              <a:custGeom>
                <a:rect b="b" l="l" r="r" t="t"/>
                <a:pathLst>
                  <a:path extrusionOk="0" h="7982" w="7982">
                    <a:moveTo>
                      <a:pt x="3991" y="795"/>
                    </a:moveTo>
                    <a:cubicBezTo>
                      <a:pt x="5754" y="795"/>
                      <a:pt x="7188" y="2229"/>
                      <a:pt x="7188" y="3992"/>
                    </a:cubicBezTo>
                    <a:cubicBezTo>
                      <a:pt x="7188" y="5754"/>
                      <a:pt x="5754" y="7188"/>
                      <a:pt x="3991" y="7188"/>
                    </a:cubicBezTo>
                    <a:cubicBezTo>
                      <a:pt x="2229" y="7188"/>
                      <a:pt x="795" y="5754"/>
                      <a:pt x="795" y="3992"/>
                    </a:cubicBezTo>
                    <a:cubicBezTo>
                      <a:pt x="795" y="2229"/>
                      <a:pt x="2229" y="795"/>
                      <a:pt x="3991" y="795"/>
                    </a:cubicBezTo>
                    <a:close/>
                    <a:moveTo>
                      <a:pt x="3991" y="0"/>
                    </a:moveTo>
                    <a:cubicBezTo>
                      <a:pt x="1791" y="0"/>
                      <a:pt x="0" y="1791"/>
                      <a:pt x="0" y="3992"/>
                    </a:cubicBezTo>
                    <a:cubicBezTo>
                      <a:pt x="0" y="6192"/>
                      <a:pt x="1791" y="7981"/>
                      <a:pt x="3991" y="7981"/>
                    </a:cubicBezTo>
                    <a:cubicBezTo>
                      <a:pt x="6192" y="7981"/>
                      <a:pt x="7981" y="6192"/>
                      <a:pt x="7981" y="3992"/>
                    </a:cubicBezTo>
                    <a:cubicBezTo>
                      <a:pt x="7981" y="1791"/>
                      <a:pt x="6192" y="0"/>
                      <a:pt x="3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5"/>
              <p:cNvSpPr/>
              <p:nvPr/>
            </p:nvSpPr>
            <p:spPr>
              <a:xfrm>
                <a:off x="3643825" y="1877125"/>
                <a:ext cx="379025" cy="379025"/>
              </a:xfrm>
              <a:custGeom>
                <a:rect b="b" l="l" r="r" t="t"/>
                <a:pathLst>
                  <a:path extrusionOk="0" h="15161" w="15161">
                    <a:moveTo>
                      <a:pt x="8940" y="503"/>
                    </a:moveTo>
                    <a:cubicBezTo>
                      <a:pt x="9011" y="503"/>
                      <a:pt x="9069" y="561"/>
                      <a:pt x="9069" y="632"/>
                    </a:cubicBezTo>
                    <a:lnTo>
                      <a:pt x="9069" y="1678"/>
                    </a:lnTo>
                    <a:cubicBezTo>
                      <a:pt x="9069" y="1944"/>
                      <a:pt x="9236" y="2182"/>
                      <a:pt x="9485" y="2272"/>
                    </a:cubicBezTo>
                    <a:cubicBezTo>
                      <a:pt x="9655" y="2332"/>
                      <a:pt x="9822" y="2403"/>
                      <a:pt x="9986" y="2479"/>
                    </a:cubicBezTo>
                    <a:cubicBezTo>
                      <a:pt x="10071" y="2520"/>
                      <a:pt x="10163" y="2539"/>
                      <a:pt x="10254" y="2539"/>
                    </a:cubicBezTo>
                    <a:cubicBezTo>
                      <a:pt x="10418" y="2539"/>
                      <a:pt x="10580" y="2475"/>
                      <a:pt x="10701" y="2355"/>
                    </a:cubicBezTo>
                    <a:lnTo>
                      <a:pt x="11441" y="1615"/>
                    </a:lnTo>
                    <a:cubicBezTo>
                      <a:pt x="11466" y="1590"/>
                      <a:pt x="11499" y="1578"/>
                      <a:pt x="11532" y="1578"/>
                    </a:cubicBezTo>
                    <a:cubicBezTo>
                      <a:pt x="11565" y="1578"/>
                      <a:pt x="11598" y="1590"/>
                      <a:pt x="11623" y="1615"/>
                    </a:cubicBezTo>
                    <a:lnTo>
                      <a:pt x="13546" y="3536"/>
                    </a:lnTo>
                    <a:cubicBezTo>
                      <a:pt x="13571" y="3561"/>
                      <a:pt x="13584" y="3592"/>
                      <a:pt x="13584" y="3629"/>
                    </a:cubicBezTo>
                    <a:cubicBezTo>
                      <a:pt x="13584" y="3663"/>
                      <a:pt x="13571" y="3695"/>
                      <a:pt x="13546" y="3720"/>
                    </a:cubicBezTo>
                    <a:lnTo>
                      <a:pt x="12806" y="4460"/>
                    </a:lnTo>
                    <a:cubicBezTo>
                      <a:pt x="12618" y="4648"/>
                      <a:pt x="12568" y="4936"/>
                      <a:pt x="12682" y="5175"/>
                    </a:cubicBezTo>
                    <a:cubicBezTo>
                      <a:pt x="12758" y="5339"/>
                      <a:pt x="12827" y="5506"/>
                      <a:pt x="12889" y="5674"/>
                    </a:cubicBezTo>
                    <a:cubicBezTo>
                      <a:pt x="12978" y="5924"/>
                      <a:pt x="13217" y="6092"/>
                      <a:pt x="13482" y="6092"/>
                    </a:cubicBezTo>
                    <a:lnTo>
                      <a:pt x="14529" y="6092"/>
                    </a:lnTo>
                    <a:cubicBezTo>
                      <a:pt x="14600" y="6092"/>
                      <a:pt x="14658" y="6150"/>
                      <a:pt x="14658" y="6221"/>
                    </a:cubicBezTo>
                    <a:lnTo>
                      <a:pt x="14658" y="8940"/>
                    </a:lnTo>
                    <a:cubicBezTo>
                      <a:pt x="14658" y="9011"/>
                      <a:pt x="14600" y="9069"/>
                      <a:pt x="14529" y="9069"/>
                    </a:cubicBezTo>
                    <a:lnTo>
                      <a:pt x="13482" y="9069"/>
                    </a:lnTo>
                    <a:cubicBezTo>
                      <a:pt x="13217" y="9069"/>
                      <a:pt x="12978" y="9236"/>
                      <a:pt x="12889" y="9487"/>
                    </a:cubicBezTo>
                    <a:lnTo>
                      <a:pt x="12889" y="9485"/>
                    </a:lnTo>
                    <a:cubicBezTo>
                      <a:pt x="12829" y="9654"/>
                      <a:pt x="12758" y="9822"/>
                      <a:pt x="12682" y="9986"/>
                    </a:cubicBezTo>
                    <a:cubicBezTo>
                      <a:pt x="12568" y="10226"/>
                      <a:pt x="12618" y="10513"/>
                      <a:pt x="12806" y="10701"/>
                    </a:cubicBezTo>
                    <a:lnTo>
                      <a:pt x="13546" y="11441"/>
                    </a:lnTo>
                    <a:cubicBezTo>
                      <a:pt x="13571" y="11466"/>
                      <a:pt x="13584" y="11498"/>
                      <a:pt x="13584" y="11532"/>
                    </a:cubicBezTo>
                    <a:cubicBezTo>
                      <a:pt x="13584" y="11567"/>
                      <a:pt x="13571" y="11598"/>
                      <a:pt x="13546" y="11623"/>
                    </a:cubicBezTo>
                    <a:lnTo>
                      <a:pt x="11625" y="13546"/>
                    </a:lnTo>
                    <a:cubicBezTo>
                      <a:pt x="11600" y="13571"/>
                      <a:pt x="11566" y="13583"/>
                      <a:pt x="11533" y="13583"/>
                    </a:cubicBezTo>
                    <a:cubicBezTo>
                      <a:pt x="11500" y="13583"/>
                      <a:pt x="11466" y="13571"/>
                      <a:pt x="11441" y="13546"/>
                    </a:cubicBezTo>
                    <a:lnTo>
                      <a:pt x="10701" y="12806"/>
                    </a:lnTo>
                    <a:cubicBezTo>
                      <a:pt x="10580" y="12685"/>
                      <a:pt x="10419" y="12621"/>
                      <a:pt x="10255" y="12621"/>
                    </a:cubicBezTo>
                    <a:cubicBezTo>
                      <a:pt x="10164" y="12621"/>
                      <a:pt x="10072" y="12641"/>
                      <a:pt x="9986" y="12682"/>
                    </a:cubicBezTo>
                    <a:cubicBezTo>
                      <a:pt x="9822" y="12758"/>
                      <a:pt x="9655" y="12828"/>
                      <a:pt x="9485" y="12889"/>
                    </a:cubicBezTo>
                    <a:cubicBezTo>
                      <a:pt x="9236" y="12978"/>
                      <a:pt x="9069" y="13217"/>
                      <a:pt x="9069" y="13483"/>
                    </a:cubicBezTo>
                    <a:lnTo>
                      <a:pt x="9069" y="14529"/>
                    </a:lnTo>
                    <a:cubicBezTo>
                      <a:pt x="9069" y="14600"/>
                      <a:pt x="9011" y="14658"/>
                      <a:pt x="8940" y="14658"/>
                    </a:cubicBezTo>
                    <a:lnTo>
                      <a:pt x="6221" y="14658"/>
                    </a:lnTo>
                    <a:cubicBezTo>
                      <a:pt x="6150" y="14658"/>
                      <a:pt x="6092" y="14600"/>
                      <a:pt x="6092" y="14529"/>
                    </a:cubicBezTo>
                    <a:lnTo>
                      <a:pt x="6092" y="13483"/>
                    </a:lnTo>
                    <a:cubicBezTo>
                      <a:pt x="6092" y="13217"/>
                      <a:pt x="5923" y="12980"/>
                      <a:pt x="5674" y="12889"/>
                    </a:cubicBezTo>
                    <a:cubicBezTo>
                      <a:pt x="5505" y="12828"/>
                      <a:pt x="5337" y="12758"/>
                      <a:pt x="5175" y="12682"/>
                    </a:cubicBezTo>
                    <a:cubicBezTo>
                      <a:pt x="5091" y="12643"/>
                      <a:pt x="5000" y="12621"/>
                      <a:pt x="4906" y="12621"/>
                    </a:cubicBezTo>
                    <a:cubicBezTo>
                      <a:pt x="4739" y="12621"/>
                      <a:pt x="4577" y="12689"/>
                      <a:pt x="4460" y="12806"/>
                    </a:cubicBezTo>
                    <a:lnTo>
                      <a:pt x="3720" y="13546"/>
                    </a:lnTo>
                    <a:cubicBezTo>
                      <a:pt x="3695" y="13571"/>
                      <a:pt x="3661" y="13583"/>
                      <a:pt x="3628" y="13583"/>
                    </a:cubicBezTo>
                    <a:cubicBezTo>
                      <a:pt x="3594" y="13583"/>
                      <a:pt x="3561" y="13571"/>
                      <a:pt x="3536" y="13546"/>
                    </a:cubicBezTo>
                    <a:lnTo>
                      <a:pt x="1615" y="11623"/>
                    </a:lnTo>
                    <a:cubicBezTo>
                      <a:pt x="1590" y="11598"/>
                      <a:pt x="1577" y="11567"/>
                      <a:pt x="1577" y="11532"/>
                    </a:cubicBezTo>
                    <a:cubicBezTo>
                      <a:pt x="1577" y="11498"/>
                      <a:pt x="1590" y="11466"/>
                      <a:pt x="1615" y="11441"/>
                    </a:cubicBezTo>
                    <a:lnTo>
                      <a:pt x="2355" y="10701"/>
                    </a:lnTo>
                    <a:cubicBezTo>
                      <a:pt x="2543" y="10513"/>
                      <a:pt x="2593" y="10226"/>
                      <a:pt x="2479" y="9986"/>
                    </a:cubicBezTo>
                    <a:cubicBezTo>
                      <a:pt x="2401" y="9822"/>
                      <a:pt x="2332" y="9654"/>
                      <a:pt x="2272" y="9485"/>
                    </a:cubicBezTo>
                    <a:cubicBezTo>
                      <a:pt x="2181" y="9236"/>
                      <a:pt x="1944" y="9069"/>
                      <a:pt x="1678" y="9069"/>
                    </a:cubicBezTo>
                    <a:lnTo>
                      <a:pt x="632" y="9069"/>
                    </a:lnTo>
                    <a:cubicBezTo>
                      <a:pt x="561" y="9069"/>
                      <a:pt x="503" y="9011"/>
                      <a:pt x="503" y="8940"/>
                    </a:cubicBezTo>
                    <a:lnTo>
                      <a:pt x="503" y="6221"/>
                    </a:lnTo>
                    <a:cubicBezTo>
                      <a:pt x="503" y="6150"/>
                      <a:pt x="561" y="6092"/>
                      <a:pt x="632" y="6092"/>
                    </a:cubicBezTo>
                    <a:lnTo>
                      <a:pt x="1678" y="6092"/>
                    </a:lnTo>
                    <a:cubicBezTo>
                      <a:pt x="1944" y="6092"/>
                      <a:pt x="2181" y="5924"/>
                      <a:pt x="2272" y="5674"/>
                    </a:cubicBezTo>
                    <a:cubicBezTo>
                      <a:pt x="2332" y="5506"/>
                      <a:pt x="2401" y="5339"/>
                      <a:pt x="2479" y="5175"/>
                    </a:cubicBezTo>
                    <a:cubicBezTo>
                      <a:pt x="2593" y="4936"/>
                      <a:pt x="2542" y="4648"/>
                      <a:pt x="2355" y="4460"/>
                    </a:cubicBezTo>
                    <a:lnTo>
                      <a:pt x="1615" y="3720"/>
                    </a:lnTo>
                    <a:cubicBezTo>
                      <a:pt x="1590" y="3695"/>
                      <a:pt x="1577" y="3663"/>
                      <a:pt x="1577" y="3629"/>
                    </a:cubicBezTo>
                    <a:cubicBezTo>
                      <a:pt x="1577" y="3592"/>
                      <a:pt x="1590" y="3561"/>
                      <a:pt x="1615" y="3536"/>
                    </a:cubicBezTo>
                    <a:lnTo>
                      <a:pt x="3536" y="1615"/>
                    </a:lnTo>
                    <a:cubicBezTo>
                      <a:pt x="3561" y="1590"/>
                      <a:pt x="3594" y="1578"/>
                      <a:pt x="3628" y="1578"/>
                    </a:cubicBezTo>
                    <a:cubicBezTo>
                      <a:pt x="3661" y="1578"/>
                      <a:pt x="3695" y="1590"/>
                      <a:pt x="3720" y="1615"/>
                    </a:cubicBezTo>
                    <a:lnTo>
                      <a:pt x="4460" y="2355"/>
                    </a:lnTo>
                    <a:cubicBezTo>
                      <a:pt x="4581" y="2475"/>
                      <a:pt x="4743" y="2539"/>
                      <a:pt x="4907" y="2539"/>
                    </a:cubicBezTo>
                    <a:cubicBezTo>
                      <a:pt x="4998" y="2539"/>
                      <a:pt x="5090" y="2520"/>
                      <a:pt x="5175" y="2479"/>
                    </a:cubicBezTo>
                    <a:cubicBezTo>
                      <a:pt x="5337" y="2401"/>
                      <a:pt x="5505" y="2332"/>
                      <a:pt x="5674" y="2272"/>
                    </a:cubicBezTo>
                    <a:cubicBezTo>
                      <a:pt x="5923" y="2182"/>
                      <a:pt x="6092" y="1944"/>
                      <a:pt x="6092" y="1678"/>
                    </a:cubicBezTo>
                    <a:lnTo>
                      <a:pt x="6092" y="632"/>
                    </a:lnTo>
                    <a:cubicBezTo>
                      <a:pt x="6092" y="561"/>
                      <a:pt x="6150" y="503"/>
                      <a:pt x="6221" y="503"/>
                    </a:cubicBezTo>
                    <a:close/>
                    <a:moveTo>
                      <a:pt x="6221" y="1"/>
                    </a:moveTo>
                    <a:cubicBezTo>
                      <a:pt x="5872" y="1"/>
                      <a:pt x="5590" y="283"/>
                      <a:pt x="5590" y="632"/>
                    </a:cubicBezTo>
                    <a:lnTo>
                      <a:pt x="5590" y="1678"/>
                    </a:lnTo>
                    <a:cubicBezTo>
                      <a:pt x="5590" y="1732"/>
                      <a:pt x="5555" y="1782"/>
                      <a:pt x="5504" y="1800"/>
                    </a:cubicBezTo>
                    <a:cubicBezTo>
                      <a:pt x="5320" y="1866"/>
                      <a:pt x="5137" y="1942"/>
                      <a:pt x="4960" y="2025"/>
                    </a:cubicBezTo>
                    <a:cubicBezTo>
                      <a:pt x="4942" y="2033"/>
                      <a:pt x="4924" y="2037"/>
                      <a:pt x="4905" y="2037"/>
                    </a:cubicBezTo>
                    <a:cubicBezTo>
                      <a:pt x="4872" y="2037"/>
                      <a:pt x="4839" y="2024"/>
                      <a:pt x="4815" y="2000"/>
                    </a:cubicBezTo>
                    <a:lnTo>
                      <a:pt x="4075" y="1260"/>
                    </a:lnTo>
                    <a:cubicBezTo>
                      <a:pt x="3956" y="1141"/>
                      <a:pt x="3797" y="1075"/>
                      <a:pt x="3627" y="1075"/>
                    </a:cubicBezTo>
                    <a:cubicBezTo>
                      <a:pt x="3458" y="1075"/>
                      <a:pt x="3300" y="1141"/>
                      <a:pt x="3181" y="1260"/>
                    </a:cubicBezTo>
                    <a:lnTo>
                      <a:pt x="1260" y="3181"/>
                    </a:lnTo>
                    <a:cubicBezTo>
                      <a:pt x="1141" y="3302"/>
                      <a:pt x="1075" y="3460"/>
                      <a:pt x="1075" y="3629"/>
                    </a:cubicBezTo>
                    <a:cubicBezTo>
                      <a:pt x="1075" y="3797"/>
                      <a:pt x="1141" y="3956"/>
                      <a:pt x="1260" y="4075"/>
                    </a:cubicBezTo>
                    <a:lnTo>
                      <a:pt x="2000" y="4815"/>
                    </a:lnTo>
                    <a:cubicBezTo>
                      <a:pt x="2038" y="4853"/>
                      <a:pt x="2048" y="4911"/>
                      <a:pt x="2024" y="4960"/>
                    </a:cubicBezTo>
                    <a:cubicBezTo>
                      <a:pt x="1940" y="5139"/>
                      <a:pt x="1864" y="5322"/>
                      <a:pt x="1798" y="5506"/>
                    </a:cubicBezTo>
                    <a:cubicBezTo>
                      <a:pt x="1780" y="5555"/>
                      <a:pt x="1732" y="5590"/>
                      <a:pt x="1678" y="5590"/>
                    </a:cubicBezTo>
                    <a:lnTo>
                      <a:pt x="632" y="5590"/>
                    </a:lnTo>
                    <a:cubicBezTo>
                      <a:pt x="283" y="5590"/>
                      <a:pt x="1" y="5874"/>
                      <a:pt x="1" y="6221"/>
                    </a:cubicBezTo>
                    <a:lnTo>
                      <a:pt x="1" y="8940"/>
                    </a:lnTo>
                    <a:cubicBezTo>
                      <a:pt x="1" y="9287"/>
                      <a:pt x="283" y="9571"/>
                      <a:pt x="632" y="9571"/>
                    </a:cubicBezTo>
                    <a:lnTo>
                      <a:pt x="1678" y="9571"/>
                    </a:lnTo>
                    <a:cubicBezTo>
                      <a:pt x="1732" y="9571"/>
                      <a:pt x="1780" y="9606"/>
                      <a:pt x="1798" y="9656"/>
                    </a:cubicBezTo>
                    <a:cubicBezTo>
                      <a:pt x="1864" y="9839"/>
                      <a:pt x="1940" y="10022"/>
                      <a:pt x="2024" y="10201"/>
                    </a:cubicBezTo>
                    <a:cubicBezTo>
                      <a:pt x="2048" y="10249"/>
                      <a:pt x="2038" y="10308"/>
                      <a:pt x="2000" y="10346"/>
                    </a:cubicBezTo>
                    <a:lnTo>
                      <a:pt x="1260" y="11086"/>
                    </a:lnTo>
                    <a:cubicBezTo>
                      <a:pt x="1139" y="11205"/>
                      <a:pt x="1075" y="11364"/>
                      <a:pt x="1075" y="11532"/>
                    </a:cubicBezTo>
                    <a:cubicBezTo>
                      <a:pt x="1075" y="11701"/>
                      <a:pt x="1139" y="11859"/>
                      <a:pt x="1260" y="11978"/>
                    </a:cubicBezTo>
                    <a:lnTo>
                      <a:pt x="3181" y="13901"/>
                    </a:lnTo>
                    <a:cubicBezTo>
                      <a:pt x="3300" y="14020"/>
                      <a:pt x="3458" y="14086"/>
                      <a:pt x="3627" y="14086"/>
                    </a:cubicBezTo>
                    <a:cubicBezTo>
                      <a:pt x="3797" y="14086"/>
                      <a:pt x="3954" y="14020"/>
                      <a:pt x="4075" y="13901"/>
                    </a:cubicBezTo>
                    <a:lnTo>
                      <a:pt x="4813" y="13161"/>
                    </a:lnTo>
                    <a:cubicBezTo>
                      <a:pt x="4839" y="13136"/>
                      <a:pt x="4873" y="13123"/>
                      <a:pt x="4907" y="13123"/>
                    </a:cubicBezTo>
                    <a:cubicBezTo>
                      <a:pt x="4925" y="13123"/>
                      <a:pt x="4943" y="13127"/>
                      <a:pt x="4960" y="13135"/>
                    </a:cubicBezTo>
                    <a:cubicBezTo>
                      <a:pt x="5137" y="13219"/>
                      <a:pt x="5320" y="13295"/>
                      <a:pt x="5504" y="13361"/>
                    </a:cubicBezTo>
                    <a:cubicBezTo>
                      <a:pt x="5555" y="13379"/>
                      <a:pt x="5590" y="13429"/>
                      <a:pt x="5590" y="13483"/>
                    </a:cubicBezTo>
                    <a:lnTo>
                      <a:pt x="5590" y="14529"/>
                    </a:lnTo>
                    <a:cubicBezTo>
                      <a:pt x="5590" y="14876"/>
                      <a:pt x="5872" y="15160"/>
                      <a:pt x="6221" y="15160"/>
                    </a:cubicBezTo>
                    <a:lnTo>
                      <a:pt x="8938" y="15160"/>
                    </a:lnTo>
                    <a:cubicBezTo>
                      <a:pt x="9287" y="15160"/>
                      <a:pt x="9571" y="14876"/>
                      <a:pt x="9571" y="14529"/>
                    </a:cubicBezTo>
                    <a:lnTo>
                      <a:pt x="9571" y="13483"/>
                    </a:lnTo>
                    <a:cubicBezTo>
                      <a:pt x="9571" y="13429"/>
                      <a:pt x="9604" y="13379"/>
                      <a:pt x="9655" y="13361"/>
                    </a:cubicBezTo>
                    <a:cubicBezTo>
                      <a:pt x="9840" y="13295"/>
                      <a:pt x="10022" y="13219"/>
                      <a:pt x="10199" y="13136"/>
                    </a:cubicBezTo>
                    <a:cubicBezTo>
                      <a:pt x="10217" y="13128"/>
                      <a:pt x="10236" y="13124"/>
                      <a:pt x="10255" y="13124"/>
                    </a:cubicBezTo>
                    <a:cubicBezTo>
                      <a:pt x="10289" y="13124"/>
                      <a:pt x="10322" y="13137"/>
                      <a:pt x="10346" y="13161"/>
                    </a:cubicBezTo>
                    <a:lnTo>
                      <a:pt x="11086" y="13901"/>
                    </a:lnTo>
                    <a:cubicBezTo>
                      <a:pt x="11205" y="14020"/>
                      <a:pt x="11364" y="14086"/>
                      <a:pt x="11532" y="14086"/>
                    </a:cubicBezTo>
                    <a:cubicBezTo>
                      <a:pt x="11701" y="14086"/>
                      <a:pt x="11859" y="14020"/>
                      <a:pt x="11978" y="13901"/>
                    </a:cubicBezTo>
                    <a:lnTo>
                      <a:pt x="13901" y="11978"/>
                    </a:lnTo>
                    <a:cubicBezTo>
                      <a:pt x="14020" y="11859"/>
                      <a:pt x="14086" y="11701"/>
                      <a:pt x="14086" y="11532"/>
                    </a:cubicBezTo>
                    <a:cubicBezTo>
                      <a:pt x="14086" y="11364"/>
                      <a:pt x="14020" y="11205"/>
                      <a:pt x="13901" y="11086"/>
                    </a:cubicBezTo>
                    <a:lnTo>
                      <a:pt x="13161" y="10346"/>
                    </a:lnTo>
                    <a:cubicBezTo>
                      <a:pt x="13123" y="10308"/>
                      <a:pt x="13112" y="10249"/>
                      <a:pt x="13135" y="10201"/>
                    </a:cubicBezTo>
                    <a:cubicBezTo>
                      <a:pt x="13219" y="10022"/>
                      <a:pt x="13295" y="9839"/>
                      <a:pt x="13361" y="9656"/>
                    </a:cubicBezTo>
                    <a:cubicBezTo>
                      <a:pt x="13379" y="9604"/>
                      <a:pt x="13429" y="9571"/>
                      <a:pt x="13482" y="9571"/>
                    </a:cubicBezTo>
                    <a:lnTo>
                      <a:pt x="14529" y="9571"/>
                    </a:lnTo>
                    <a:cubicBezTo>
                      <a:pt x="14876" y="9571"/>
                      <a:pt x="15160" y="9287"/>
                      <a:pt x="15160" y="8940"/>
                    </a:cubicBezTo>
                    <a:lnTo>
                      <a:pt x="15160" y="6221"/>
                    </a:lnTo>
                    <a:cubicBezTo>
                      <a:pt x="15160" y="5872"/>
                      <a:pt x="14876" y="5590"/>
                      <a:pt x="14529" y="5590"/>
                    </a:cubicBezTo>
                    <a:lnTo>
                      <a:pt x="13483" y="5590"/>
                    </a:lnTo>
                    <a:cubicBezTo>
                      <a:pt x="13429" y="5590"/>
                      <a:pt x="13379" y="5555"/>
                      <a:pt x="13361" y="5504"/>
                    </a:cubicBezTo>
                    <a:cubicBezTo>
                      <a:pt x="13295" y="5321"/>
                      <a:pt x="13219" y="5137"/>
                      <a:pt x="13136" y="4960"/>
                    </a:cubicBezTo>
                    <a:cubicBezTo>
                      <a:pt x="13113" y="4911"/>
                      <a:pt x="13123" y="4853"/>
                      <a:pt x="13161" y="4813"/>
                    </a:cubicBezTo>
                    <a:lnTo>
                      <a:pt x="13901" y="4075"/>
                    </a:lnTo>
                    <a:cubicBezTo>
                      <a:pt x="14020" y="3954"/>
                      <a:pt x="14086" y="3796"/>
                      <a:pt x="14086" y="3627"/>
                    </a:cubicBezTo>
                    <a:cubicBezTo>
                      <a:pt x="14086" y="3459"/>
                      <a:pt x="14020" y="3300"/>
                      <a:pt x="13901" y="3181"/>
                    </a:cubicBezTo>
                    <a:lnTo>
                      <a:pt x="11978" y="1260"/>
                    </a:lnTo>
                    <a:cubicBezTo>
                      <a:pt x="11859" y="1141"/>
                      <a:pt x="11701" y="1075"/>
                      <a:pt x="11532" y="1075"/>
                    </a:cubicBezTo>
                    <a:cubicBezTo>
                      <a:pt x="11364" y="1075"/>
                      <a:pt x="11205" y="1141"/>
                      <a:pt x="11086" y="1260"/>
                    </a:cubicBezTo>
                    <a:lnTo>
                      <a:pt x="10346" y="2000"/>
                    </a:lnTo>
                    <a:cubicBezTo>
                      <a:pt x="10322" y="2024"/>
                      <a:pt x="10289" y="2037"/>
                      <a:pt x="10255" y="2037"/>
                    </a:cubicBezTo>
                    <a:cubicBezTo>
                      <a:pt x="10237" y="2037"/>
                      <a:pt x="10218" y="2033"/>
                      <a:pt x="10201" y="2025"/>
                    </a:cubicBezTo>
                    <a:cubicBezTo>
                      <a:pt x="10024" y="1942"/>
                      <a:pt x="9840" y="1866"/>
                      <a:pt x="9655" y="1800"/>
                    </a:cubicBezTo>
                    <a:cubicBezTo>
                      <a:pt x="9604" y="1780"/>
                      <a:pt x="9571" y="1732"/>
                      <a:pt x="9571" y="1678"/>
                    </a:cubicBezTo>
                    <a:lnTo>
                      <a:pt x="9571" y="632"/>
                    </a:lnTo>
                    <a:cubicBezTo>
                      <a:pt x="9571" y="283"/>
                      <a:pt x="9287" y="1"/>
                      <a:pt x="8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4" name="Google Shape;714;p35"/>
            <p:cNvSpPr/>
            <p:nvPr/>
          </p:nvSpPr>
          <p:spPr>
            <a:xfrm>
              <a:off x="8699646" y="2669687"/>
              <a:ext cx="96300" cy="96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5" name="Google Shape;715;p35"/>
            <p:cNvCxnSpPr>
              <a:stCxn id="714" idx="4"/>
              <a:endCxn id="716" idx="7"/>
            </p:cNvCxnSpPr>
            <p:nvPr/>
          </p:nvCxnSpPr>
          <p:spPr>
            <a:xfrm flipH="1">
              <a:off x="8191596" y="2765687"/>
              <a:ext cx="556200" cy="1824600"/>
            </a:xfrm>
            <a:prstGeom prst="straightConnector1">
              <a:avLst/>
            </a:prstGeom>
            <a:noFill/>
            <a:ln cap="flat" cmpd="sng" w="19050">
              <a:solidFill>
                <a:schemeClr val="dk1"/>
              </a:solidFill>
              <a:prstDash val="solid"/>
              <a:round/>
              <a:headEnd len="med" w="med" type="none"/>
              <a:tailEnd len="med" w="med" type="none"/>
            </a:ln>
          </p:spPr>
        </p:cxnSp>
        <p:cxnSp>
          <p:nvCxnSpPr>
            <p:cNvPr id="717" name="Google Shape;717;p35"/>
            <p:cNvCxnSpPr>
              <a:stCxn id="703" idx="4"/>
            </p:cNvCxnSpPr>
            <p:nvPr/>
          </p:nvCxnSpPr>
          <p:spPr>
            <a:xfrm flipH="1">
              <a:off x="6669019" y="3606377"/>
              <a:ext cx="450600" cy="1682100"/>
            </a:xfrm>
            <a:prstGeom prst="straightConnector1">
              <a:avLst/>
            </a:prstGeom>
            <a:noFill/>
            <a:ln cap="flat" cmpd="sng" w="19050">
              <a:solidFill>
                <a:schemeClr val="dk1"/>
              </a:solidFill>
              <a:prstDash val="solid"/>
              <a:round/>
              <a:headEnd len="med" w="med" type="none"/>
              <a:tailEnd len="med" w="med" type="none"/>
            </a:ln>
          </p:spPr>
        </p:cxnSp>
        <p:cxnSp>
          <p:nvCxnSpPr>
            <p:cNvPr id="718" name="Google Shape;718;p35"/>
            <p:cNvCxnSpPr>
              <a:stCxn id="716" idx="6"/>
            </p:cNvCxnSpPr>
            <p:nvPr/>
          </p:nvCxnSpPr>
          <p:spPr>
            <a:xfrm>
              <a:off x="8233269" y="4691017"/>
              <a:ext cx="1098000" cy="359400"/>
            </a:xfrm>
            <a:prstGeom prst="straightConnector1">
              <a:avLst/>
            </a:prstGeom>
            <a:noFill/>
            <a:ln cap="flat" cmpd="sng" w="19050">
              <a:solidFill>
                <a:schemeClr val="dk1"/>
              </a:solidFill>
              <a:prstDash val="solid"/>
              <a:round/>
              <a:headEnd len="med" w="med" type="none"/>
              <a:tailEnd len="med" w="med" type="none"/>
            </a:ln>
          </p:spPr>
        </p:cxnSp>
        <p:grpSp>
          <p:nvGrpSpPr>
            <p:cNvPr id="719" name="Google Shape;719;p35"/>
            <p:cNvGrpSpPr/>
            <p:nvPr/>
          </p:nvGrpSpPr>
          <p:grpSpPr>
            <a:xfrm rot="-652733">
              <a:off x="7396428" y="3996836"/>
              <a:ext cx="1388278" cy="1388278"/>
              <a:chOff x="2479700" y="3408200"/>
              <a:chExt cx="546775" cy="546775"/>
            </a:xfrm>
          </p:grpSpPr>
          <p:sp>
            <p:nvSpPr>
              <p:cNvPr id="720" name="Google Shape;720;p35"/>
              <p:cNvSpPr/>
              <p:nvPr/>
            </p:nvSpPr>
            <p:spPr>
              <a:xfrm>
                <a:off x="2479700" y="3408200"/>
                <a:ext cx="546775" cy="546775"/>
              </a:xfrm>
              <a:custGeom>
                <a:rect b="b" l="l" r="r" t="t"/>
                <a:pathLst>
                  <a:path extrusionOk="0" h="21871" w="21871">
                    <a:moveTo>
                      <a:pt x="11029" y="227"/>
                    </a:moveTo>
                    <a:cubicBezTo>
                      <a:pt x="13134" y="245"/>
                      <a:pt x="15161" y="871"/>
                      <a:pt x="16903" y="2042"/>
                    </a:cubicBezTo>
                    <a:lnTo>
                      <a:pt x="15976" y="3390"/>
                    </a:lnTo>
                    <a:lnTo>
                      <a:pt x="16068" y="3455"/>
                    </a:lnTo>
                    <a:cubicBezTo>
                      <a:pt x="16521" y="3765"/>
                      <a:pt x="16947" y="4119"/>
                      <a:pt x="17332" y="4502"/>
                    </a:cubicBezTo>
                    <a:lnTo>
                      <a:pt x="17411" y="4582"/>
                    </a:lnTo>
                    <a:lnTo>
                      <a:pt x="18566" y="3422"/>
                    </a:lnTo>
                    <a:cubicBezTo>
                      <a:pt x="20047" y="4923"/>
                      <a:pt x="21039" y="6802"/>
                      <a:pt x="21443" y="8862"/>
                    </a:cubicBezTo>
                    <a:lnTo>
                      <a:pt x="19837" y="9161"/>
                    </a:lnTo>
                    <a:lnTo>
                      <a:pt x="19857" y="9272"/>
                    </a:lnTo>
                    <a:cubicBezTo>
                      <a:pt x="19957" y="9815"/>
                      <a:pt x="20010" y="10365"/>
                      <a:pt x="20012" y="10907"/>
                    </a:cubicBezTo>
                    <a:lnTo>
                      <a:pt x="20012" y="11020"/>
                    </a:lnTo>
                    <a:lnTo>
                      <a:pt x="21644" y="11020"/>
                    </a:lnTo>
                    <a:cubicBezTo>
                      <a:pt x="21628" y="13138"/>
                      <a:pt x="20996" y="15175"/>
                      <a:pt x="19814" y="16924"/>
                    </a:cubicBezTo>
                    <a:lnTo>
                      <a:pt x="18467" y="15994"/>
                    </a:lnTo>
                    <a:lnTo>
                      <a:pt x="18404" y="16087"/>
                    </a:lnTo>
                    <a:cubicBezTo>
                      <a:pt x="18089" y="16541"/>
                      <a:pt x="17735" y="16965"/>
                      <a:pt x="17354" y="17349"/>
                    </a:cubicBezTo>
                    <a:lnTo>
                      <a:pt x="17274" y="17428"/>
                    </a:lnTo>
                    <a:lnTo>
                      <a:pt x="18431" y="18585"/>
                    </a:lnTo>
                    <a:cubicBezTo>
                      <a:pt x="16924" y="20061"/>
                      <a:pt x="15044" y="21049"/>
                      <a:pt x="12982" y="21449"/>
                    </a:cubicBezTo>
                    <a:lnTo>
                      <a:pt x="12688" y="19840"/>
                    </a:lnTo>
                    <a:lnTo>
                      <a:pt x="12577" y="19862"/>
                    </a:lnTo>
                    <a:cubicBezTo>
                      <a:pt x="12031" y="19961"/>
                      <a:pt x="11481" y="20012"/>
                      <a:pt x="10940" y="20014"/>
                    </a:cubicBezTo>
                    <a:lnTo>
                      <a:pt x="10826" y="20014"/>
                    </a:lnTo>
                    <a:lnTo>
                      <a:pt x="10830" y="21644"/>
                    </a:lnTo>
                    <a:cubicBezTo>
                      <a:pt x="8722" y="21623"/>
                      <a:pt x="6694" y="20993"/>
                      <a:pt x="4953" y="19819"/>
                    </a:cubicBezTo>
                    <a:lnTo>
                      <a:pt x="5882" y="18472"/>
                    </a:lnTo>
                    <a:lnTo>
                      <a:pt x="5789" y="18408"/>
                    </a:lnTo>
                    <a:cubicBezTo>
                      <a:pt x="5335" y="18094"/>
                      <a:pt x="4910" y="17740"/>
                      <a:pt x="4527" y="17359"/>
                    </a:cubicBezTo>
                    <a:lnTo>
                      <a:pt x="4448" y="17279"/>
                    </a:lnTo>
                    <a:lnTo>
                      <a:pt x="3293" y="18437"/>
                    </a:lnTo>
                    <a:cubicBezTo>
                      <a:pt x="1814" y="16931"/>
                      <a:pt x="825" y="15052"/>
                      <a:pt x="423" y="12991"/>
                    </a:cubicBezTo>
                    <a:lnTo>
                      <a:pt x="2031" y="12695"/>
                    </a:lnTo>
                    <a:lnTo>
                      <a:pt x="2011" y="12584"/>
                    </a:lnTo>
                    <a:cubicBezTo>
                      <a:pt x="1910" y="12041"/>
                      <a:pt x="1859" y="11490"/>
                      <a:pt x="1857" y="10952"/>
                    </a:cubicBezTo>
                    <a:lnTo>
                      <a:pt x="1857" y="10838"/>
                    </a:lnTo>
                    <a:lnTo>
                      <a:pt x="227" y="10853"/>
                    </a:lnTo>
                    <a:cubicBezTo>
                      <a:pt x="241" y="8741"/>
                      <a:pt x="871" y="6708"/>
                      <a:pt x="2045" y="4961"/>
                    </a:cubicBezTo>
                    <a:lnTo>
                      <a:pt x="3394" y="5888"/>
                    </a:lnTo>
                    <a:lnTo>
                      <a:pt x="3458" y="5796"/>
                    </a:lnTo>
                    <a:cubicBezTo>
                      <a:pt x="3770" y="5343"/>
                      <a:pt x="4124" y="4919"/>
                      <a:pt x="4507" y="4534"/>
                    </a:cubicBezTo>
                    <a:lnTo>
                      <a:pt x="4586" y="4453"/>
                    </a:lnTo>
                    <a:lnTo>
                      <a:pt x="3427" y="3298"/>
                    </a:lnTo>
                    <a:cubicBezTo>
                      <a:pt x="4932" y="1819"/>
                      <a:pt x="6810" y="828"/>
                      <a:pt x="8872" y="425"/>
                    </a:cubicBezTo>
                    <a:lnTo>
                      <a:pt x="9168" y="2032"/>
                    </a:lnTo>
                    <a:lnTo>
                      <a:pt x="9278" y="2013"/>
                    </a:lnTo>
                    <a:cubicBezTo>
                      <a:pt x="9823" y="1912"/>
                      <a:pt x="10374" y="1859"/>
                      <a:pt x="10916" y="1857"/>
                    </a:cubicBezTo>
                    <a:lnTo>
                      <a:pt x="11028" y="1857"/>
                    </a:lnTo>
                    <a:lnTo>
                      <a:pt x="11029" y="227"/>
                    </a:lnTo>
                    <a:close/>
                    <a:moveTo>
                      <a:pt x="10803" y="0"/>
                    </a:moveTo>
                    <a:lnTo>
                      <a:pt x="10802" y="1633"/>
                    </a:lnTo>
                    <a:cubicBezTo>
                      <a:pt x="10321" y="1639"/>
                      <a:pt x="9832" y="1685"/>
                      <a:pt x="9349" y="1770"/>
                    </a:cubicBezTo>
                    <a:lnTo>
                      <a:pt x="9052" y="161"/>
                    </a:lnTo>
                    <a:lnTo>
                      <a:pt x="8941" y="180"/>
                    </a:lnTo>
                    <a:cubicBezTo>
                      <a:pt x="6754" y="585"/>
                      <a:pt x="4763" y="1634"/>
                      <a:pt x="3187" y="3219"/>
                    </a:cubicBezTo>
                    <a:lnTo>
                      <a:pt x="3108" y="3298"/>
                    </a:lnTo>
                    <a:lnTo>
                      <a:pt x="4268" y="4453"/>
                    </a:lnTo>
                    <a:cubicBezTo>
                      <a:pt x="3931" y="4800"/>
                      <a:pt x="3618" y="5176"/>
                      <a:pt x="3336" y="5574"/>
                    </a:cubicBezTo>
                    <a:lnTo>
                      <a:pt x="1988" y="4646"/>
                    </a:lnTo>
                    <a:lnTo>
                      <a:pt x="1923" y="4738"/>
                    </a:lnTo>
                    <a:cubicBezTo>
                      <a:pt x="664" y="6567"/>
                      <a:pt x="0" y="8708"/>
                      <a:pt x="0" y="10935"/>
                    </a:cubicBezTo>
                    <a:lnTo>
                      <a:pt x="0" y="11081"/>
                    </a:lnTo>
                    <a:lnTo>
                      <a:pt x="1632" y="11066"/>
                    </a:lnTo>
                    <a:cubicBezTo>
                      <a:pt x="1639" y="11545"/>
                      <a:pt x="1685" y="12031"/>
                      <a:pt x="1768" y="12513"/>
                    </a:cubicBezTo>
                    <a:lnTo>
                      <a:pt x="159" y="12809"/>
                    </a:lnTo>
                    <a:lnTo>
                      <a:pt x="180" y="12920"/>
                    </a:lnTo>
                    <a:cubicBezTo>
                      <a:pt x="582" y="15109"/>
                      <a:pt x="1631" y="17099"/>
                      <a:pt x="3212" y="18677"/>
                    </a:cubicBezTo>
                    <a:lnTo>
                      <a:pt x="3293" y="18756"/>
                    </a:lnTo>
                    <a:lnTo>
                      <a:pt x="4448" y="17598"/>
                    </a:lnTo>
                    <a:cubicBezTo>
                      <a:pt x="4793" y="17934"/>
                      <a:pt x="5170" y="18246"/>
                      <a:pt x="5568" y="18528"/>
                    </a:cubicBezTo>
                    <a:lnTo>
                      <a:pt x="4639" y="19876"/>
                    </a:lnTo>
                    <a:lnTo>
                      <a:pt x="4732" y="19941"/>
                    </a:lnTo>
                    <a:cubicBezTo>
                      <a:pt x="6561" y="21203"/>
                      <a:pt x="8705" y="21870"/>
                      <a:pt x="10942" y="21870"/>
                    </a:cubicBezTo>
                    <a:lnTo>
                      <a:pt x="11056" y="21870"/>
                    </a:lnTo>
                    <a:lnTo>
                      <a:pt x="11056" y="21869"/>
                    </a:lnTo>
                    <a:lnTo>
                      <a:pt x="11053" y="20237"/>
                    </a:lnTo>
                    <a:cubicBezTo>
                      <a:pt x="11533" y="20232"/>
                      <a:pt x="12021" y="20185"/>
                      <a:pt x="12506" y="20103"/>
                    </a:cubicBezTo>
                    <a:lnTo>
                      <a:pt x="12801" y="21712"/>
                    </a:lnTo>
                    <a:lnTo>
                      <a:pt x="12911" y="21692"/>
                    </a:lnTo>
                    <a:cubicBezTo>
                      <a:pt x="15100" y="21291"/>
                      <a:pt x="17091" y="20245"/>
                      <a:pt x="18670" y="18664"/>
                    </a:cubicBezTo>
                    <a:lnTo>
                      <a:pt x="18750" y="18585"/>
                    </a:lnTo>
                    <a:lnTo>
                      <a:pt x="17593" y="17426"/>
                    </a:lnTo>
                    <a:cubicBezTo>
                      <a:pt x="17929" y="17083"/>
                      <a:pt x="18241" y="16708"/>
                      <a:pt x="18525" y="16308"/>
                    </a:cubicBezTo>
                    <a:lnTo>
                      <a:pt x="19871" y="17238"/>
                    </a:lnTo>
                    <a:lnTo>
                      <a:pt x="19936" y="17146"/>
                    </a:lnTo>
                    <a:cubicBezTo>
                      <a:pt x="21201" y="15315"/>
                      <a:pt x="21870" y="13167"/>
                      <a:pt x="21870" y="10934"/>
                    </a:cubicBezTo>
                    <a:lnTo>
                      <a:pt x="21869" y="10793"/>
                    </a:lnTo>
                    <a:lnTo>
                      <a:pt x="20237" y="10793"/>
                    </a:lnTo>
                    <a:cubicBezTo>
                      <a:pt x="20230" y="10311"/>
                      <a:pt x="20184" y="9824"/>
                      <a:pt x="20099" y="9341"/>
                    </a:cubicBezTo>
                    <a:lnTo>
                      <a:pt x="21707" y="9044"/>
                    </a:lnTo>
                    <a:lnTo>
                      <a:pt x="21687" y="8931"/>
                    </a:lnTo>
                    <a:cubicBezTo>
                      <a:pt x="21281" y="6744"/>
                      <a:pt x="20230" y="4755"/>
                      <a:pt x="18646" y="3181"/>
                    </a:cubicBezTo>
                    <a:lnTo>
                      <a:pt x="18565" y="3101"/>
                    </a:lnTo>
                    <a:lnTo>
                      <a:pt x="17410" y="4261"/>
                    </a:lnTo>
                    <a:cubicBezTo>
                      <a:pt x="17065" y="3926"/>
                      <a:pt x="16688" y="3613"/>
                      <a:pt x="16290" y="3333"/>
                    </a:cubicBezTo>
                    <a:lnTo>
                      <a:pt x="17217" y="1983"/>
                    </a:lnTo>
                    <a:lnTo>
                      <a:pt x="17124" y="1918"/>
                    </a:lnTo>
                    <a:cubicBezTo>
                      <a:pt x="15298" y="663"/>
                      <a:pt x="13159" y="0"/>
                      <a:pt x="109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5"/>
              <p:cNvSpPr/>
              <p:nvPr/>
            </p:nvSpPr>
            <p:spPr>
              <a:xfrm>
                <a:off x="2626900" y="3555400"/>
                <a:ext cx="252375" cy="252375"/>
              </a:xfrm>
              <a:custGeom>
                <a:rect b="b" l="l" r="r" t="t"/>
                <a:pathLst>
                  <a:path extrusionOk="0" h="10095" w="10095">
                    <a:moveTo>
                      <a:pt x="4821" y="460"/>
                    </a:moveTo>
                    <a:lnTo>
                      <a:pt x="5047" y="463"/>
                    </a:lnTo>
                    <a:cubicBezTo>
                      <a:pt x="5979" y="463"/>
                      <a:pt x="6876" y="740"/>
                      <a:pt x="7641" y="1266"/>
                    </a:cubicBezTo>
                    <a:lnTo>
                      <a:pt x="7760" y="1343"/>
                    </a:lnTo>
                    <a:cubicBezTo>
                      <a:pt x="7884" y="1434"/>
                      <a:pt x="8003" y="1530"/>
                      <a:pt x="8115" y="1633"/>
                    </a:cubicBezTo>
                    <a:lnTo>
                      <a:pt x="8280" y="1796"/>
                    </a:lnTo>
                    <a:cubicBezTo>
                      <a:pt x="8945" y="2457"/>
                      <a:pt x="9386" y="3290"/>
                      <a:pt x="9556" y="4203"/>
                    </a:cubicBezTo>
                    <a:lnTo>
                      <a:pt x="9587" y="4352"/>
                    </a:lnTo>
                    <a:cubicBezTo>
                      <a:pt x="9612" y="4507"/>
                      <a:pt x="9627" y="4664"/>
                      <a:pt x="9635" y="4821"/>
                    </a:cubicBezTo>
                    <a:lnTo>
                      <a:pt x="9632" y="5047"/>
                    </a:lnTo>
                    <a:cubicBezTo>
                      <a:pt x="9632" y="5982"/>
                      <a:pt x="9353" y="6883"/>
                      <a:pt x="8824" y="7649"/>
                    </a:cubicBezTo>
                    <a:lnTo>
                      <a:pt x="8745" y="7770"/>
                    </a:lnTo>
                    <a:cubicBezTo>
                      <a:pt x="8652" y="7896"/>
                      <a:pt x="8553" y="8016"/>
                      <a:pt x="8451" y="8130"/>
                    </a:cubicBezTo>
                    <a:lnTo>
                      <a:pt x="8449" y="8130"/>
                    </a:lnTo>
                    <a:lnTo>
                      <a:pt x="8290" y="8289"/>
                    </a:lnTo>
                    <a:cubicBezTo>
                      <a:pt x="7628" y="8951"/>
                      <a:pt x="6794" y="9391"/>
                      <a:pt x="5880" y="9558"/>
                    </a:cubicBezTo>
                    <a:lnTo>
                      <a:pt x="5728" y="9591"/>
                    </a:lnTo>
                    <a:cubicBezTo>
                      <a:pt x="5576" y="9612"/>
                      <a:pt x="5424" y="9629"/>
                      <a:pt x="5274" y="9635"/>
                    </a:cubicBezTo>
                    <a:lnTo>
                      <a:pt x="5047" y="9632"/>
                    </a:lnTo>
                    <a:cubicBezTo>
                      <a:pt x="4112" y="9632"/>
                      <a:pt x="3214" y="9353"/>
                      <a:pt x="2449" y="8826"/>
                    </a:cubicBezTo>
                    <a:lnTo>
                      <a:pt x="2326" y="8746"/>
                    </a:lnTo>
                    <a:lnTo>
                      <a:pt x="2328" y="8746"/>
                    </a:lnTo>
                    <a:cubicBezTo>
                      <a:pt x="2202" y="8654"/>
                      <a:pt x="2082" y="8556"/>
                      <a:pt x="1966" y="8452"/>
                    </a:cubicBezTo>
                    <a:lnTo>
                      <a:pt x="1968" y="8452"/>
                    </a:lnTo>
                    <a:lnTo>
                      <a:pt x="1809" y="8294"/>
                    </a:lnTo>
                    <a:cubicBezTo>
                      <a:pt x="1145" y="7631"/>
                      <a:pt x="706" y="6799"/>
                      <a:pt x="537" y="5883"/>
                    </a:cubicBezTo>
                    <a:lnTo>
                      <a:pt x="506" y="5733"/>
                    </a:lnTo>
                    <a:cubicBezTo>
                      <a:pt x="483" y="5581"/>
                      <a:pt x="466" y="5427"/>
                      <a:pt x="460" y="5274"/>
                    </a:cubicBezTo>
                    <a:lnTo>
                      <a:pt x="463" y="5047"/>
                    </a:lnTo>
                    <a:cubicBezTo>
                      <a:pt x="463" y="4114"/>
                      <a:pt x="740" y="3215"/>
                      <a:pt x="1267" y="2452"/>
                    </a:cubicBezTo>
                    <a:lnTo>
                      <a:pt x="1345" y="2331"/>
                    </a:lnTo>
                    <a:cubicBezTo>
                      <a:pt x="1438" y="2206"/>
                      <a:pt x="1535" y="2085"/>
                      <a:pt x="1637" y="1971"/>
                    </a:cubicBezTo>
                    <a:lnTo>
                      <a:pt x="1639" y="1973"/>
                    </a:lnTo>
                    <a:lnTo>
                      <a:pt x="1799" y="1811"/>
                    </a:lnTo>
                    <a:cubicBezTo>
                      <a:pt x="2460" y="1147"/>
                      <a:pt x="3293" y="707"/>
                      <a:pt x="4208" y="539"/>
                    </a:cubicBezTo>
                    <a:lnTo>
                      <a:pt x="4357" y="506"/>
                    </a:lnTo>
                    <a:cubicBezTo>
                      <a:pt x="4512" y="483"/>
                      <a:pt x="4667" y="466"/>
                      <a:pt x="4821" y="460"/>
                    </a:cubicBezTo>
                    <a:close/>
                    <a:moveTo>
                      <a:pt x="5031" y="0"/>
                    </a:moveTo>
                    <a:cubicBezTo>
                      <a:pt x="4730" y="2"/>
                      <a:pt x="4426" y="30"/>
                      <a:pt x="4124" y="86"/>
                    </a:cubicBezTo>
                    <a:lnTo>
                      <a:pt x="3902" y="134"/>
                    </a:lnTo>
                    <a:lnTo>
                      <a:pt x="3904" y="139"/>
                    </a:lnTo>
                    <a:cubicBezTo>
                      <a:pt x="3058" y="334"/>
                      <a:pt x="2283" y="744"/>
                      <a:pt x="1641" y="1335"/>
                    </a:cubicBezTo>
                    <a:lnTo>
                      <a:pt x="1634" y="1327"/>
                    </a:lnTo>
                    <a:lnTo>
                      <a:pt x="1474" y="1487"/>
                    </a:lnTo>
                    <a:cubicBezTo>
                      <a:pt x="1261" y="1700"/>
                      <a:pt x="1064" y="1938"/>
                      <a:pt x="889" y="2191"/>
                    </a:cubicBezTo>
                    <a:lnTo>
                      <a:pt x="768" y="2378"/>
                    </a:lnTo>
                    <a:lnTo>
                      <a:pt x="772" y="2381"/>
                    </a:lnTo>
                    <a:cubicBezTo>
                      <a:pt x="312" y="3116"/>
                      <a:pt x="53" y="3954"/>
                      <a:pt x="15" y="4831"/>
                    </a:cubicBezTo>
                    <a:lnTo>
                      <a:pt x="0" y="4831"/>
                    </a:lnTo>
                    <a:lnTo>
                      <a:pt x="0" y="5057"/>
                    </a:lnTo>
                    <a:cubicBezTo>
                      <a:pt x="2" y="5360"/>
                      <a:pt x="30" y="5664"/>
                      <a:pt x="86" y="5966"/>
                    </a:cubicBezTo>
                    <a:lnTo>
                      <a:pt x="134" y="6189"/>
                    </a:lnTo>
                    <a:lnTo>
                      <a:pt x="139" y="6187"/>
                    </a:lnTo>
                    <a:cubicBezTo>
                      <a:pt x="334" y="7033"/>
                      <a:pt x="744" y="7808"/>
                      <a:pt x="1335" y="8452"/>
                    </a:cubicBezTo>
                    <a:lnTo>
                      <a:pt x="1327" y="8461"/>
                    </a:lnTo>
                    <a:lnTo>
                      <a:pt x="1485" y="8619"/>
                    </a:lnTo>
                    <a:cubicBezTo>
                      <a:pt x="1699" y="8832"/>
                      <a:pt x="1935" y="9029"/>
                      <a:pt x="2188" y="9202"/>
                    </a:cubicBezTo>
                    <a:lnTo>
                      <a:pt x="2379" y="9328"/>
                    </a:lnTo>
                    <a:lnTo>
                      <a:pt x="2383" y="9323"/>
                    </a:lnTo>
                    <a:cubicBezTo>
                      <a:pt x="3118" y="9782"/>
                      <a:pt x="3954" y="10042"/>
                      <a:pt x="4824" y="10080"/>
                    </a:cubicBezTo>
                    <a:lnTo>
                      <a:pt x="4824" y="10094"/>
                    </a:lnTo>
                    <a:lnTo>
                      <a:pt x="5047" y="10094"/>
                    </a:lnTo>
                    <a:lnTo>
                      <a:pt x="5047" y="10093"/>
                    </a:lnTo>
                    <a:cubicBezTo>
                      <a:pt x="5350" y="10093"/>
                      <a:pt x="5657" y="10065"/>
                      <a:pt x="5963" y="10009"/>
                    </a:cubicBezTo>
                    <a:lnTo>
                      <a:pt x="6186" y="9961"/>
                    </a:lnTo>
                    <a:lnTo>
                      <a:pt x="6184" y="9956"/>
                    </a:lnTo>
                    <a:cubicBezTo>
                      <a:pt x="7030" y="9761"/>
                      <a:pt x="7805" y="9353"/>
                      <a:pt x="8449" y="8761"/>
                    </a:cubicBezTo>
                    <a:lnTo>
                      <a:pt x="8457" y="8770"/>
                    </a:lnTo>
                    <a:lnTo>
                      <a:pt x="8616" y="8613"/>
                    </a:lnTo>
                    <a:cubicBezTo>
                      <a:pt x="8829" y="8399"/>
                      <a:pt x="9026" y="8162"/>
                      <a:pt x="9201" y="7909"/>
                    </a:cubicBezTo>
                    <a:lnTo>
                      <a:pt x="9326" y="7717"/>
                    </a:lnTo>
                    <a:lnTo>
                      <a:pt x="9321" y="7714"/>
                    </a:lnTo>
                    <a:cubicBezTo>
                      <a:pt x="9782" y="6977"/>
                      <a:pt x="10042" y="6139"/>
                      <a:pt x="10080" y="5252"/>
                    </a:cubicBezTo>
                    <a:lnTo>
                      <a:pt x="10094" y="5252"/>
                    </a:lnTo>
                    <a:lnTo>
                      <a:pt x="10093" y="5024"/>
                    </a:lnTo>
                    <a:cubicBezTo>
                      <a:pt x="10091" y="4724"/>
                      <a:pt x="10063" y="4418"/>
                      <a:pt x="10007" y="4119"/>
                    </a:cubicBezTo>
                    <a:lnTo>
                      <a:pt x="9959" y="3904"/>
                    </a:lnTo>
                    <a:lnTo>
                      <a:pt x="9956" y="3906"/>
                    </a:lnTo>
                    <a:cubicBezTo>
                      <a:pt x="9761" y="3060"/>
                      <a:pt x="9351" y="2285"/>
                      <a:pt x="8760" y="1642"/>
                    </a:cubicBezTo>
                    <a:lnTo>
                      <a:pt x="8768" y="1634"/>
                    </a:lnTo>
                    <a:lnTo>
                      <a:pt x="8604" y="1471"/>
                    </a:lnTo>
                    <a:cubicBezTo>
                      <a:pt x="8389" y="1256"/>
                      <a:pt x="8152" y="1061"/>
                      <a:pt x="7900" y="887"/>
                    </a:cubicBezTo>
                    <a:lnTo>
                      <a:pt x="7710" y="765"/>
                    </a:lnTo>
                    <a:lnTo>
                      <a:pt x="7709" y="769"/>
                    </a:lnTo>
                    <a:cubicBezTo>
                      <a:pt x="6974" y="309"/>
                      <a:pt x="6138" y="52"/>
                      <a:pt x="5257" y="14"/>
                    </a:cubicBezTo>
                    <a:lnTo>
                      <a:pt x="52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5"/>
              <p:cNvSpPr/>
              <p:nvPr/>
            </p:nvSpPr>
            <p:spPr>
              <a:xfrm>
                <a:off x="2560075" y="3487825"/>
                <a:ext cx="388100" cy="388800"/>
              </a:xfrm>
              <a:custGeom>
                <a:rect b="b" l="l" r="r" t="t"/>
                <a:pathLst>
                  <a:path extrusionOk="0" h="15552" w="15524">
                    <a:moveTo>
                      <a:pt x="8636" y="1"/>
                    </a:moveTo>
                    <a:lnTo>
                      <a:pt x="8479" y="1349"/>
                    </a:lnTo>
                    <a:cubicBezTo>
                      <a:pt x="8683" y="1372"/>
                      <a:pt x="8890" y="1406"/>
                      <a:pt x="9092" y="1451"/>
                    </a:cubicBezTo>
                    <a:lnTo>
                      <a:pt x="9379" y="124"/>
                    </a:lnTo>
                    <a:cubicBezTo>
                      <a:pt x="9135" y="72"/>
                      <a:pt x="8885" y="30"/>
                      <a:pt x="8636" y="1"/>
                    </a:cubicBezTo>
                    <a:close/>
                    <a:moveTo>
                      <a:pt x="5649" y="225"/>
                    </a:moveTo>
                    <a:cubicBezTo>
                      <a:pt x="5407" y="291"/>
                      <a:pt x="5166" y="371"/>
                      <a:pt x="4933" y="460"/>
                    </a:cubicBezTo>
                    <a:lnTo>
                      <a:pt x="5417" y="1727"/>
                    </a:lnTo>
                    <a:cubicBezTo>
                      <a:pt x="5609" y="1653"/>
                      <a:pt x="5809" y="1588"/>
                      <a:pt x="6009" y="1534"/>
                    </a:cubicBezTo>
                    <a:lnTo>
                      <a:pt x="5649" y="225"/>
                    </a:lnTo>
                    <a:close/>
                    <a:moveTo>
                      <a:pt x="12131" y="1314"/>
                    </a:moveTo>
                    <a:lnTo>
                      <a:pt x="11363" y="2432"/>
                    </a:lnTo>
                    <a:cubicBezTo>
                      <a:pt x="11535" y="2548"/>
                      <a:pt x="11702" y="2675"/>
                      <a:pt x="11860" y="2809"/>
                    </a:cubicBezTo>
                    <a:lnTo>
                      <a:pt x="12731" y="1768"/>
                    </a:lnTo>
                    <a:cubicBezTo>
                      <a:pt x="12539" y="1608"/>
                      <a:pt x="12338" y="1454"/>
                      <a:pt x="12131" y="1314"/>
                    </a:cubicBezTo>
                    <a:close/>
                    <a:moveTo>
                      <a:pt x="2391" y="2049"/>
                    </a:moveTo>
                    <a:cubicBezTo>
                      <a:pt x="2207" y="2221"/>
                      <a:pt x="2031" y="2403"/>
                      <a:pt x="1867" y="2591"/>
                    </a:cubicBezTo>
                    <a:lnTo>
                      <a:pt x="2885" y="3486"/>
                    </a:lnTo>
                    <a:cubicBezTo>
                      <a:pt x="3020" y="3333"/>
                      <a:pt x="3167" y="3182"/>
                      <a:pt x="3319" y="3040"/>
                    </a:cubicBezTo>
                    <a:lnTo>
                      <a:pt x="2391" y="2049"/>
                    </a:lnTo>
                    <a:close/>
                    <a:moveTo>
                      <a:pt x="14616" y="4098"/>
                    </a:moveTo>
                    <a:lnTo>
                      <a:pt x="13418" y="4734"/>
                    </a:lnTo>
                    <a:cubicBezTo>
                      <a:pt x="13516" y="4915"/>
                      <a:pt x="13605" y="5105"/>
                      <a:pt x="13683" y="5297"/>
                    </a:cubicBezTo>
                    <a:lnTo>
                      <a:pt x="14937" y="4780"/>
                    </a:lnTo>
                    <a:cubicBezTo>
                      <a:pt x="14842" y="4547"/>
                      <a:pt x="14733" y="4317"/>
                      <a:pt x="14616" y="4098"/>
                    </a:cubicBezTo>
                    <a:close/>
                    <a:moveTo>
                      <a:pt x="352" y="5176"/>
                    </a:moveTo>
                    <a:cubicBezTo>
                      <a:pt x="269" y="5413"/>
                      <a:pt x="197" y="5656"/>
                      <a:pt x="137" y="5898"/>
                    </a:cubicBezTo>
                    <a:lnTo>
                      <a:pt x="1456" y="6221"/>
                    </a:lnTo>
                    <a:lnTo>
                      <a:pt x="1456" y="6219"/>
                    </a:lnTo>
                    <a:cubicBezTo>
                      <a:pt x="1505" y="6019"/>
                      <a:pt x="1565" y="5819"/>
                      <a:pt x="1632" y="5623"/>
                    </a:cubicBezTo>
                    <a:lnTo>
                      <a:pt x="352" y="5176"/>
                    </a:lnTo>
                    <a:close/>
                    <a:moveTo>
                      <a:pt x="14167" y="7722"/>
                    </a:moveTo>
                    <a:lnTo>
                      <a:pt x="14167" y="7750"/>
                    </a:lnTo>
                    <a:cubicBezTo>
                      <a:pt x="14167" y="7959"/>
                      <a:pt x="14157" y="8168"/>
                      <a:pt x="14137" y="8373"/>
                    </a:cubicBezTo>
                    <a:lnTo>
                      <a:pt x="15487" y="8502"/>
                    </a:lnTo>
                    <a:cubicBezTo>
                      <a:pt x="15512" y="8254"/>
                      <a:pt x="15523" y="8002"/>
                      <a:pt x="15523" y="7750"/>
                    </a:cubicBezTo>
                    <a:lnTo>
                      <a:pt x="15523" y="7722"/>
                    </a:lnTo>
                    <a:close/>
                    <a:moveTo>
                      <a:pt x="1342" y="8695"/>
                    </a:moveTo>
                    <a:lnTo>
                      <a:pt x="0" y="8892"/>
                    </a:lnTo>
                    <a:cubicBezTo>
                      <a:pt x="37" y="9140"/>
                      <a:pt x="84" y="9388"/>
                      <a:pt x="146" y="9632"/>
                    </a:cubicBezTo>
                    <a:lnTo>
                      <a:pt x="146" y="9630"/>
                    </a:lnTo>
                    <a:lnTo>
                      <a:pt x="1462" y="9305"/>
                    </a:lnTo>
                    <a:cubicBezTo>
                      <a:pt x="1413" y="9105"/>
                      <a:pt x="1371" y="8899"/>
                      <a:pt x="1342" y="8695"/>
                    </a:cubicBezTo>
                    <a:close/>
                    <a:moveTo>
                      <a:pt x="13430" y="10744"/>
                    </a:moveTo>
                    <a:cubicBezTo>
                      <a:pt x="13334" y="10927"/>
                      <a:pt x="13228" y="11107"/>
                      <a:pt x="13114" y="11281"/>
                    </a:cubicBezTo>
                    <a:lnTo>
                      <a:pt x="14249" y="12026"/>
                    </a:lnTo>
                    <a:cubicBezTo>
                      <a:pt x="14386" y="11816"/>
                      <a:pt x="14515" y="11598"/>
                      <a:pt x="14631" y="11375"/>
                    </a:cubicBezTo>
                    <a:lnTo>
                      <a:pt x="13430" y="10744"/>
                    </a:lnTo>
                    <a:close/>
                    <a:moveTo>
                      <a:pt x="2510" y="11547"/>
                    </a:moveTo>
                    <a:lnTo>
                      <a:pt x="1414" y="12346"/>
                    </a:lnTo>
                    <a:cubicBezTo>
                      <a:pt x="1561" y="12548"/>
                      <a:pt x="1720" y="12746"/>
                      <a:pt x="1887" y="12933"/>
                    </a:cubicBezTo>
                    <a:lnTo>
                      <a:pt x="2901" y="12033"/>
                    </a:lnTo>
                    <a:cubicBezTo>
                      <a:pt x="2762" y="11877"/>
                      <a:pt x="2632" y="11714"/>
                      <a:pt x="2510" y="11547"/>
                    </a:cubicBezTo>
                    <a:close/>
                    <a:moveTo>
                      <a:pt x="11385" y="13055"/>
                    </a:moveTo>
                    <a:cubicBezTo>
                      <a:pt x="11216" y="13173"/>
                      <a:pt x="11038" y="13283"/>
                      <a:pt x="10856" y="13384"/>
                    </a:cubicBezTo>
                    <a:lnTo>
                      <a:pt x="11518" y="14569"/>
                    </a:lnTo>
                    <a:cubicBezTo>
                      <a:pt x="11737" y="14446"/>
                      <a:pt x="11951" y="14312"/>
                      <a:pt x="12158" y="14170"/>
                    </a:cubicBezTo>
                    <a:lnTo>
                      <a:pt x="11385" y="13055"/>
                    </a:lnTo>
                    <a:close/>
                    <a:moveTo>
                      <a:pt x="4869" y="13534"/>
                    </a:moveTo>
                    <a:lnTo>
                      <a:pt x="4269" y="14752"/>
                    </a:lnTo>
                    <a:cubicBezTo>
                      <a:pt x="4495" y="14863"/>
                      <a:pt x="4727" y="14963"/>
                      <a:pt x="4961" y="15051"/>
                    </a:cubicBezTo>
                    <a:lnTo>
                      <a:pt x="5440" y="13782"/>
                    </a:lnTo>
                    <a:cubicBezTo>
                      <a:pt x="5247" y="13709"/>
                      <a:pt x="5056" y="13625"/>
                      <a:pt x="4869" y="13534"/>
                    </a:cubicBezTo>
                    <a:close/>
                    <a:moveTo>
                      <a:pt x="8503" y="14151"/>
                    </a:moveTo>
                    <a:cubicBezTo>
                      <a:pt x="8300" y="14175"/>
                      <a:pt x="8090" y="14190"/>
                      <a:pt x="7882" y="14195"/>
                    </a:cubicBezTo>
                    <a:lnTo>
                      <a:pt x="7917" y="15551"/>
                    </a:lnTo>
                    <a:cubicBezTo>
                      <a:pt x="8168" y="15545"/>
                      <a:pt x="8419" y="15527"/>
                      <a:pt x="8667" y="15497"/>
                    </a:cubicBezTo>
                    <a:lnTo>
                      <a:pt x="8503" y="1415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3" name="Google Shape;723;p35"/>
            <p:cNvSpPr/>
            <p:nvPr/>
          </p:nvSpPr>
          <p:spPr>
            <a:xfrm>
              <a:off x="6445170" y="1955384"/>
              <a:ext cx="432798" cy="432798"/>
            </a:xfrm>
            <a:custGeom>
              <a:rect b="b" l="l" r="r" t="t"/>
              <a:pathLst>
                <a:path extrusionOk="0" h="17371" w="17371">
                  <a:moveTo>
                    <a:pt x="8685" y="5061"/>
                  </a:moveTo>
                  <a:cubicBezTo>
                    <a:pt x="10683" y="5061"/>
                    <a:pt x="12308" y="6687"/>
                    <a:pt x="12308" y="8686"/>
                  </a:cubicBezTo>
                  <a:cubicBezTo>
                    <a:pt x="12308" y="10683"/>
                    <a:pt x="10683" y="12309"/>
                    <a:pt x="8685" y="12309"/>
                  </a:cubicBezTo>
                  <a:cubicBezTo>
                    <a:pt x="6686" y="12309"/>
                    <a:pt x="5061" y="10683"/>
                    <a:pt x="5061" y="8686"/>
                  </a:cubicBezTo>
                  <a:cubicBezTo>
                    <a:pt x="5061" y="6687"/>
                    <a:pt x="6686" y="5061"/>
                    <a:pt x="8685" y="5061"/>
                  </a:cubicBezTo>
                  <a:close/>
                  <a:moveTo>
                    <a:pt x="8670" y="1"/>
                  </a:moveTo>
                  <a:lnTo>
                    <a:pt x="8669" y="1813"/>
                  </a:lnTo>
                  <a:lnTo>
                    <a:pt x="8669" y="3415"/>
                  </a:lnTo>
                  <a:cubicBezTo>
                    <a:pt x="8345" y="3415"/>
                    <a:pt x="8028" y="3447"/>
                    <a:pt x="7721" y="3505"/>
                  </a:cubicBezTo>
                  <a:lnTo>
                    <a:pt x="7101" y="144"/>
                  </a:lnTo>
                  <a:cubicBezTo>
                    <a:pt x="5365" y="465"/>
                    <a:pt x="3784" y="1299"/>
                    <a:pt x="2531" y="2556"/>
                  </a:cubicBezTo>
                  <a:lnTo>
                    <a:pt x="4952" y="4968"/>
                  </a:lnTo>
                  <a:cubicBezTo>
                    <a:pt x="4727" y="5193"/>
                    <a:pt x="4524" y="5439"/>
                    <a:pt x="4342" y="5702"/>
                  </a:cubicBezTo>
                  <a:lnTo>
                    <a:pt x="1529" y="3764"/>
                  </a:lnTo>
                  <a:cubicBezTo>
                    <a:pt x="529" y="5216"/>
                    <a:pt x="0" y="6918"/>
                    <a:pt x="0" y="8686"/>
                  </a:cubicBezTo>
                  <a:lnTo>
                    <a:pt x="0" y="8710"/>
                  </a:lnTo>
                  <a:lnTo>
                    <a:pt x="1552" y="8697"/>
                  </a:lnTo>
                  <a:lnTo>
                    <a:pt x="3415" y="8697"/>
                  </a:lnTo>
                  <a:cubicBezTo>
                    <a:pt x="3415" y="9021"/>
                    <a:pt x="3447" y="9336"/>
                    <a:pt x="3503" y="9645"/>
                  </a:cubicBezTo>
                  <a:lnTo>
                    <a:pt x="144" y="10262"/>
                  </a:lnTo>
                  <a:cubicBezTo>
                    <a:pt x="463" y="12000"/>
                    <a:pt x="1296" y="13581"/>
                    <a:pt x="2551" y="14833"/>
                  </a:cubicBezTo>
                  <a:lnTo>
                    <a:pt x="4965" y="12414"/>
                  </a:lnTo>
                  <a:cubicBezTo>
                    <a:pt x="5190" y="12639"/>
                    <a:pt x="5436" y="12844"/>
                    <a:pt x="5698" y="13026"/>
                  </a:cubicBezTo>
                  <a:lnTo>
                    <a:pt x="3759" y="15837"/>
                  </a:lnTo>
                  <a:cubicBezTo>
                    <a:pt x="5211" y="16840"/>
                    <a:pt x="6914" y="17371"/>
                    <a:pt x="8685" y="17371"/>
                  </a:cubicBezTo>
                  <a:lnTo>
                    <a:pt x="8690" y="17371"/>
                  </a:lnTo>
                  <a:lnTo>
                    <a:pt x="8685" y="13956"/>
                  </a:lnTo>
                  <a:cubicBezTo>
                    <a:pt x="9011" y="13956"/>
                    <a:pt x="9330" y="13924"/>
                    <a:pt x="9640" y="13868"/>
                  </a:cubicBezTo>
                  <a:lnTo>
                    <a:pt x="10255" y="17228"/>
                  </a:lnTo>
                  <a:cubicBezTo>
                    <a:pt x="11993" y="16910"/>
                    <a:pt x="13574" y="16079"/>
                    <a:pt x="14828" y="14823"/>
                  </a:cubicBezTo>
                  <a:lnTo>
                    <a:pt x="12412" y="12409"/>
                  </a:lnTo>
                  <a:cubicBezTo>
                    <a:pt x="12637" y="12183"/>
                    <a:pt x="12840" y="11938"/>
                    <a:pt x="13022" y="11676"/>
                  </a:cubicBezTo>
                  <a:lnTo>
                    <a:pt x="15834" y="13617"/>
                  </a:lnTo>
                  <a:lnTo>
                    <a:pt x="15834" y="13619"/>
                  </a:lnTo>
                  <a:cubicBezTo>
                    <a:pt x="16838" y="12163"/>
                    <a:pt x="17370" y="10458"/>
                    <a:pt x="17370" y="8686"/>
                  </a:cubicBezTo>
                  <a:lnTo>
                    <a:pt x="17370" y="8662"/>
                  </a:lnTo>
                  <a:lnTo>
                    <a:pt x="13955" y="8662"/>
                  </a:lnTo>
                  <a:cubicBezTo>
                    <a:pt x="13954" y="8340"/>
                    <a:pt x="13922" y="8023"/>
                    <a:pt x="13866" y="7717"/>
                  </a:cubicBezTo>
                  <a:lnTo>
                    <a:pt x="17225" y="7095"/>
                  </a:lnTo>
                  <a:cubicBezTo>
                    <a:pt x="16903" y="5357"/>
                    <a:pt x="16067" y="3777"/>
                    <a:pt x="14810" y="2527"/>
                  </a:cubicBezTo>
                  <a:lnTo>
                    <a:pt x="12399" y="4950"/>
                  </a:lnTo>
                  <a:cubicBezTo>
                    <a:pt x="12175" y="4726"/>
                    <a:pt x="11928" y="4521"/>
                    <a:pt x="11664" y="4341"/>
                  </a:cubicBezTo>
                  <a:lnTo>
                    <a:pt x="13600" y="1524"/>
                  </a:lnTo>
                  <a:cubicBezTo>
                    <a:pt x="12150" y="528"/>
                    <a:pt x="10450" y="1"/>
                    <a:pt x="86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5"/>
            <p:cNvSpPr/>
            <p:nvPr/>
          </p:nvSpPr>
          <p:spPr>
            <a:xfrm>
              <a:off x="6635207" y="2145524"/>
              <a:ext cx="52800" cy="525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5"/>
            <p:cNvSpPr/>
            <p:nvPr/>
          </p:nvSpPr>
          <p:spPr>
            <a:xfrm>
              <a:off x="7947969" y="4548367"/>
              <a:ext cx="285300" cy="2853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5" name="Google Shape;725;p35"/>
            <p:cNvCxnSpPr>
              <a:stCxn id="724" idx="4"/>
              <a:endCxn id="703" idx="0"/>
            </p:cNvCxnSpPr>
            <p:nvPr/>
          </p:nvCxnSpPr>
          <p:spPr>
            <a:xfrm>
              <a:off x="6661607" y="2198024"/>
              <a:ext cx="458100" cy="1272300"/>
            </a:xfrm>
            <a:prstGeom prst="straightConnector1">
              <a:avLst/>
            </a:prstGeom>
            <a:noFill/>
            <a:ln cap="flat" cmpd="sng" w="19050">
              <a:solidFill>
                <a:schemeClr val="dk1"/>
              </a:solidFill>
              <a:prstDash val="solid"/>
              <a:round/>
              <a:headEnd len="med" w="med" type="none"/>
              <a:tailEnd len="med" w="med" type="none"/>
            </a:ln>
          </p:spPr>
        </p:cxnSp>
        <p:cxnSp>
          <p:nvCxnSpPr>
            <p:cNvPr id="726" name="Google Shape;726;p35"/>
            <p:cNvCxnSpPr>
              <a:stCxn id="724" idx="5"/>
              <a:endCxn id="714" idx="1"/>
            </p:cNvCxnSpPr>
            <p:nvPr/>
          </p:nvCxnSpPr>
          <p:spPr>
            <a:xfrm>
              <a:off x="6680275" y="2190336"/>
              <a:ext cx="2033400" cy="493500"/>
            </a:xfrm>
            <a:prstGeom prst="straightConnector1">
              <a:avLst/>
            </a:prstGeom>
            <a:noFill/>
            <a:ln cap="flat" cmpd="sng" w="19050">
              <a:solidFill>
                <a:schemeClr val="dk1"/>
              </a:solidFill>
              <a:prstDash val="solid"/>
              <a:round/>
              <a:headEnd len="med" w="med" type="none"/>
              <a:tailEnd len="med" w="med" type="none"/>
            </a:ln>
          </p:spPr>
        </p:cxnSp>
        <p:cxnSp>
          <p:nvCxnSpPr>
            <p:cNvPr id="727" name="Google Shape;727;p35"/>
            <p:cNvCxnSpPr>
              <a:stCxn id="703" idx="6"/>
              <a:endCxn id="714" idx="3"/>
            </p:cNvCxnSpPr>
            <p:nvPr/>
          </p:nvCxnSpPr>
          <p:spPr>
            <a:xfrm flipH="1" rot="10800000">
              <a:off x="7187719" y="2751677"/>
              <a:ext cx="1526100" cy="786600"/>
            </a:xfrm>
            <a:prstGeom prst="straightConnector1">
              <a:avLst/>
            </a:prstGeom>
            <a:noFill/>
            <a:ln cap="flat" cmpd="sng" w="19050">
              <a:solidFill>
                <a:schemeClr val="dk1"/>
              </a:solidFill>
              <a:prstDash val="solid"/>
              <a:round/>
              <a:headEnd len="med" w="med" type="none"/>
              <a:tailEnd len="med" w="med" type="none"/>
            </a:ln>
          </p:spPr>
        </p:cxnSp>
        <p:cxnSp>
          <p:nvCxnSpPr>
            <p:cNvPr id="728" name="Google Shape;728;p35"/>
            <p:cNvCxnSpPr>
              <a:stCxn id="703" idx="5"/>
              <a:endCxn id="716" idx="1"/>
            </p:cNvCxnSpPr>
            <p:nvPr/>
          </p:nvCxnSpPr>
          <p:spPr>
            <a:xfrm>
              <a:off x="7167773" y="3586431"/>
              <a:ext cx="822000" cy="100380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36"/>
          <p:cNvSpPr txBox="1"/>
          <p:nvPr>
            <p:ph type="title"/>
          </p:nvPr>
        </p:nvSpPr>
        <p:spPr>
          <a:xfrm>
            <a:off x="715100" y="535000"/>
            <a:ext cx="7713900" cy="6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objectives are:</a:t>
            </a:r>
            <a:endParaRPr/>
          </a:p>
        </p:txBody>
      </p:sp>
      <p:sp>
        <p:nvSpPr>
          <p:cNvPr id="734" name="Google Shape;734;p36"/>
          <p:cNvSpPr txBox="1"/>
          <p:nvPr>
            <p:ph idx="2" type="subTitle"/>
          </p:nvPr>
        </p:nvSpPr>
        <p:spPr>
          <a:xfrm>
            <a:off x="715100" y="1248050"/>
            <a:ext cx="7713900" cy="3218100"/>
          </a:xfrm>
          <a:prstGeom prst="rect">
            <a:avLst/>
          </a:prstGeom>
        </p:spPr>
        <p:txBody>
          <a:bodyPr anchorCtr="0" anchor="b" bIns="91425" lIns="91425" spcFirstLastPara="1" rIns="91425" wrap="square" tIns="91425">
            <a:noAutofit/>
          </a:bodyPr>
          <a:lstStyle/>
          <a:p>
            <a:pPr indent="-381000" lvl="0" marL="457200" rtl="0" algn="l">
              <a:spcBef>
                <a:spcPts val="0"/>
              </a:spcBef>
              <a:spcAft>
                <a:spcPts val="0"/>
              </a:spcAft>
              <a:buSzPts val="2400"/>
              <a:buAutoNum type="arabicParenR"/>
            </a:pPr>
            <a:r>
              <a:rPr lang="en"/>
              <a:t>Presenting spectrum sensing as a classification problem and proposing a spectrum sensing method based on deep learning classification.</a:t>
            </a:r>
            <a:endParaRPr/>
          </a:p>
          <a:p>
            <a:pPr indent="-381000" lvl="0" marL="457200" rtl="0" algn="l">
              <a:spcBef>
                <a:spcPts val="0"/>
              </a:spcBef>
              <a:spcAft>
                <a:spcPts val="0"/>
              </a:spcAft>
              <a:buSzPts val="2400"/>
              <a:buAutoNum type="arabicParenR"/>
            </a:pPr>
            <a:r>
              <a:rPr lang="en"/>
              <a:t>Demonstrating the adaptability of the proposed method to detect unknown signals, showcasing strong generalization ability.</a:t>
            </a:r>
            <a:endParaRPr/>
          </a:p>
          <a:p>
            <a:pPr indent="-381000" lvl="0" marL="457200" rtl="0" algn="l">
              <a:spcBef>
                <a:spcPts val="0"/>
              </a:spcBef>
              <a:spcAft>
                <a:spcPts val="0"/>
              </a:spcAft>
              <a:buSzPts val="2400"/>
              <a:buAutoNum type="arabicParenR"/>
            </a:pPr>
            <a:r>
              <a:rPr lang="en"/>
              <a:t>Conducting transfer learning experiments to fine-tune the model with real-world signal samples, leading to further performance improvements.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ndustrial Engineering Thesis Defense by Slidesgo">
  <a:themeElements>
    <a:clrScheme name="Simple Light">
      <a:dk1>
        <a:srgbClr val="263165"/>
      </a:dk1>
      <a:lt1>
        <a:srgbClr val="F4EEF4"/>
      </a:lt1>
      <a:dk2>
        <a:srgbClr val="F3F4EE"/>
      </a:dk2>
      <a:lt2>
        <a:srgbClr val="FFFFFF"/>
      </a:lt2>
      <a:accent1>
        <a:srgbClr val="FFFFFF"/>
      </a:accent1>
      <a:accent2>
        <a:srgbClr val="FFFFFF"/>
      </a:accent2>
      <a:accent3>
        <a:srgbClr val="FFFFFF"/>
      </a:accent3>
      <a:accent4>
        <a:srgbClr val="FFFFFF"/>
      </a:accent4>
      <a:accent5>
        <a:srgbClr val="FFFFFF"/>
      </a:accent5>
      <a:accent6>
        <a:srgbClr val="FFFFFF"/>
      </a:accent6>
      <a:hlink>
        <a:srgbClr val="26316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