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30"/>
  </p:notesMasterIdLst>
  <p:handoutMasterIdLst>
    <p:handoutMasterId r:id="rId31"/>
  </p:handoutMasterIdLst>
  <p:sldIdLst>
    <p:sldId id="334" r:id="rId5"/>
    <p:sldId id="350" r:id="rId6"/>
    <p:sldId id="378" r:id="rId7"/>
    <p:sldId id="356" r:id="rId8"/>
    <p:sldId id="357" r:id="rId9"/>
    <p:sldId id="358" r:id="rId10"/>
    <p:sldId id="359" r:id="rId11"/>
    <p:sldId id="366" r:id="rId12"/>
    <p:sldId id="367" r:id="rId13"/>
    <p:sldId id="379" r:id="rId14"/>
    <p:sldId id="369" r:id="rId15"/>
    <p:sldId id="375" r:id="rId16"/>
    <p:sldId id="376" r:id="rId17"/>
    <p:sldId id="377" r:id="rId18"/>
    <p:sldId id="370" r:id="rId19"/>
    <p:sldId id="372" r:id="rId20"/>
    <p:sldId id="373" r:id="rId21"/>
    <p:sldId id="380" r:id="rId22"/>
    <p:sldId id="382" r:id="rId23"/>
    <p:sldId id="386" r:id="rId24"/>
    <p:sldId id="387" r:id="rId25"/>
    <p:sldId id="388" r:id="rId26"/>
    <p:sldId id="383" r:id="rId27"/>
    <p:sldId id="390" r:id="rId28"/>
    <p:sldId id="3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E064E7-2E24-4408-B5A4-44380E805AD8}">
          <p14:sldIdLst>
            <p14:sldId id="334"/>
          </p14:sldIdLst>
        </p14:section>
        <p14:section name="Average Transition" id="{1451BDC9-3B31-433E-B29C-8EE180485B5D}">
          <p14:sldIdLst>
            <p14:sldId id="350"/>
            <p14:sldId id="378"/>
            <p14:sldId id="356"/>
            <p14:sldId id="357"/>
            <p14:sldId id="358"/>
            <p14:sldId id="359"/>
            <p14:sldId id="366"/>
            <p14:sldId id="367"/>
          </p14:sldIdLst>
        </p14:section>
        <p14:section name="Fast Transition" id="{C57E6448-678C-4E2D-A242-B765A9AB84D4}">
          <p14:sldIdLst>
            <p14:sldId id="379"/>
            <p14:sldId id="369"/>
            <p14:sldId id="375"/>
            <p14:sldId id="376"/>
            <p14:sldId id="377"/>
            <p14:sldId id="370"/>
            <p14:sldId id="372"/>
            <p14:sldId id="373"/>
          </p14:sldIdLst>
        </p14:section>
        <p14:section name="Slow Transition" id="{FE25EE83-CAAA-425F-9CA7-B6F7D170ACFE}">
          <p14:sldIdLst>
            <p14:sldId id="380"/>
            <p14:sldId id="382"/>
            <p14:sldId id="386"/>
            <p14:sldId id="387"/>
            <p14:sldId id="388"/>
            <p14:sldId id="383"/>
            <p14:sldId id="390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Galaxy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144E-D898-2CBB-486C-BD10FD824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Transition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960A-22E8-5F1C-062C-250E71AB9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3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2A9F90-9F8F-4762-5EE7-DEDC9376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16" y="976342"/>
            <a:ext cx="9359568" cy="49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8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471852-AE32-2542-753F-5D6861B2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5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855C3-37F2-11BA-8C18-25A6C111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9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B43467-2962-D83E-2972-48665367B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FCED9A-DB48-ABD8-3646-80C37257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666396-F917-704B-E968-29C80BD3C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675242"/>
            <a:ext cx="1524000" cy="82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B26B75-97F9-F072-04FA-8CBAA27A7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1503917"/>
            <a:ext cx="20669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3CD70-6E81-F237-A17D-77975F671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75" y="2865992"/>
            <a:ext cx="308610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904B47-243D-C67A-CC51-2BF31AF53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50" y="4844495"/>
            <a:ext cx="2409825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0A0B4-10F2-215C-ABCD-8F27EA20E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375" y="678656"/>
            <a:ext cx="3105150" cy="2219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604D-35C4-30F1-11B2-B5E689228D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6375" y="2961481"/>
            <a:ext cx="4476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8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466711-865A-95B6-06B0-4729AC02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A8FC55-D6C7-FD99-E828-3EF487B8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9B5B-A9B1-2AAA-72A4-30B1DC472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Slow Transition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440DF-BB52-63A3-185C-E884B5E0C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142F7-9100-4BEB-0793-27A7F330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71" y="862643"/>
            <a:ext cx="9793458" cy="51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3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DC4A-9B5C-A7F8-C9D8-D1AE528D9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Average Transition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FB9EC-532F-8EBF-EA5B-90B09A66A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A36D3-CB34-5592-B72A-4C7B7CBE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5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62FFDA-C856-1943-4696-D8E9A614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80B752-7693-3D44-1F7B-05A0EC0C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72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E6386F-2D42-76D5-EE7F-29653378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0EB8F1-84B6-2AB1-D5B8-676296E78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1" y="548242"/>
            <a:ext cx="1524000" cy="82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7509FE-1D4F-5FC1-93E4-C65CDE48D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1" y="1440417"/>
            <a:ext cx="20669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DCED4-AF34-5F58-FE30-5195E9D90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71" y="2865992"/>
            <a:ext cx="308610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129228-7C5A-3633-EA7C-B60B5CFE9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71" y="4977367"/>
            <a:ext cx="2409825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D166C-B032-D896-139A-CC3D20402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471" y="548242"/>
            <a:ext cx="3038475" cy="2562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452A9-8577-8FEB-3B39-9F5A4D5D93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471" y="3173967"/>
            <a:ext cx="4286250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B88A3-F1A7-00DB-CC37-A2BCBED3B7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1471" y="4675742"/>
            <a:ext cx="3448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53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9C7C6E-F811-65F1-D232-C674089D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F8B13F-7EA9-BFFC-21A4-A576AE3F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4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98EB32-F1F8-3FAD-C780-0246F516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3" y="630408"/>
            <a:ext cx="7993814" cy="55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7F2265-49D2-0F2C-DFD7-51923EED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35C66B-5ED5-5EFA-CBE4-E7F2A507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183DC5-B327-E6F1-4609-A2104C4A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5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C95A0-517A-9F96-8FD6-67B2B794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6" y="81652"/>
            <a:ext cx="2066925" cy="1362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0FD257-AA18-99AE-1C27-B7F49BDA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66" y="1443727"/>
            <a:ext cx="3086100" cy="2047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8F18A4-AABF-8094-16DC-AA051D725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66" y="3429000"/>
            <a:ext cx="2409825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048ED-F5B6-E2B2-959B-985357F1B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966" y="162614"/>
            <a:ext cx="3105150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F7CC94-E369-6C63-522C-3F073F745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66" y="4448175"/>
            <a:ext cx="457200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D70CE-64C8-0D82-4625-EF83A8ACA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066" y="81652"/>
            <a:ext cx="34480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2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5E3BA2-735C-E5F0-06E5-BB095BB2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8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E86934-9F57-79DA-1F52-309F585B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668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{ECD10586-6A87-416F-8E5D-0857E145E14C}tf89338750_win32</Template>
  <TotalTime>23</TotalTime>
  <Words>8</Words>
  <Application>Microsoft Office PowerPoint</Application>
  <PresentationFormat>Widescreen</PresentationFormat>
  <Paragraphs>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Univers</vt:lpstr>
      <vt:lpstr>GradientVTI</vt:lpstr>
      <vt:lpstr>Galaxy</vt:lpstr>
      <vt:lpstr>Average 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Fast 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Slow 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Shashwat Sparsh</dc:creator>
  <cp:lastModifiedBy>Shashwat Sparsh</cp:lastModifiedBy>
  <cp:revision>2</cp:revision>
  <dcterms:created xsi:type="dcterms:W3CDTF">2025-01-29T20:32:20Z</dcterms:created>
  <dcterms:modified xsi:type="dcterms:W3CDTF">2025-01-29T20:55:53Z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