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52"/>
  </p:notesMasterIdLst>
  <p:handoutMasterIdLst>
    <p:handoutMasterId r:id="rId53"/>
  </p:handoutMasterIdLst>
  <p:sldIdLst>
    <p:sldId id="334" r:id="rId5"/>
    <p:sldId id="350" r:id="rId6"/>
    <p:sldId id="378" r:id="rId7"/>
    <p:sldId id="356" r:id="rId8"/>
    <p:sldId id="357" r:id="rId9"/>
    <p:sldId id="358" r:id="rId10"/>
    <p:sldId id="359" r:id="rId11"/>
    <p:sldId id="366" r:id="rId12"/>
    <p:sldId id="367" r:id="rId13"/>
    <p:sldId id="379" r:id="rId14"/>
    <p:sldId id="369" r:id="rId15"/>
    <p:sldId id="375" r:id="rId16"/>
    <p:sldId id="376" r:id="rId17"/>
    <p:sldId id="377" r:id="rId18"/>
    <p:sldId id="370" r:id="rId19"/>
    <p:sldId id="372" r:id="rId20"/>
    <p:sldId id="373" r:id="rId21"/>
    <p:sldId id="380" r:id="rId22"/>
    <p:sldId id="382" r:id="rId23"/>
    <p:sldId id="386" r:id="rId24"/>
    <p:sldId id="387" r:id="rId25"/>
    <p:sldId id="388" r:id="rId26"/>
    <p:sldId id="383" r:id="rId27"/>
    <p:sldId id="390" r:id="rId28"/>
    <p:sldId id="392" r:id="rId29"/>
    <p:sldId id="393" r:id="rId30"/>
    <p:sldId id="401" r:id="rId31"/>
    <p:sldId id="402" r:id="rId32"/>
    <p:sldId id="403" r:id="rId33"/>
    <p:sldId id="404" r:id="rId34"/>
    <p:sldId id="405" r:id="rId35"/>
    <p:sldId id="406" r:id="rId36"/>
    <p:sldId id="407" r:id="rId37"/>
    <p:sldId id="398" r:id="rId38"/>
    <p:sldId id="394" r:id="rId39"/>
    <p:sldId id="395" r:id="rId40"/>
    <p:sldId id="396" r:id="rId41"/>
    <p:sldId id="397" r:id="rId42"/>
    <p:sldId id="399" r:id="rId43"/>
    <p:sldId id="400" r:id="rId44"/>
    <p:sldId id="408" r:id="rId45"/>
    <p:sldId id="409" r:id="rId46"/>
    <p:sldId id="410" r:id="rId47"/>
    <p:sldId id="411" r:id="rId48"/>
    <p:sldId id="412" r:id="rId49"/>
    <p:sldId id="413" r:id="rId50"/>
    <p:sldId id="41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E064E7-2E24-4408-B5A4-44380E805AD8}">
          <p14:sldIdLst>
            <p14:sldId id="334"/>
          </p14:sldIdLst>
        </p14:section>
        <p14:section name="Average Transition" id="{1451BDC9-3B31-433E-B29C-8EE180485B5D}">
          <p14:sldIdLst>
            <p14:sldId id="350"/>
            <p14:sldId id="378"/>
            <p14:sldId id="356"/>
            <p14:sldId id="357"/>
            <p14:sldId id="358"/>
            <p14:sldId id="359"/>
            <p14:sldId id="366"/>
            <p14:sldId id="367"/>
          </p14:sldIdLst>
        </p14:section>
        <p14:section name="Fast Transition" id="{C57E6448-678C-4E2D-A242-B765A9AB84D4}">
          <p14:sldIdLst>
            <p14:sldId id="379"/>
            <p14:sldId id="369"/>
            <p14:sldId id="375"/>
            <p14:sldId id="376"/>
            <p14:sldId id="377"/>
            <p14:sldId id="370"/>
            <p14:sldId id="372"/>
            <p14:sldId id="373"/>
          </p14:sldIdLst>
        </p14:section>
        <p14:section name="Slow Transition" id="{FE25EE83-CAAA-425F-9CA7-B6F7D170ACFE}">
          <p14:sldIdLst>
            <p14:sldId id="380"/>
            <p14:sldId id="382"/>
            <p14:sldId id="386"/>
            <p14:sldId id="387"/>
            <p14:sldId id="388"/>
            <p14:sldId id="383"/>
            <p14:sldId id="390"/>
            <p14:sldId id="392"/>
          </p14:sldIdLst>
        </p14:section>
        <p14:section name="4 Parameter Models" id="{DA461985-8E5D-4623-B71B-2AB64E350BCB}">
          <p14:sldIdLst>
            <p14:sldId id="393"/>
            <p14:sldId id="401"/>
            <p14:sldId id="402"/>
            <p14:sldId id="403"/>
            <p14:sldId id="404"/>
            <p14:sldId id="405"/>
            <p14:sldId id="406"/>
            <p14:sldId id="407"/>
            <p14:sldId id="398"/>
            <p14:sldId id="394"/>
            <p14:sldId id="395"/>
            <p14:sldId id="396"/>
            <p14:sldId id="397"/>
            <p14:sldId id="399"/>
            <p14:sldId id="400"/>
            <p14:sldId id="408"/>
            <p14:sldId id="409"/>
            <p14:sldId id="410"/>
            <p14:sldId id="411"/>
            <p14:sldId id="412"/>
            <p14:sldId id="413"/>
            <p14:sldId id="4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8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Galaxy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144E-D898-2CBB-486C-BD10FD824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960A-22E8-5F1C-062C-250E71AB9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2A9F90-9F8F-4762-5EE7-DEDC9376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216" y="976342"/>
            <a:ext cx="9359568" cy="490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8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471852-AE32-2542-753F-5D6861B2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5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F855C3-37F2-11BA-8C18-25A6C111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91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B43467-2962-D83E-2972-48665367B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5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FCED9A-DB48-ABD8-3646-80C37257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666396-F917-704B-E968-29C80BD3C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6752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26B75-97F9-F072-04FA-8CBAA27A7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1503917"/>
            <a:ext cx="20669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3CD70-6E81-F237-A17D-77975F671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75" y="2865992"/>
            <a:ext cx="30861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04B47-243D-C67A-CC51-2BF31AF53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550" y="4844495"/>
            <a:ext cx="24098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0A0B4-10F2-215C-ABCD-8F27EA20E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375" y="678656"/>
            <a:ext cx="3105150" cy="2219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4F604D-35C4-30F1-11B2-B5E689228D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375" y="2961481"/>
            <a:ext cx="447675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466711-865A-95B6-06B0-4729AC02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7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A8FC55-D6C7-FD99-E828-3EF487B8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1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B5B-A9B1-2AAA-72A4-30B1DC472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Slow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440DF-BB52-63A3-185C-E884B5E0C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17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4142F7-9100-4BEB-0793-27A7F33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71" y="862643"/>
            <a:ext cx="9793458" cy="513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3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DC4A-9B5C-A7F8-C9D8-D1AE528D9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Average Transition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FB9EC-532F-8EBF-EA5B-90B09A66A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6A36D3-CB34-5592-B72A-4C7B7CBE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5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62FFDA-C856-1943-4696-D8E9A614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80B752-7693-3D44-1F7B-05A0EC0C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7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E6386F-2D42-76D5-EE7F-29653378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EB8F1-84B6-2AB1-D5B8-676296E7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1" y="5482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7509FE-1D4F-5FC1-93E4-C65CDE48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371" y="1440417"/>
            <a:ext cx="2066925" cy="136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DCED4-AF34-5F58-FE30-5195E9D90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71" y="2865992"/>
            <a:ext cx="3086100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129228-7C5A-3633-EA7C-B60B5CFE9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371" y="4977367"/>
            <a:ext cx="2409825" cy="1019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1D166C-B032-D896-139A-CC3D20402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1471" y="548242"/>
            <a:ext cx="3038475" cy="2562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0452A9-8577-8FEB-3B39-9F5A4D5D93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1471" y="3173967"/>
            <a:ext cx="4286250" cy="1438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6B88A3-F1A7-00DB-CC37-A2BCBED3B7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1471" y="4675742"/>
            <a:ext cx="3448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53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9C7C6E-F811-65F1-D232-C674089DE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F8B13F-7EA9-BFFC-21A4-A576AE3F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48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6BA8-AEC6-9BD3-0E34-057210704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69DA5-0C18-5D85-14F7-74242B684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A444B-17C1-F2A2-7CA6-23E4A61C4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8F5D8A-36BD-D59B-B3E4-D8B94535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4838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7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B028BB-9F72-3ECA-DA53-A4A093FC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18A67E-04DB-D2EA-43FC-96701E848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DF9BD-14F0-E3BD-EDDA-718DD6D6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1503917"/>
            <a:ext cx="2390775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136DF7-30CA-51AA-AB05-2C9C6A5D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3100942"/>
            <a:ext cx="3409950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C49CEE-95ED-15C1-31A5-F9F3F8C05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" y="5383767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0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7BDCC-CAE0-3171-30F3-95420F775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3429000" cy="2733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F06C24-D52E-F47C-028C-45F02AC6D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860675"/>
            <a:ext cx="4676775" cy="1438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3FF4AF-A10D-6388-82B2-9408680B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4362450"/>
            <a:ext cx="34480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7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98EB32-F1F8-3FAD-C780-0246F516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3" y="630408"/>
            <a:ext cx="7993814" cy="55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47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3FB37B-7741-8EFF-343B-EF2D7D8E7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66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7425C8-8EFE-EBA8-3B7D-73E957A25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06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6E8858-CAF3-6A2B-9927-BBEEBE16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35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8E642-23B9-F63A-0CE2-133DF3E4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98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6BBE02-DD98-912C-F7BE-E3093DCA2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2B936D-EBAB-046C-26BA-11D0EB87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5019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81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5710C4-D0D2-3FB2-1ECC-09694AC55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13CCE-86CA-1A5D-D7BC-5173B88E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1524000" cy="828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4CA73-0CE7-FBAD-5CC1-17032FC77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1503917"/>
            <a:ext cx="2390775" cy="1533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A15510-1052-7B92-972C-58F796E5C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3100942"/>
            <a:ext cx="3409950" cy="221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60BB6C-F105-5BAD-EE18-ACFC721C3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" y="5383767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086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8AFFF-EC8E-9DFF-62BB-68019D7E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3429000" cy="3076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8A89B1-F7CC-8766-8348-50A3D7355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3203575"/>
            <a:ext cx="4829175" cy="1590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7CDA43-BB89-4DD3-9348-5FD93E90A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4857750"/>
            <a:ext cx="3448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712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18F305-A32D-1FEC-D80F-B320E47F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58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A98B04-DC03-3CFE-9CAF-4802C459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32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A11BAD-A6B7-0276-6661-1070C83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9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7F2265-49D2-0F2C-DFD7-51923EED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6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C89358-9683-0326-FDFA-632FEDA81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03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A1FFE-663B-C76D-ECB1-8C990A84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9CAE54-402D-DB83-7963-7C42A295E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48387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85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ADC67E-884E-C4D8-E005-9B4C702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E0DC6-D26E-F98D-75B8-EA8A52EC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611742"/>
            <a:ext cx="3590925" cy="5905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DAFD76-0534-CAFC-AF75-0AE2337AA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1265792"/>
            <a:ext cx="1524000" cy="828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66C40-E9E0-6EBA-571E-993452859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0" y="2157967"/>
            <a:ext cx="2390775" cy="1362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84C9FC-5442-E09C-8A5D-3FBBE6BCC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0" y="3583542"/>
            <a:ext cx="3409950" cy="2047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D96EFF-E509-465C-2811-30B6C4142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0" y="5694917"/>
            <a:ext cx="24098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13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61B294-A855-A8CF-4918-D63D5F06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3362325" cy="2219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626B23-4061-3A45-259A-3C15AF96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" y="2346325"/>
            <a:ext cx="4286250" cy="1285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BBAA7-5F5F-8F66-B24F-231126FBB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3695700"/>
            <a:ext cx="34480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8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CF1F27-116C-BA41-8103-28B2F3C8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9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D0D453-C09B-A929-2B60-8B6421D6D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42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B56CF7-3533-D904-AE38-BF442FB4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192000" cy="4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1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C5E6B-50A1-F32C-C2BE-698C1AFDF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8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5C66B-5ED5-5EFA-CBE4-E7F2A507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1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83DC5-B327-E6F1-4609-A2104C4A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5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C95A0-517A-9F96-8FD6-67B2B7940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66" y="81652"/>
            <a:ext cx="2066925" cy="13620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0FD257-AA18-99AE-1C27-B7F49BDA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6" y="1443727"/>
            <a:ext cx="3086100" cy="2047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8F18A4-AABF-8094-16DC-AA051D725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66" y="3429000"/>
            <a:ext cx="2409825" cy="1019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048ED-F5B6-E2B2-959B-985357F1B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6966" y="162614"/>
            <a:ext cx="3105150" cy="2562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F7CC94-E369-6C63-522C-3F073F745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66" y="4448175"/>
            <a:ext cx="457200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D70CE-64C8-0D82-4625-EF83A8ACA9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066" y="81652"/>
            <a:ext cx="34480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7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E3BA2-735C-E5F0-06E5-BB095BB28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8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86934-9F57-79DA-1F52-309F585B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" y="63500"/>
            <a:ext cx="12079111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668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{ECD10586-6A87-416F-8E5D-0857E145E14C}tf89338750_win32</Template>
  <TotalTime>27</TotalTime>
  <Words>8</Words>
  <Application>Microsoft Office PowerPoint</Application>
  <PresentationFormat>Widescreen</PresentationFormat>
  <Paragraphs>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Univers</vt:lpstr>
      <vt:lpstr>GradientVTI</vt:lpstr>
      <vt:lpstr>Galaxy</vt:lpstr>
      <vt:lpstr>Average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Slow Transition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Shashwat Sparsh</dc:creator>
  <cp:lastModifiedBy>Shashwat Sparsh</cp:lastModifiedBy>
  <cp:revision>3</cp:revision>
  <dcterms:created xsi:type="dcterms:W3CDTF">2025-01-29T20:32:20Z</dcterms:created>
  <dcterms:modified xsi:type="dcterms:W3CDTF">2025-01-31T22:19:22Z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