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8" r:id="rId4"/>
    <p:sldId id="257"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64" d="100"/>
          <a:sy n="64" d="100"/>
        </p:scale>
        <p:origin x="9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10/27/2020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10/27/2020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10/27/2020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10/27/2020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10/27/2020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youtube.com" TargetMode="External"/><Relationship Id="rId1" Type="http://schemas.openxmlformats.org/officeDocument/2006/relationships/slideLayout" Target="../slideLayouts/slideLayout2.xml"/><Relationship Id="rId4" Type="http://schemas.openxmlformats.org/officeDocument/2006/relationships/hyperlink" Target="http://www.w3.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F6E4-110B-024F-A182-B1EACF4BDF30}"/>
              </a:ext>
            </a:extLst>
          </p:cNvPr>
          <p:cNvSpPr>
            <a:spLocks noGrp="1"/>
          </p:cNvSpPr>
          <p:nvPr>
            <p:ph type="ctrTitle"/>
          </p:nvPr>
        </p:nvSpPr>
        <p:spPr/>
        <p:txBody>
          <a:bodyPr/>
          <a:lstStyle/>
          <a:p>
            <a:r>
              <a:rPr lang="en-US"/>
              <a:t>The Snake game</a:t>
            </a:r>
          </a:p>
        </p:txBody>
      </p:sp>
      <p:sp>
        <p:nvSpPr>
          <p:cNvPr id="3" name="Subtitle 2">
            <a:extLst>
              <a:ext uri="{FF2B5EF4-FFF2-40B4-BE49-F238E27FC236}">
                <a16:creationId xmlns:a16="http://schemas.microsoft.com/office/drawing/2014/main" id="{BF127B6D-0B9F-F54D-BE1A-F69830D90AD8}"/>
              </a:ext>
            </a:extLst>
          </p:cNvPr>
          <p:cNvSpPr>
            <a:spLocks noGrp="1"/>
          </p:cNvSpPr>
          <p:nvPr>
            <p:ph type="subTitle" idx="1"/>
          </p:nvPr>
        </p:nvSpPr>
        <p:spPr/>
        <p:txBody>
          <a:bodyPr>
            <a:normAutofit fontScale="92500" lnSpcReduction="10000"/>
          </a:bodyPr>
          <a:lstStyle/>
          <a:p>
            <a:r>
              <a:rPr lang="en-US"/>
              <a:t>Mini project by- </a:t>
            </a:r>
          </a:p>
          <a:p>
            <a:r>
              <a:rPr lang="en-US"/>
              <a:t>Shashwat Jaiswal </a:t>
            </a:r>
          </a:p>
        </p:txBody>
      </p:sp>
      <p:sp>
        <p:nvSpPr>
          <p:cNvPr id="11" name="TextBox 10">
            <a:extLst>
              <a:ext uri="{FF2B5EF4-FFF2-40B4-BE49-F238E27FC236}">
                <a16:creationId xmlns:a16="http://schemas.microsoft.com/office/drawing/2014/main" id="{D10A0EC4-B75C-E14F-B14A-26D0B288004C}"/>
              </a:ext>
            </a:extLst>
          </p:cNvPr>
          <p:cNvSpPr txBox="1"/>
          <p:nvPr/>
        </p:nvSpPr>
        <p:spPr>
          <a:xfrm>
            <a:off x="1371600" y="4577905"/>
            <a:ext cx="6129398" cy="369332"/>
          </a:xfrm>
          <a:prstGeom prst="rect">
            <a:avLst/>
          </a:prstGeom>
          <a:noFill/>
        </p:spPr>
        <p:txBody>
          <a:bodyPr wrap="square">
            <a:spAutoFit/>
          </a:bodyPr>
          <a:lstStyle/>
          <a:p>
            <a:r>
              <a:rPr lang="en-US"/>
              <a:t>2019B131206 </a:t>
            </a:r>
          </a:p>
        </p:txBody>
      </p:sp>
      <p:sp>
        <p:nvSpPr>
          <p:cNvPr id="13" name="TextBox 12">
            <a:extLst>
              <a:ext uri="{FF2B5EF4-FFF2-40B4-BE49-F238E27FC236}">
                <a16:creationId xmlns:a16="http://schemas.microsoft.com/office/drawing/2014/main" id="{81D02D4F-CAAC-684F-AB46-BDF660E5B0E9}"/>
              </a:ext>
            </a:extLst>
          </p:cNvPr>
          <p:cNvSpPr txBox="1"/>
          <p:nvPr/>
        </p:nvSpPr>
        <p:spPr>
          <a:xfrm>
            <a:off x="1405618" y="4261437"/>
            <a:ext cx="6095380" cy="369332"/>
          </a:xfrm>
          <a:prstGeom prst="rect">
            <a:avLst/>
          </a:prstGeom>
          <a:noFill/>
        </p:spPr>
        <p:txBody>
          <a:bodyPr wrap="square">
            <a:spAutoFit/>
          </a:bodyPr>
          <a:lstStyle/>
          <a:p>
            <a:r>
              <a:rPr lang="en-US"/>
              <a:t>IT- C</a:t>
            </a:r>
          </a:p>
        </p:txBody>
      </p:sp>
    </p:spTree>
    <p:extLst>
      <p:ext uri="{BB962C8B-B14F-4D97-AF65-F5344CB8AC3E}">
        <p14:creationId xmlns:p14="http://schemas.microsoft.com/office/powerpoint/2010/main" val="2142771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028B-BA71-49D4-A055-02408327F40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B0407EC-88C7-4597-A1B6-CBAECE29B9C9}"/>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03DB68DC-8588-44CC-A4AF-F3039325C8EA}"/>
              </a:ext>
            </a:extLst>
          </p:cNvPr>
          <p:cNvSpPr/>
          <p:nvPr/>
        </p:nvSpPr>
        <p:spPr>
          <a:xfrm>
            <a:off x="3682521" y="2967335"/>
            <a:ext cx="482696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7014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C732-69B8-764E-8FE7-E240B488AEF7}"/>
              </a:ext>
            </a:extLst>
          </p:cNvPr>
          <p:cNvSpPr>
            <a:spLocks noGrp="1"/>
          </p:cNvSpPr>
          <p:nvPr>
            <p:ph type="title"/>
          </p:nvPr>
        </p:nvSpPr>
        <p:spPr/>
        <p:txBody>
          <a:bodyPr>
            <a:normAutofit/>
          </a:bodyPr>
          <a:lstStyle/>
          <a:p>
            <a:r>
              <a:rPr lang="en-US" sz="6600"/>
              <a:t>Languages used</a:t>
            </a:r>
          </a:p>
        </p:txBody>
      </p:sp>
      <p:pic>
        <p:nvPicPr>
          <p:cNvPr id="12" name="Picture 12">
            <a:extLst>
              <a:ext uri="{FF2B5EF4-FFF2-40B4-BE49-F238E27FC236}">
                <a16:creationId xmlns:a16="http://schemas.microsoft.com/office/drawing/2014/main" id="{E7CF4BC4-E0E5-AF45-B40E-4EB43AC4AB46}"/>
              </a:ext>
            </a:extLst>
          </p:cNvPr>
          <p:cNvPicPr>
            <a:picLocks noGrp="1" noChangeAspect="1"/>
          </p:cNvPicPr>
          <p:nvPr>
            <p:ph idx="1"/>
          </p:nvPr>
        </p:nvPicPr>
        <p:blipFill>
          <a:blip r:embed="rId2"/>
          <a:stretch>
            <a:fillRect/>
          </a:stretch>
        </p:blipFill>
        <p:spPr>
          <a:xfrm>
            <a:off x="1174915" y="2280064"/>
            <a:ext cx="1980458" cy="2786787"/>
          </a:xfrm>
        </p:spPr>
      </p:pic>
      <p:pic>
        <p:nvPicPr>
          <p:cNvPr id="14" name="Picture 14">
            <a:extLst>
              <a:ext uri="{FF2B5EF4-FFF2-40B4-BE49-F238E27FC236}">
                <a16:creationId xmlns:a16="http://schemas.microsoft.com/office/drawing/2014/main" id="{EA1D6F18-16F2-8A4D-8477-45A53BEF9CC2}"/>
              </a:ext>
            </a:extLst>
          </p:cNvPr>
          <p:cNvPicPr>
            <a:picLocks noChangeAspect="1"/>
          </p:cNvPicPr>
          <p:nvPr/>
        </p:nvPicPr>
        <p:blipFill>
          <a:blip r:embed="rId3"/>
          <a:stretch>
            <a:fillRect/>
          </a:stretch>
        </p:blipFill>
        <p:spPr>
          <a:xfrm>
            <a:off x="4919558" y="3158399"/>
            <a:ext cx="1986479" cy="2786787"/>
          </a:xfrm>
          <a:prstGeom prst="rect">
            <a:avLst/>
          </a:prstGeom>
        </p:spPr>
      </p:pic>
      <p:pic>
        <p:nvPicPr>
          <p:cNvPr id="16" name="Picture 16">
            <a:extLst>
              <a:ext uri="{FF2B5EF4-FFF2-40B4-BE49-F238E27FC236}">
                <a16:creationId xmlns:a16="http://schemas.microsoft.com/office/drawing/2014/main" id="{16948064-E6FC-D04D-B945-6C9F9E006324}"/>
              </a:ext>
            </a:extLst>
          </p:cNvPr>
          <p:cNvPicPr>
            <a:picLocks noChangeAspect="1"/>
          </p:cNvPicPr>
          <p:nvPr/>
        </p:nvPicPr>
        <p:blipFill>
          <a:blip r:embed="rId4"/>
          <a:stretch>
            <a:fillRect/>
          </a:stretch>
        </p:blipFill>
        <p:spPr>
          <a:xfrm>
            <a:off x="8670223" y="2280063"/>
            <a:ext cx="2067049" cy="2893869"/>
          </a:xfrm>
          <a:prstGeom prst="rect">
            <a:avLst/>
          </a:prstGeom>
        </p:spPr>
      </p:pic>
    </p:spTree>
    <p:extLst>
      <p:ext uri="{BB962C8B-B14F-4D97-AF65-F5344CB8AC3E}">
        <p14:creationId xmlns:p14="http://schemas.microsoft.com/office/powerpoint/2010/main" val="183884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8A4C-E09C-B848-B713-2534D5DFDE32}"/>
              </a:ext>
            </a:extLst>
          </p:cNvPr>
          <p:cNvSpPr>
            <a:spLocks noGrp="1"/>
          </p:cNvSpPr>
          <p:nvPr>
            <p:ph type="title"/>
          </p:nvPr>
        </p:nvSpPr>
        <p:spPr/>
        <p:txBody>
          <a:bodyPr>
            <a:normAutofit/>
          </a:bodyPr>
          <a:lstStyle/>
          <a:p>
            <a:r>
              <a:rPr lang="en-US" sz="6000"/>
              <a:t>Concepts </a:t>
            </a:r>
          </a:p>
        </p:txBody>
      </p:sp>
      <p:sp>
        <p:nvSpPr>
          <p:cNvPr id="3" name="Content Placeholder 2">
            <a:extLst>
              <a:ext uri="{FF2B5EF4-FFF2-40B4-BE49-F238E27FC236}">
                <a16:creationId xmlns:a16="http://schemas.microsoft.com/office/drawing/2014/main" id="{7190114C-A8E3-C748-8421-1C31B23B10B4}"/>
              </a:ext>
            </a:extLst>
          </p:cNvPr>
          <p:cNvSpPr>
            <a:spLocks noGrp="1"/>
          </p:cNvSpPr>
          <p:nvPr>
            <p:ph idx="1"/>
          </p:nvPr>
        </p:nvSpPr>
        <p:spPr/>
        <p:txBody>
          <a:bodyPr/>
          <a:lstStyle/>
          <a:p>
            <a:r>
              <a:rPr lang="en-US" sz="4000"/>
              <a:t>To reinforce many of the Html , CSS and Javascript programming concepts we have already met.</a:t>
            </a:r>
          </a:p>
          <a:p>
            <a:r>
              <a:rPr lang="en-US" sz="4000"/>
              <a:t>To provide valuable experience of the design and implementation of a larger program. </a:t>
            </a:r>
          </a:p>
          <a:p>
            <a:endParaRPr lang="en-US"/>
          </a:p>
        </p:txBody>
      </p:sp>
    </p:spTree>
    <p:extLst>
      <p:ext uri="{BB962C8B-B14F-4D97-AF65-F5344CB8AC3E}">
        <p14:creationId xmlns:p14="http://schemas.microsoft.com/office/powerpoint/2010/main" val="216200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969D-AA60-5248-96C5-6A0F764817D9}"/>
              </a:ext>
            </a:extLst>
          </p:cNvPr>
          <p:cNvSpPr>
            <a:spLocks noGrp="1"/>
          </p:cNvSpPr>
          <p:nvPr>
            <p:ph type="title"/>
          </p:nvPr>
        </p:nvSpPr>
        <p:spPr>
          <a:xfrm>
            <a:off x="2239983" y="696337"/>
            <a:ext cx="8610600" cy="1293028"/>
          </a:xfrm>
        </p:spPr>
        <p:txBody>
          <a:bodyPr/>
          <a:lstStyle/>
          <a:p>
            <a:r>
              <a:rPr lang="en-US"/>
              <a:t>Introduction </a:t>
            </a:r>
          </a:p>
        </p:txBody>
      </p:sp>
      <p:sp>
        <p:nvSpPr>
          <p:cNvPr id="7" name="Content Placeholder 6">
            <a:extLst>
              <a:ext uri="{FF2B5EF4-FFF2-40B4-BE49-F238E27FC236}">
                <a16:creationId xmlns:a16="http://schemas.microsoft.com/office/drawing/2014/main" id="{478AC3D1-EDA0-B647-98FD-F8BBCCEF0F73}"/>
              </a:ext>
            </a:extLst>
          </p:cNvPr>
          <p:cNvSpPr>
            <a:spLocks noGrp="1"/>
          </p:cNvSpPr>
          <p:nvPr>
            <p:ph idx="1"/>
          </p:nvPr>
        </p:nvSpPr>
        <p:spPr>
          <a:xfrm>
            <a:off x="685800" y="2137538"/>
            <a:ext cx="10820400" cy="4024125"/>
          </a:xfrm>
        </p:spPr>
        <p:txBody>
          <a:bodyPr>
            <a:normAutofit/>
          </a:bodyPr>
          <a:lstStyle/>
          <a:p>
            <a:r>
              <a:rPr lang="en-US" sz="2800" dirty="0"/>
              <a:t>The following is an example game written in html based on the game called 'snake' which has been around since the earliest days of home computing and has re-emerged in recent years on mobile phones.</a:t>
            </a:r>
          </a:p>
          <a:p>
            <a:r>
              <a:rPr lang="en-US" sz="2800" dirty="0"/>
              <a:t>It isn't the world's greatest game, but it does give us an idea of what you can achieve with a relatively simple  program, and perhaps the basis by which to extend the principles and create more interesting games of your own.</a:t>
            </a:r>
          </a:p>
        </p:txBody>
      </p:sp>
    </p:spTree>
    <p:extLst>
      <p:ext uri="{BB962C8B-B14F-4D97-AF65-F5344CB8AC3E}">
        <p14:creationId xmlns:p14="http://schemas.microsoft.com/office/powerpoint/2010/main" val="354019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DA56-0E8E-8F4E-8389-2B81F95583D5}"/>
              </a:ext>
            </a:extLst>
          </p:cNvPr>
          <p:cNvSpPr>
            <a:spLocks noGrp="1"/>
          </p:cNvSpPr>
          <p:nvPr>
            <p:ph type="title"/>
          </p:nvPr>
        </p:nvSpPr>
        <p:spPr/>
        <p:txBody>
          <a:bodyPr/>
          <a:lstStyle/>
          <a:p>
            <a:r>
              <a:rPr lang="en-US"/>
              <a:t>Description </a:t>
            </a:r>
          </a:p>
        </p:txBody>
      </p:sp>
      <p:sp>
        <p:nvSpPr>
          <p:cNvPr id="3" name="Content Placeholder 2">
            <a:extLst>
              <a:ext uri="{FF2B5EF4-FFF2-40B4-BE49-F238E27FC236}">
                <a16:creationId xmlns:a16="http://schemas.microsoft.com/office/drawing/2014/main" id="{F3A7CC35-6497-954E-BE09-BFCA319B882C}"/>
              </a:ext>
            </a:extLst>
          </p:cNvPr>
          <p:cNvSpPr>
            <a:spLocks noGrp="1"/>
          </p:cNvSpPr>
          <p:nvPr>
            <p:ph idx="1"/>
          </p:nvPr>
        </p:nvSpPr>
        <p:spPr/>
        <p:txBody>
          <a:bodyPr>
            <a:normAutofit fontScale="85000" lnSpcReduction="20000"/>
          </a:bodyPr>
          <a:lstStyle/>
          <a:p>
            <a:r>
              <a:rPr lang="en-US" sz="4000"/>
              <a:t>This Project  of Snake Game is a simple console application with very simple graphics. In this project, you can play the popular “Snake Game" just like you played it elsewhere, You have to use the up, down, right or left arrows to move the snake.</a:t>
            </a:r>
          </a:p>
          <a:p>
            <a:pPr marL="0" indent="0">
              <a:buNone/>
            </a:pPr>
            <a:endParaRPr lang="en-US" sz="4000"/>
          </a:p>
          <a:p>
            <a:r>
              <a:rPr lang="en-US" sz="4000"/>
              <a:t>The aim of the game is to  collect food and avoid the obstacles, i.e,borders and the snake itself.</a:t>
            </a:r>
          </a:p>
          <a:p>
            <a:pPr marL="0" indent="0">
              <a:buNone/>
            </a:pPr>
            <a:endParaRPr lang="en-US"/>
          </a:p>
        </p:txBody>
      </p:sp>
    </p:spTree>
    <p:extLst>
      <p:ext uri="{BB962C8B-B14F-4D97-AF65-F5344CB8AC3E}">
        <p14:creationId xmlns:p14="http://schemas.microsoft.com/office/powerpoint/2010/main" val="414902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BFC10-F81A-A548-BA5E-D1571C5529C5}"/>
              </a:ext>
            </a:extLst>
          </p:cNvPr>
          <p:cNvSpPr>
            <a:spLocks noGrp="1"/>
          </p:cNvSpPr>
          <p:nvPr>
            <p:ph idx="1"/>
          </p:nvPr>
        </p:nvSpPr>
        <p:spPr>
          <a:xfrm>
            <a:off x="685800" y="1521526"/>
            <a:ext cx="10820400" cy="4697159"/>
          </a:xfrm>
        </p:spPr>
        <p:txBody>
          <a:bodyPr>
            <a:noAutofit/>
          </a:bodyPr>
          <a:lstStyle/>
          <a:p>
            <a:r>
              <a:rPr lang="en-US" sz="3600"/>
              <a:t>Foods are provided at the several co-ordinates of the screen for thesnake to eat. Every time the snake eats the food, its length will byincreased by one element along with the score.</a:t>
            </a:r>
          </a:p>
          <a:p>
            <a:r>
              <a:rPr lang="en-US" sz="3600"/>
              <a:t>As you collect food, the snake gets longer, so increasing your likelihood of crashing into yourself.</a:t>
            </a:r>
          </a:p>
          <a:p>
            <a:r>
              <a:rPr lang="en-US" sz="3600"/>
              <a:t>There is no concept of lives so once you get hit it’s game over</a:t>
            </a:r>
          </a:p>
        </p:txBody>
      </p:sp>
    </p:spTree>
    <p:extLst>
      <p:ext uri="{BB962C8B-B14F-4D97-AF65-F5344CB8AC3E}">
        <p14:creationId xmlns:p14="http://schemas.microsoft.com/office/powerpoint/2010/main" val="13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B5EC-91DE-9448-91D3-F37EA1866D89}"/>
              </a:ext>
            </a:extLst>
          </p:cNvPr>
          <p:cNvSpPr>
            <a:spLocks noGrp="1"/>
          </p:cNvSpPr>
          <p:nvPr>
            <p:ph type="title"/>
          </p:nvPr>
        </p:nvSpPr>
        <p:spPr/>
        <p:txBody>
          <a:bodyPr/>
          <a:lstStyle/>
          <a:p>
            <a:r>
              <a:rPr lang="en-US"/>
              <a:t>Basic outline </a:t>
            </a:r>
          </a:p>
        </p:txBody>
      </p:sp>
      <p:pic>
        <p:nvPicPr>
          <p:cNvPr id="17" name="Picture 17">
            <a:extLst>
              <a:ext uri="{FF2B5EF4-FFF2-40B4-BE49-F238E27FC236}">
                <a16:creationId xmlns:a16="http://schemas.microsoft.com/office/drawing/2014/main" id="{7998F9CF-C942-8C43-A28B-8734C1E9F618}"/>
              </a:ext>
            </a:extLst>
          </p:cNvPr>
          <p:cNvPicPr>
            <a:picLocks noGrp="1" noChangeAspect="1"/>
          </p:cNvPicPr>
          <p:nvPr>
            <p:ph idx="1"/>
          </p:nvPr>
        </p:nvPicPr>
        <p:blipFill>
          <a:blip r:embed="rId2"/>
          <a:stretch>
            <a:fillRect/>
          </a:stretch>
        </p:blipFill>
        <p:spPr>
          <a:xfrm>
            <a:off x="2025053" y="2057401"/>
            <a:ext cx="8365857" cy="4436917"/>
          </a:xfrm>
        </p:spPr>
      </p:pic>
    </p:spTree>
    <p:extLst>
      <p:ext uri="{BB962C8B-B14F-4D97-AF65-F5344CB8AC3E}">
        <p14:creationId xmlns:p14="http://schemas.microsoft.com/office/powerpoint/2010/main" val="239413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B5C7-FCE3-BD40-BCA4-97A033D33226}"/>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85359D33-05E7-9D46-A051-82C8D019D142}"/>
              </a:ext>
            </a:extLst>
          </p:cNvPr>
          <p:cNvSpPr>
            <a:spLocks noGrp="1"/>
          </p:cNvSpPr>
          <p:nvPr>
            <p:ph idx="1"/>
          </p:nvPr>
        </p:nvSpPr>
        <p:spPr/>
        <p:txBody>
          <a:bodyPr/>
          <a:lstStyle/>
          <a:p>
            <a:r>
              <a:rPr lang="en-US" sz="4000">
                <a:hlinkClick r:id="rId2"/>
              </a:rPr>
              <a:t>www.youtube.com</a:t>
            </a:r>
            <a:endParaRPr lang="en-US" sz="4000"/>
          </a:p>
          <a:p>
            <a:pPr marL="0" indent="0">
              <a:buNone/>
            </a:pPr>
            <a:endParaRPr lang="en-US" sz="4000"/>
          </a:p>
          <a:p>
            <a:r>
              <a:rPr lang="en-US" sz="4000">
                <a:hlinkClick r:id="rId3"/>
              </a:rPr>
              <a:t>www.w3schools.com</a:t>
            </a:r>
            <a:endParaRPr lang="en-US" sz="4000"/>
          </a:p>
          <a:p>
            <a:pPr marL="0" indent="0">
              <a:buNone/>
            </a:pPr>
            <a:endParaRPr lang="en-US" sz="4000"/>
          </a:p>
          <a:p>
            <a:r>
              <a:rPr lang="en-US" sz="4000">
                <a:hlinkClick r:id="rId4"/>
              </a:rPr>
              <a:t>www.w3.org</a:t>
            </a:r>
            <a:endParaRPr lang="en-US" sz="4000"/>
          </a:p>
          <a:p>
            <a:endParaRPr lang="en-US"/>
          </a:p>
        </p:txBody>
      </p:sp>
    </p:spTree>
    <p:extLst>
      <p:ext uri="{BB962C8B-B14F-4D97-AF65-F5344CB8AC3E}">
        <p14:creationId xmlns:p14="http://schemas.microsoft.com/office/powerpoint/2010/main" val="238157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D6D8-49A0-E840-B6E1-6923A9D6F824}"/>
              </a:ext>
            </a:extLst>
          </p:cNvPr>
          <p:cNvSpPr>
            <a:spLocks noGrp="1"/>
          </p:cNvSpPr>
          <p:nvPr>
            <p:ph type="title"/>
          </p:nvPr>
        </p:nvSpPr>
        <p:spPr/>
        <p:txBody>
          <a:bodyPr>
            <a:normAutofit/>
          </a:bodyPr>
          <a:lstStyle/>
          <a:p>
            <a:r>
              <a:rPr lang="en-US" sz="6600"/>
              <a:t>Certificates</a:t>
            </a:r>
          </a:p>
        </p:txBody>
      </p:sp>
      <p:pic>
        <p:nvPicPr>
          <p:cNvPr id="4" name="Picture 4">
            <a:extLst>
              <a:ext uri="{FF2B5EF4-FFF2-40B4-BE49-F238E27FC236}">
                <a16:creationId xmlns:a16="http://schemas.microsoft.com/office/drawing/2014/main" id="{7B23FE8B-5B69-A446-8D74-C78F548D948E}"/>
              </a:ext>
            </a:extLst>
          </p:cNvPr>
          <p:cNvPicPr>
            <a:picLocks noGrp="1" noChangeAspect="1"/>
          </p:cNvPicPr>
          <p:nvPr>
            <p:ph idx="1"/>
          </p:nvPr>
        </p:nvPicPr>
        <p:blipFill>
          <a:blip r:embed="rId2"/>
          <a:stretch>
            <a:fillRect/>
          </a:stretch>
        </p:blipFill>
        <p:spPr>
          <a:xfrm>
            <a:off x="776223" y="1884672"/>
            <a:ext cx="5319777" cy="4024313"/>
          </a:xfrm>
        </p:spPr>
      </p:pic>
      <p:pic>
        <p:nvPicPr>
          <p:cNvPr id="6" name="Picture 6">
            <a:extLst>
              <a:ext uri="{FF2B5EF4-FFF2-40B4-BE49-F238E27FC236}">
                <a16:creationId xmlns:a16="http://schemas.microsoft.com/office/drawing/2014/main" id="{A45DDE43-8371-304E-B9AA-6E2D0B18FF71}"/>
              </a:ext>
            </a:extLst>
          </p:cNvPr>
          <p:cNvPicPr>
            <a:picLocks noChangeAspect="1"/>
          </p:cNvPicPr>
          <p:nvPr/>
        </p:nvPicPr>
        <p:blipFill>
          <a:blip r:embed="rId3"/>
          <a:stretch>
            <a:fillRect/>
          </a:stretch>
        </p:blipFill>
        <p:spPr>
          <a:xfrm>
            <a:off x="6096000" y="1743753"/>
            <a:ext cx="5623253" cy="4349874"/>
          </a:xfrm>
          <a:prstGeom prst="rect">
            <a:avLst/>
          </a:prstGeom>
        </p:spPr>
      </p:pic>
    </p:spTree>
    <p:extLst>
      <p:ext uri="{BB962C8B-B14F-4D97-AF65-F5344CB8AC3E}">
        <p14:creationId xmlns:p14="http://schemas.microsoft.com/office/powerpoint/2010/main" val="301671295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1448</TotalTime>
  <Words>296</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The Snake game</vt:lpstr>
      <vt:lpstr>Languages used</vt:lpstr>
      <vt:lpstr>Concepts </vt:lpstr>
      <vt:lpstr>Introduction </vt:lpstr>
      <vt:lpstr>Description </vt:lpstr>
      <vt:lpstr>PowerPoint Presentation</vt:lpstr>
      <vt:lpstr>Basic outline </vt:lpstr>
      <vt:lpstr>References </vt:lpstr>
      <vt:lpstr>Certificates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Snake game</dc:title>
  <dc:creator>Shashwat Jaiswal</dc:creator>
  <cp:lastModifiedBy>Shashwat Jaiswal</cp:lastModifiedBy>
  <cp:revision>7</cp:revision>
  <dcterms:created xsi:type="dcterms:W3CDTF">2020-10-25T07:13:34Z</dcterms:created>
  <dcterms:modified xsi:type="dcterms:W3CDTF">2020-10-28T07:47:03Z</dcterms:modified>
</cp:coreProperties>
</file>