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Slab"/>
      <p:regular r:id="rId63"/>
      <p:bold r:id="rId64"/>
    </p:embeddedFont>
    <p:embeddedFont>
      <p:font typeface="Robo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guide id="3" pos="453">
          <p15:clr>
            <a:srgbClr val="9AA0A6"/>
          </p15:clr>
        </p15:guide>
        <p15:guide id="4" orient="horz" pos="339">
          <p15:clr>
            <a:srgbClr val="9AA0A6"/>
          </p15:clr>
        </p15:guide>
        <p15:guide id="5" pos="5307">
          <p15:clr>
            <a:srgbClr val="9AA0A6"/>
          </p15:clr>
        </p15:guide>
        <p15:guide id="6"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53"/>
        <p:guide pos="339" orient="horz"/>
        <p:guide pos="5307"/>
        <p:guide pos="290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Slab-bold.fntdata"/><Relationship Id="rId63" Type="http://schemas.openxmlformats.org/officeDocument/2006/relationships/font" Target="fonts/RobotoSlab-regular.fntdata"/><Relationship Id="rId22" Type="http://schemas.openxmlformats.org/officeDocument/2006/relationships/slide" Target="slides/slide17.xml"/><Relationship Id="rId66" Type="http://schemas.openxmlformats.org/officeDocument/2006/relationships/font" Target="fonts/Roboto-bold.fntdata"/><Relationship Id="rId21" Type="http://schemas.openxmlformats.org/officeDocument/2006/relationships/slide" Target="slides/slide16.xml"/><Relationship Id="rId65" Type="http://schemas.openxmlformats.org/officeDocument/2006/relationships/font" Target="fonts/Roboto-regular.fntdata"/><Relationship Id="rId24" Type="http://schemas.openxmlformats.org/officeDocument/2006/relationships/slide" Target="slides/slide19.xml"/><Relationship Id="rId68" Type="http://schemas.openxmlformats.org/officeDocument/2006/relationships/font" Target="fonts/Roboto-boldItalic.fntdata"/><Relationship Id="rId23" Type="http://schemas.openxmlformats.org/officeDocument/2006/relationships/slide" Target="slides/slide18.xml"/><Relationship Id="rId67" Type="http://schemas.openxmlformats.org/officeDocument/2006/relationships/font" Target="fonts/Robot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I am Shashwat and I am presenting my work on the comprehensive assessment. So, let’s begin with the 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fe632d640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fe632d640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run the project, we see this dashboard with all the services up and running.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e632d640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e632d640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some of the screenshots of testing the backend API to </a:t>
            </a:r>
            <a:r>
              <a:rPr lang="en"/>
              <a:t>verify</a:t>
            </a:r>
            <a:r>
              <a:rPr lang="en"/>
              <a:t> that they actually work.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e632d640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fe632d640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move on to the frontend implementation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e632d640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e632d640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in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fe632d640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fe632d640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create the components in the angular app, </a:t>
            </a:r>
            <a:r>
              <a:rPr lang="en"/>
              <a:t>which</a:t>
            </a:r>
            <a:r>
              <a:rPr lang="en"/>
              <a:t> are nothing but the collection of markup design, styling and a controller.</a:t>
            </a:r>
            <a:endParaRPr/>
          </a:p>
          <a:p>
            <a:pPr indent="0" lvl="0" marL="0" rtl="0" algn="l">
              <a:spcBef>
                <a:spcPts val="0"/>
              </a:spcBef>
              <a:spcAft>
                <a:spcPts val="0"/>
              </a:spcAft>
              <a:buNone/>
            </a:pPr>
            <a:r>
              <a:rPr lang="en"/>
              <a:t>Continue as in slides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e632d640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e632d640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folder structure as seen in VS Code we can see the components have 4 different files </a:t>
            </a:r>
            <a:r>
              <a:rPr lang="en"/>
              <a:t>which</a:t>
            </a:r>
            <a:r>
              <a:rPr lang="en"/>
              <a:t> are generated.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e632d640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e632d640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in the spring boot part, in angular also, we need to represent the entities used in the application.</a:t>
            </a:r>
            <a:endParaRPr/>
          </a:p>
          <a:p>
            <a:pPr indent="0" lvl="0" marL="0" rtl="0" algn="l">
              <a:spcBef>
                <a:spcPts val="0"/>
              </a:spcBef>
              <a:spcAft>
                <a:spcPts val="0"/>
              </a:spcAft>
              <a:buNone/>
            </a:pPr>
            <a:r>
              <a:rPr lang="en"/>
              <a:t>Continue as in slides.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fe632d640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e632d640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entities used in the angular project along with the folder structure of the generated entities.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fe632d640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fe632d640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in order to make the API calls, we need to implement the service in angular as well, where we can make use of the HttpClient library included in angular core library to make API calls using various HTTP methods like get, post, put etc.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e632d640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e632d640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app I have added different routes which display a particular component, and the routes can be easily defined in the app-routing.modules.ts file in the exported routes object.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a6bc3c44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a6bc3c44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includes the API development using spring boot and MySQL database, the frontend using Angular and finally using jenkins for CI/CD deployment.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e632d640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e632d640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also used </a:t>
            </a:r>
            <a:r>
              <a:rPr lang="en"/>
              <a:t>bootstrap for styling the HTML, for which I have added the CSS link in the head and the corresponding bootstrap JS within the script tag in the body.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e632d640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e632d640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in slides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fe632d640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fe632d640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homepage of the application, </a:t>
            </a:r>
            <a:r>
              <a:rPr lang="en"/>
              <a:t>which</a:t>
            </a:r>
            <a:r>
              <a:rPr lang="en"/>
              <a:t> is </a:t>
            </a:r>
            <a:r>
              <a:rPr lang="en"/>
              <a:t>rendered</a:t>
            </a:r>
            <a:r>
              <a:rPr lang="en"/>
              <a:t> from the Home component and it has links to various different components, which the user can click and go to. There are 4 buttons, clicking on </a:t>
            </a:r>
            <a:r>
              <a:rPr lang="en"/>
              <a:t>which</a:t>
            </a:r>
            <a:r>
              <a:rPr lang="en"/>
              <a:t> we land on the doctor or patient registration forms or on the search screens. First let us try to create a new doctor in the system.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fe632d640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fe632d640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added the doctor information, and then we click on the register doctor button to create a new doctor.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fe632d640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fe632d640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doctor is added successfully, alert confirming the same is shown and we get routed back to the home page.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fe632d640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fe632d640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let us try adding a new </a:t>
            </a:r>
            <a:r>
              <a:rPr lang="en"/>
              <a:t>patient</a:t>
            </a:r>
            <a:r>
              <a:rPr lang="en"/>
              <a:t> for booking an appointment, so in the doctor dropdown we can see that the name of the doctor is visible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fe632d640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fe632d640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t>
            </a:r>
            <a:r>
              <a:rPr lang="en"/>
              <a:t>can select the date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fe632d640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fe632d640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once the prescription information is added in the field we can click on the book appointment button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fe632d640e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fe632d640e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if the patient is registered and the appointment is booked, we get the alert for the success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fe632d640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fe632d640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go back to the homepage by clicking on the app name on the nav bar and search for the current doctor information. As we can see we get the name of the currently added doctor and after selecting the doctor, we click on fetch details button below the dropdown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a6bc3c44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a6bc3c44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divided this presentation into 4 sections, starting with the spring boot API design, followed by the frontend designed in angular and then the results of running the test cases and finally the Jenkins integration of the code uploaded on github.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fe632d640e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fe632d640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get the information of the doctor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fe632d640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fe632d640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we can search for the patients by entering their name in the text field, if a successful match is found, the name is populated in the table below</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fe632d640e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fe632d640e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add another doctor in the same way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fe632d640e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fe632d640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doctor is added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fe632d640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fe632d640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create</a:t>
            </a:r>
            <a:r>
              <a:rPr lang="en"/>
              <a:t> a new patient appointment information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fe632d640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fe632d640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new patient is registered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fe632d640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fe632d640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go to the search doctor details information page now, we see both of the doctor names getting rendered.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fe632d640e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fe632d640e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can select either one of them to fetch the information.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fe632d640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fe632d640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in case we search for any non existing patient, we get the alert with message that the patient information is not found.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fe632d640e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fe632d640e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valid cases, we get the response as expected.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a6bc3c44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a6bc3c4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with the project setup</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fe632d640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fe632d640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Now, The test cases we added both in the case of the backend API and the </a:t>
            </a:r>
            <a:r>
              <a:rPr lang="en"/>
              <a:t>frontend app,  we added test for each of the controllers in the backend  using JUnit and in using Karma/Jasmine in Angular app.</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fe632d640e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fe632d640e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added 3 tests to validate the response of the API, all of which are passing as shown in the screenshot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fe632d640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fe632d640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for the doctor controller the tests passed correctly.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fe632d640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fe632d640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run </a:t>
            </a:r>
            <a:r>
              <a:rPr b="1" lang="en"/>
              <a:t>npm run test </a:t>
            </a:r>
            <a:r>
              <a:rPr lang="en"/>
              <a:t>command to run the test suite. In angular, the tests added were to justify if the forms and the components are loaded properly, and a total of 16 tests, which includes 8-9 predefined tests, we get the result as in the screenshot.</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fe632d640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fe632d640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fe632d640e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fe632d640e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final database </a:t>
            </a:r>
            <a:r>
              <a:rPr lang="en"/>
              <a:t>values as well.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fe632d640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fe632d640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fe632d640e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fe632d640e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on the last part, I created the Jenkins job to automatically run once updated code is pushed on the corresponding github repository for both of the services which are used in the </a:t>
            </a:r>
            <a:r>
              <a:rPr lang="en"/>
              <a:t>application.</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fe632d640e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fe632d640e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download Jenkins either as a platform specific binary or as a </a:t>
            </a:r>
            <a:r>
              <a:rPr lang="en"/>
              <a:t>web archive (war) file and run it using `java -jar jenkins.war` command</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fe632d640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fe632d640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before we access the Jenkins UI we need to unlock it and we get the password generated on the command prompt and we copy this password and paste it in the UI which </a:t>
            </a:r>
            <a:r>
              <a:rPr lang="en"/>
              <a:t>can be accessed on localhost port 8080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da06d9ad0_0_17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da06d9ad0_0_17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creating the spring boot project I visited start.spring.io and created several projects starting with the doctor service and as we can see the dependencies which this project uses are Lombok, Spring web, MySQL driver, Spring data JPA and Eureka discovery client.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Lombok is a library which provides various annotations </a:t>
            </a:r>
            <a:r>
              <a:rPr i="1" lang="en"/>
              <a:t>(Annotation is nothing but a way to provide metadata to our source code, they might not be directly part of the program they are used in. Some default annotations are @Override, @Deprecated etc.)</a:t>
            </a:r>
            <a:r>
              <a:rPr lang="en"/>
              <a:t> which can be used to get rid of some of the most common repetitive tasks such as defining the constructors and getters/setters etc. The @Data annotation provides various other annotations like @Getter, @Setter etc. which is very useful when </a:t>
            </a:r>
            <a:r>
              <a:rPr lang="en"/>
              <a:t>defining an entity.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Spring web provides some of the essential features like providing the HTTP client and event listeners.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MySQL driver provides the dependency which facilitates the connection of the application with the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Spring data JPA (JPA is a specification which standardizes the way java objects are mapped to a relational database which acts as an ORM (object relational mapping).) uses Hibernate implementation and it provides a framework which works with JPA and provides a complete abstraction over data access 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Eureka discovery client is the dependency which is used for discovery of connected services, which is important for health check of services.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fe632d640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fe632d640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we paste the password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fe632d640e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fe632d640e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install the suggested plugins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fe632d640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fe632d640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plugins get installed in some time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fe632d640e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fe632d640e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on the dashboard we can click on new item button and create a new freestyle project with details as shown. We enter the github repository URL in the field above and in the source code management section, we enter the URL of the git repository.</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fe632d640e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fe632d640e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build triggers section, for this project, we have polled the git repository for every minute, but ideally we can set to half an hour or more as per the need.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fe632d640e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fe632d640e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add the build steps, </a:t>
            </a:r>
            <a:r>
              <a:rPr lang="en"/>
              <a:t>where</a:t>
            </a:r>
            <a:r>
              <a:rPr lang="en"/>
              <a:t> we can specify the maven clean and install or package commands to run in order to validate the build. We can also add a post build action if we want to and we save the job. We similarly follow the same steps for the next service.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fe632d640e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fe632d640e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see the dashboard like this - as soon as a new commit is pushed in github the build automatically starts within or near about in a minute.</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fe632d640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fe632d640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was all from my implementation of the comprehensive assessment. It was a great way to learn and explore various new concepts and it gave me a very good overall idea about the complete full stack application development. Thanks so much!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e632d640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e632d640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we create the patient service.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e632d640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e632d640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create the project for service registry which will keep track of all the running services and this uses Eureka server as it’s core dependency.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e632d640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e632d640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generate the API gateway project, </a:t>
            </a:r>
            <a:r>
              <a:rPr lang="en"/>
              <a:t>which as the name suggests, acts as the gateway for the API calls from the client. The API gateway performs automated load balancing and helps in generalizing the API endpoints for many different services.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e632d640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e632d640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the projects I have divided the code base into 4 different sub packages - entity, controller, service and repository.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Extra:</a:t>
            </a:r>
            <a:endParaRPr/>
          </a:p>
          <a:p>
            <a:pPr indent="0" lvl="0" marL="0" rtl="0" algn="l">
              <a:spcBef>
                <a:spcPts val="0"/>
              </a:spcBef>
              <a:spcAft>
                <a:spcPts val="0"/>
              </a:spcAft>
              <a:buNone/>
            </a:pPr>
            <a:r>
              <a:rPr lang="en"/>
              <a:t>@Controller annotation means that this particular client acts as a REST controller and is </a:t>
            </a:r>
            <a:r>
              <a:rPr lang="en"/>
              <a:t>responsible</a:t>
            </a:r>
            <a:r>
              <a:rPr lang="en"/>
              <a:t> for processing incoming REST API requests.</a:t>
            </a:r>
            <a:endParaRPr/>
          </a:p>
          <a:p>
            <a:pPr indent="0" lvl="0" marL="0" rtl="0" algn="l">
              <a:spcBef>
                <a:spcPts val="0"/>
              </a:spcBef>
              <a:spcAft>
                <a:spcPts val="0"/>
              </a:spcAft>
              <a:buNone/>
            </a:pPr>
            <a:r>
              <a:rPr lang="en"/>
              <a:t>@Entity annotation specifies that the class is an JPA entity and is mapped to a database table. The @Table annotation specifies the name of the database table to be used for mapping.</a:t>
            </a:r>
            <a:endParaRPr/>
          </a:p>
          <a:p>
            <a:pPr indent="0" lvl="0" marL="0" rtl="0" algn="l">
              <a:spcBef>
                <a:spcPts val="0"/>
              </a:spcBef>
              <a:spcAft>
                <a:spcPts val="0"/>
              </a:spcAft>
              <a:buNone/>
            </a:pPr>
            <a:r>
              <a:rPr lang="en"/>
              <a:t>@Repository annotation is used to indicate that the class provides the mechanism for storage, retrieval, search, update and delete operation on objects. It acts as the database repository.</a:t>
            </a:r>
            <a:endParaRPr/>
          </a:p>
          <a:p>
            <a:pPr indent="0" lvl="0" marL="0" rtl="0" algn="l">
              <a:spcBef>
                <a:spcPts val="0"/>
              </a:spcBef>
              <a:spcAft>
                <a:spcPts val="0"/>
              </a:spcAft>
              <a:buNone/>
            </a:pPr>
            <a:r>
              <a:rPr lang="en"/>
              <a:t>@Service annotation indicates that the particular class services as the service layer and has the core business </a:t>
            </a:r>
            <a:r>
              <a:rPr lang="en"/>
              <a:t>logic</a:t>
            </a:r>
            <a:r>
              <a:rPr lang="en"/>
              <a:t> in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All the above are part of @Component annotation - which indicates any spring managed component.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493825" y="1121925"/>
            <a:ext cx="5937300" cy="2126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647600" y="3679425"/>
            <a:ext cx="3707700" cy="2754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flipH="1" rot="5400097">
            <a:off x="3608613" y="-9826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5539073">
            <a:off x="7697179" y="3559489"/>
            <a:ext cx="1004613" cy="2555391"/>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7985115" y="349850"/>
            <a:ext cx="779385" cy="730013"/>
            <a:chOff x="7985115" y="197450"/>
            <a:chExt cx="779385" cy="730013"/>
          </a:xfrm>
        </p:grpSpPr>
        <p:sp>
          <p:nvSpPr>
            <p:cNvPr id="14" name="Google Shape;14;p2"/>
            <p:cNvSpPr/>
            <p:nvPr/>
          </p:nvSpPr>
          <p:spPr>
            <a:xfrm>
              <a:off x="8303088" y="197450"/>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85115" y="600364"/>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30900" y="593863"/>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11"/>
          <p:cNvSpPr txBox="1"/>
          <p:nvPr>
            <p:ph hasCustomPrompt="1" type="title"/>
          </p:nvPr>
        </p:nvSpPr>
        <p:spPr>
          <a:xfrm>
            <a:off x="4147650" y="1464812"/>
            <a:ext cx="4048800" cy="114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5" name="Google Shape;95;p11"/>
          <p:cNvSpPr txBox="1"/>
          <p:nvPr>
            <p:ph idx="1" type="subTitle"/>
          </p:nvPr>
        </p:nvSpPr>
        <p:spPr>
          <a:xfrm>
            <a:off x="4147800" y="3028913"/>
            <a:ext cx="4048800" cy="6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p11"/>
          <p:cNvSpPr txBox="1"/>
          <p:nvPr>
            <p:ph idx="2" type="title"/>
          </p:nvPr>
        </p:nvSpPr>
        <p:spPr>
          <a:xfrm>
            <a:off x="4147800" y="2670113"/>
            <a:ext cx="4048800" cy="3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2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1"/>
          <p:cNvSpPr/>
          <p:nvPr/>
        </p:nvSpPr>
        <p:spPr>
          <a:xfrm flipH="1" rot="5400000">
            <a:off x="7678688" y="-484325"/>
            <a:ext cx="1041597" cy="1889994"/>
          </a:xfrm>
          <a:custGeom>
            <a:rect b="b" l="l" r="r" t="t"/>
            <a:pathLst>
              <a:path extrusionOk="0" h="38201" w="21053">
                <a:moveTo>
                  <a:pt x="7664" y="1"/>
                </a:moveTo>
                <a:cubicBezTo>
                  <a:pt x="7664" y="1"/>
                  <a:pt x="0" y="10513"/>
                  <a:pt x="6548" y="24195"/>
                </a:cubicBezTo>
                <a:cubicBezTo>
                  <a:pt x="13125" y="37878"/>
                  <a:pt x="21053" y="38201"/>
                  <a:pt x="21053" y="38201"/>
                </a:cubicBezTo>
                <a:lnTo>
                  <a:pt x="21053" y="1"/>
                </a:ln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1"/>
          <p:cNvGrpSpPr/>
          <p:nvPr/>
        </p:nvGrpSpPr>
        <p:grpSpPr>
          <a:xfrm>
            <a:off x="269844" y="181631"/>
            <a:ext cx="784740" cy="695986"/>
            <a:chOff x="269844" y="181631"/>
            <a:chExt cx="784740" cy="695986"/>
          </a:xfrm>
        </p:grpSpPr>
        <p:sp>
          <p:nvSpPr>
            <p:cNvPr id="99" name="Google Shape;99;p11"/>
            <p:cNvSpPr/>
            <p:nvPr/>
          </p:nvSpPr>
          <p:spPr>
            <a:xfrm>
              <a:off x="269844" y="622017"/>
              <a:ext cx="255600" cy="255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897384" y="181631"/>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1"/>
          <p:cNvSpPr/>
          <p:nvPr/>
        </p:nvSpPr>
        <p:spPr>
          <a:xfrm flipH="1" rot="-5539073">
            <a:off x="7697179" y="3559489"/>
            <a:ext cx="1004613" cy="2555391"/>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flipH="1" rot="5400000">
            <a:off x="538292" y="1696041"/>
            <a:ext cx="2909098" cy="3985820"/>
          </a:xfrm>
          <a:custGeom>
            <a:rect b="b" l="l" r="r" t="t"/>
            <a:pathLst>
              <a:path extrusionOk="0" h="16738" w="13169">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3" name="Shape 10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4" name="Shape 104"/>
        <p:cNvGrpSpPr/>
        <p:nvPr/>
      </p:nvGrpSpPr>
      <p:grpSpPr>
        <a:xfrm>
          <a:off x="0" y="0"/>
          <a:ext cx="0" cy="0"/>
          <a:chOff x="0" y="0"/>
          <a:chExt cx="0" cy="0"/>
        </a:xfrm>
      </p:grpSpPr>
      <p:sp>
        <p:nvSpPr>
          <p:cNvPr id="105" name="Google Shape;105;p13"/>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6" name="Google Shape;106;p13"/>
          <p:cNvSpPr txBox="1"/>
          <p:nvPr>
            <p:ph idx="2" type="title"/>
          </p:nvPr>
        </p:nvSpPr>
        <p:spPr>
          <a:xfrm>
            <a:off x="3047615" y="1861171"/>
            <a:ext cx="2101800" cy="375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7" name="Google Shape;107;p13"/>
          <p:cNvSpPr txBox="1"/>
          <p:nvPr>
            <p:ph hasCustomPrompt="1" idx="3" type="title"/>
          </p:nvPr>
        </p:nvSpPr>
        <p:spPr>
          <a:xfrm>
            <a:off x="2274534" y="2144596"/>
            <a:ext cx="628500" cy="375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08" name="Google Shape;108;p13"/>
          <p:cNvSpPr txBox="1"/>
          <p:nvPr>
            <p:ph idx="1" type="subTitle"/>
          </p:nvPr>
        </p:nvSpPr>
        <p:spPr>
          <a:xfrm>
            <a:off x="3047625" y="2234676"/>
            <a:ext cx="2101800" cy="572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9" name="Google Shape;109;p13"/>
          <p:cNvSpPr txBox="1"/>
          <p:nvPr>
            <p:ph idx="4" type="title"/>
          </p:nvPr>
        </p:nvSpPr>
        <p:spPr>
          <a:xfrm>
            <a:off x="6328515" y="1862671"/>
            <a:ext cx="2104800" cy="372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 name="Google Shape;110;p13"/>
          <p:cNvSpPr txBox="1"/>
          <p:nvPr>
            <p:ph hasCustomPrompt="1" idx="5" type="title"/>
          </p:nvPr>
        </p:nvSpPr>
        <p:spPr>
          <a:xfrm>
            <a:off x="5560742" y="2144596"/>
            <a:ext cx="628500" cy="375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11" name="Google Shape;111;p13"/>
          <p:cNvSpPr txBox="1"/>
          <p:nvPr>
            <p:ph idx="6" type="subTitle"/>
          </p:nvPr>
        </p:nvSpPr>
        <p:spPr>
          <a:xfrm>
            <a:off x="6328525" y="2234676"/>
            <a:ext cx="2101800" cy="572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2" name="Google Shape;112;p13"/>
          <p:cNvSpPr txBox="1"/>
          <p:nvPr>
            <p:ph idx="7" type="title"/>
          </p:nvPr>
        </p:nvSpPr>
        <p:spPr>
          <a:xfrm>
            <a:off x="3047615" y="3300150"/>
            <a:ext cx="2101800" cy="372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13"/>
          <p:cNvSpPr txBox="1"/>
          <p:nvPr>
            <p:ph hasCustomPrompt="1" idx="8" type="title"/>
          </p:nvPr>
        </p:nvSpPr>
        <p:spPr>
          <a:xfrm>
            <a:off x="2274539" y="3587475"/>
            <a:ext cx="628500" cy="375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14" name="Google Shape;114;p13"/>
          <p:cNvSpPr txBox="1"/>
          <p:nvPr>
            <p:ph idx="9" type="subTitle"/>
          </p:nvPr>
        </p:nvSpPr>
        <p:spPr>
          <a:xfrm>
            <a:off x="3047625" y="3667850"/>
            <a:ext cx="2101800" cy="572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5" name="Google Shape;115;p13"/>
          <p:cNvSpPr txBox="1"/>
          <p:nvPr>
            <p:ph idx="13" type="title"/>
          </p:nvPr>
        </p:nvSpPr>
        <p:spPr>
          <a:xfrm>
            <a:off x="6328515" y="3300149"/>
            <a:ext cx="2104800" cy="372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13"/>
          <p:cNvSpPr txBox="1"/>
          <p:nvPr>
            <p:ph hasCustomPrompt="1" idx="14" type="title"/>
          </p:nvPr>
        </p:nvSpPr>
        <p:spPr>
          <a:xfrm>
            <a:off x="5560742" y="3587475"/>
            <a:ext cx="628500" cy="375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17" name="Google Shape;117;p13"/>
          <p:cNvSpPr txBox="1"/>
          <p:nvPr>
            <p:ph idx="15" type="subTitle"/>
          </p:nvPr>
        </p:nvSpPr>
        <p:spPr>
          <a:xfrm>
            <a:off x="6328525" y="3667850"/>
            <a:ext cx="2101800" cy="572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sz="1400"/>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8" name="Google Shape;118;p13"/>
          <p:cNvSpPr/>
          <p:nvPr/>
        </p:nvSpPr>
        <p:spPr>
          <a:xfrm flipH="1" rot="5400097">
            <a:off x="7270613" y="-10767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8371786" y="847317"/>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rot="5539093">
            <a:off x="639570" y="3325656"/>
            <a:ext cx="1080858" cy="2749388"/>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9">
    <p:spTree>
      <p:nvGrpSpPr>
        <p:cNvPr id="121" name="Shape 121"/>
        <p:cNvGrpSpPr/>
        <p:nvPr/>
      </p:nvGrpSpPr>
      <p:grpSpPr>
        <a:xfrm>
          <a:off x="0" y="0"/>
          <a:ext cx="0" cy="0"/>
          <a:chOff x="0" y="0"/>
          <a:chExt cx="0" cy="0"/>
        </a:xfrm>
      </p:grpSpPr>
      <p:sp>
        <p:nvSpPr>
          <p:cNvPr id="122" name="Google Shape;122;p14"/>
          <p:cNvSpPr txBox="1"/>
          <p:nvPr>
            <p:ph type="title"/>
          </p:nvPr>
        </p:nvSpPr>
        <p:spPr>
          <a:xfrm>
            <a:off x="3429279" y="3017062"/>
            <a:ext cx="3196800" cy="387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 name="Google Shape;123;p14"/>
          <p:cNvSpPr txBox="1"/>
          <p:nvPr>
            <p:ph idx="1" type="subTitle"/>
          </p:nvPr>
        </p:nvSpPr>
        <p:spPr>
          <a:xfrm>
            <a:off x="3429275" y="1739138"/>
            <a:ext cx="4610400" cy="116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24" name="Google Shape;124;p14"/>
          <p:cNvSpPr/>
          <p:nvPr/>
        </p:nvSpPr>
        <p:spPr>
          <a:xfrm flipH="1" rot="5400097">
            <a:off x="2611613" y="-97412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4"/>
          <p:cNvGrpSpPr/>
          <p:nvPr/>
        </p:nvGrpSpPr>
        <p:grpSpPr>
          <a:xfrm>
            <a:off x="7552700" y="240188"/>
            <a:ext cx="1082190" cy="899050"/>
            <a:chOff x="7552700" y="240188"/>
            <a:chExt cx="1082190" cy="899050"/>
          </a:xfrm>
        </p:grpSpPr>
        <p:sp>
          <p:nvSpPr>
            <p:cNvPr id="126" name="Google Shape;126;p14"/>
            <p:cNvSpPr/>
            <p:nvPr/>
          </p:nvSpPr>
          <p:spPr>
            <a:xfrm flipH="1">
              <a:off x="8379290" y="883638"/>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flipH="1">
              <a:off x="7552700" y="932839"/>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flipH="1">
              <a:off x="8091065" y="240188"/>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4"/>
          <p:cNvSpPr/>
          <p:nvPr/>
        </p:nvSpPr>
        <p:spPr>
          <a:xfrm flipH="1">
            <a:off x="7193707" y="3976976"/>
            <a:ext cx="1975954" cy="1209302"/>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4"/>
          <p:cNvGrpSpPr/>
          <p:nvPr/>
        </p:nvGrpSpPr>
        <p:grpSpPr>
          <a:xfrm>
            <a:off x="6795065" y="4254263"/>
            <a:ext cx="1018675" cy="427700"/>
            <a:chOff x="6795065" y="4254263"/>
            <a:chExt cx="1018675" cy="427700"/>
          </a:xfrm>
        </p:grpSpPr>
        <p:sp>
          <p:nvSpPr>
            <p:cNvPr id="131" name="Google Shape;131;p14"/>
            <p:cNvSpPr/>
            <p:nvPr/>
          </p:nvSpPr>
          <p:spPr>
            <a:xfrm flipH="1">
              <a:off x="6795065" y="4254263"/>
              <a:ext cx="255600" cy="255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a:off x="7480140" y="4348363"/>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4"/>
          <p:cNvGrpSpPr/>
          <p:nvPr/>
        </p:nvGrpSpPr>
        <p:grpSpPr>
          <a:xfrm>
            <a:off x="379490" y="459889"/>
            <a:ext cx="889621" cy="886099"/>
            <a:chOff x="379490" y="459889"/>
            <a:chExt cx="889621" cy="886099"/>
          </a:xfrm>
        </p:grpSpPr>
        <p:sp>
          <p:nvSpPr>
            <p:cNvPr id="134" name="Google Shape;134;p14"/>
            <p:cNvSpPr/>
            <p:nvPr/>
          </p:nvSpPr>
          <p:spPr>
            <a:xfrm flipH="1">
              <a:off x="581561" y="459889"/>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1013511" y="694380"/>
              <a:ext cx="255600" cy="255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379490" y="1012388"/>
              <a:ext cx="333600" cy="333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4"/>
          <p:cNvSpPr/>
          <p:nvPr/>
        </p:nvSpPr>
        <p:spPr>
          <a:xfrm rot="5539083">
            <a:off x="874038" y="3147264"/>
            <a:ext cx="1184568" cy="3013217"/>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1">
    <p:spTree>
      <p:nvGrpSpPr>
        <p:cNvPr id="138" name="Shape 138"/>
        <p:cNvGrpSpPr/>
        <p:nvPr/>
      </p:nvGrpSpPr>
      <p:grpSpPr>
        <a:xfrm>
          <a:off x="0" y="0"/>
          <a:ext cx="0" cy="0"/>
          <a:chOff x="0" y="0"/>
          <a:chExt cx="0" cy="0"/>
        </a:xfrm>
      </p:grpSpPr>
      <p:sp>
        <p:nvSpPr>
          <p:cNvPr id="139" name="Google Shape;139;p15"/>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0" name="Google Shape;140;p15"/>
          <p:cNvSpPr txBox="1"/>
          <p:nvPr>
            <p:ph idx="1" type="subTitle"/>
          </p:nvPr>
        </p:nvSpPr>
        <p:spPr>
          <a:xfrm>
            <a:off x="2055881" y="1626692"/>
            <a:ext cx="2697000" cy="42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latin typeface="Roboto Slab"/>
                <a:ea typeface="Roboto Slab"/>
                <a:cs typeface="Roboto Slab"/>
                <a:sym typeface="Roboto Slab"/>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41" name="Google Shape;141;p15"/>
          <p:cNvSpPr txBox="1"/>
          <p:nvPr>
            <p:ph idx="2" type="subTitle"/>
          </p:nvPr>
        </p:nvSpPr>
        <p:spPr>
          <a:xfrm>
            <a:off x="2055875" y="2053000"/>
            <a:ext cx="27948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2" name="Google Shape;142;p15"/>
          <p:cNvSpPr txBox="1"/>
          <p:nvPr>
            <p:ph idx="3" type="subTitle"/>
          </p:nvPr>
        </p:nvSpPr>
        <p:spPr>
          <a:xfrm>
            <a:off x="2055887" y="3183447"/>
            <a:ext cx="2697000" cy="42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latin typeface="Roboto Slab"/>
                <a:ea typeface="Roboto Slab"/>
                <a:cs typeface="Roboto Slab"/>
                <a:sym typeface="Roboto Slab"/>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43" name="Google Shape;143;p15"/>
          <p:cNvSpPr txBox="1"/>
          <p:nvPr>
            <p:ph idx="4" type="subTitle"/>
          </p:nvPr>
        </p:nvSpPr>
        <p:spPr>
          <a:xfrm>
            <a:off x="2055881" y="3609751"/>
            <a:ext cx="27948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15"/>
          <p:cNvSpPr/>
          <p:nvPr/>
        </p:nvSpPr>
        <p:spPr>
          <a:xfrm rot="-5400097">
            <a:off x="6912079" y="-9826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5"/>
          <p:cNvGrpSpPr/>
          <p:nvPr/>
        </p:nvGrpSpPr>
        <p:grpSpPr>
          <a:xfrm>
            <a:off x="285409" y="171967"/>
            <a:ext cx="631785" cy="618739"/>
            <a:chOff x="285409" y="171967"/>
            <a:chExt cx="631785" cy="618739"/>
          </a:xfrm>
        </p:grpSpPr>
        <p:sp>
          <p:nvSpPr>
            <p:cNvPr id="146" name="Google Shape;146;p15"/>
            <p:cNvSpPr/>
            <p:nvPr/>
          </p:nvSpPr>
          <p:spPr>
            <a:xfrm>
              <a:off x="661594" y="171967"/>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285409" y="633506"/>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5"/>
          <p:cNvSpPr/>
          <p:nvPr/>
        </p:nvSpPr>
        <p:spPr>
          <a:xfrm>
            <a:off x="-68423" y="3973669"/>
            <a:ext cx="1975954" cy="1209302"/>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5400000">
            <a:off x="5838597" y="1838062"/>
            <a:ext cx="2910942" cy="3699935"/>
          </a:xfrm>
          <a:custGeom>
            <a:rect b="b" l="l" r="r" t="t"/>
            <a:pathLst>
              <a:path extrusionOk="0" h="16738" w="13169">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4">
    <p:spTree>
      <p:nvGrpSpPr>
        <p:cNvPr id="150" name="Shape 150"/>
        <p:cNvGrpSpPr/>
        <p:nvPr/>
      </p:nvGrpSpPr>
      <p:grpSpPr>
        <a:xfrm>
          <a:off x="0" y="0"/>
          <a:ext cx="0" cy="0"/>
          <a:chOff x="0" y="0"/>
          <a:chExt cx="0" cy="0"/>
        </a:xfrm>
      </p:grpSpPr>
      <p:sp>
        <p:nvSpPr>
          <p:cNvPr id="151" name="Google Shape;151;p16"/>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2" name="Google Shape;152;p16"/>
          <p:cNvSpPr txBox="1"/>
          <p:nvPr>
            <p:ph idx="1" type="subTitle"/>
          </p:nvPr>
        </p:nvSpPr>
        <p:spPr>
          <a:xfrm>
            <a:off x="6252900" y="3479441"/>
            <a:ext cx="2178000" cy="42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latin typeface="Roboto Slab"/>
                <a:ea typeface="Roboto Slab"/>
                <a:cs typeface="Roboto Slab"/>
                <a:sym typeface="Roboto Slab"/>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53" name="Google Shape;153;p16"/>
          <p:cNvSpPr txBox="1"/>
          <p:nvPr>
            <p:ph idx="2" type="subTitle"/>
          </p:nvPr>
        </p:nvSpPr>
        <p:spPr>
          <a:xfrm>
            <a:off x="6252900" y="3905751"/>
            <a:ext cx="2178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 name="Google Shape;154;p16"/>
          <p:cNvSpPr txBox="1"/>
          <p:nvPr>
            <p:ph idx="3" type="subTitle"/>
          </p:nvPr>
        </p:nvSpPr>
        <p:spPr>
          <a:xfrm>
            <a:off x="713100" y="3479441"/>
            <a:ext cx="2178000" cy="426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b="1" sz="2000">
                <a:latin typeface="Roboto Slab"/>
                <a:ea typeface="Roboto Slab"/>
                <a:cs typeface="Roboto Slab"/>
                <a:sym typeface="Roboto Slab"/>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55" name="Google Shape;155;p16"/>
          <p:cNvSpPr txBox="1"/>
          <p:nvPr>
            <p:ph idx="4" type="subTitle"/>
          </p:nvPr>
        </p:nvSpPr>
        <p:spPr>
          <a:xfrm>
            <a:off x="713100" y="3905752"/>
            <a:ext cx="21780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 name="Google Shape;156;p16"/>
          <p:cNvSpPr/>
          <p:nvPr/>
        </p:nvSpPr>
        <p:spPr>
          <a:xfrm flipH="1" rot="5400097">
            <a:off x="649742" y="-1267626"/>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rot="-105">
            <a:off x="8375854" y="2841731"/>
            <a:ext cx="1004617" cy="255542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rot="10800000">
            <a:off x="7337258" y="-88812"/>
            <a:ext cx="1886267" cy="1154413"/>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8">
    <p:spTree>
      <p:nvGrpSpPr>
        <p:cNvPr id="159" name="Shape 159"/>
        <p:cNvGrpSpPr/>
        <p:nvPr/>
      </p:nvGrpSpPr>
      <p:grpSpPr>
        <a:xfrm>
          <a:off x="0" y="0"/>
          <a:ext cx="0" cy="0"/>
          <a:chOff x="0" y="0"/>
          <a:chExt cx="0" cy="0"/>
        </a:xfrm>
      </p:grpSpPr>
      <p:sp>
        <p:nvSpPr>
          <p:cNvPr id="160" name="Google Shape;160;p17"/>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1" name="Google Shape;161;p17"/>
          <p:cNvSpPr txBox="1"/>
          <p:nvPr>
            <p:ph idx="1" type="subTitle"/>
          </p:nvPr>
        </p:nvSpPr>
        <p:spPr>
          <a:xfrm>
            <a:off x="874451" y="2993339"/>
            <a:ext cx="2259900" cy="42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2" name="Google Shape;162;p17"/>
          <p:cNvSpPr txBox="1"/>
          <p:nvPr>
            <p:ph idx="2" type="subTitle"/>
          </p:nvPr>
        </p:nvSpPr>
        <p:spPr>
          <a:xfrm>
            <a:off x="874450" y="3419639"/>
            <a:ext cx="2259900" cy="72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7"/>
          <p:cNvSpPr txBox="1"/>
          <p:nvPr>
            <p:ph idx="3" type="subTitle"/>
          </p:nvPr>
        </p:nvSpPr>
        <p:spPr>
          <a:xfrm>
            <a:off x="3442051" y="2993339"/>
            <a:ext cx="2259900" cy="42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4" name="Google Shape;164;p17"/>
          <p:cNvSpPr txBox="1"/>
          <p:nvPr>
            <p:ph idx="4" type="subTitle"/>
          </p:nvPr>
        </p:nvSpPr>
        <p:spPr>
          <a:xfrm>
            <a:off x="3442050" y="3419639"/>
            <a:ext cx="2259900" cy="72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7"/>
          <p:cNvSpPr txBox="1"/>
          <p:nvPr>
            <p:ph idx="5" type="subTitle"/>
          </p:nvPr>
        </p:nvSpPr>
        <p:spPr>
          <a:xfrm>
            <a:off x="6009651" y="2993339"/>
            <a:ext cx="2259900" cy="42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6" name="Google Shape;166;p17"/>
          <p:cNvSpPr txBox="1"/>
          <p:nvPr>
            <p:ph idx="6" type="subTitle"/>
          </p:nvPr>
        </p:nvSpPr>
        <p:spPr>
          <a:xfrm>
            <a:off x="6009650" y="3419639"/>
            <a:ext cx="2259900" cy="72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7"/>
          <p:cNvSpPr/>
          <p:nvPr/>
        </p:nvSpPr>
        <p:spPr>
          <a:xfrm rot="10800000">
            <a:off x="7245032" y="-57595"/>
            <a:ext cx="1975954" cy="1209302"/>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rot="5539093">
            <a:off x="562620" y="3351318"/>
            <a:ext cx="1080858" cy="2749388"/>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17"/>
          <p:cNvGrpSpPr/>
          <p:nvPr/>
        </p:nvGrpSpPr>
        <p:grpSpPr>
          <a:xfrm>
            <a:off x="285409" y="171967"/>
            <a:ext cx="631785" cy="618739"/>
            <a:chOff x="285409" y="171967"/>
            <a:chExt cx="631785" cy="618739"/>
          </a:xfrm>
        </p:grpSpPr>
        <p:sp>
          <p:nvSpPr>
            <p:cNvPr id="170" name="Google Shape;170;p17"/>
            <p:cNvSpPr/>
            <p:nvPr/>
          </p:nvSpPr>
          <p:spPr>
            <a:xfrm>
              <a:off x="661594" y="171967"/>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285409" y="633506"/>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17"/>
          <p:cNvGrpSpPr/>
          <p:nvPr/>
        </p:nvGrpSpPr>
        <p:grpSpPr>
          <a:xfrm>
            <a:off x="7978884" y="4139955"/>
            <a:ext cx="841856" cy="827383"/>
            <a:chOff x="7978884" y="4139955"/>
            <a:chExt cx="841856" cy="827383"/>
          </a:xfrm>
        </p:grpSpPr>
        <p:sp>
          <p:nvSpPr>
            <p:cNvPr id="173" name="Google Shape;173;p17"/>
            <p:cNvSpPr/>
            <p:nvPr/>
          </p:nvSpPr>
          <p:spPr>
            <a:xfrm>
              <a:off x="8487144" y="4139955"/>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7978884" y="4721944"/>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flipH="1">
              <a:off x="8487140" y="4633738"/>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7">
    <p:spTree>
      <p:nvGrpSpPr>
        <p:cNvPr id="176" name="Shape 176"/>
        <p:cNvGrpSpPr/>
        <p:nvPr/>
      </p:nvGrpSpPr>
      <p:grpSpPr>
        <a:xfrm>
          <a:off x="0" y="0"/>
          <a:ext cx="0" cy="0"/>
          <a:chOff x="0" y="0"/>
          <a:chExt cx="0" cy="0"/>
        </a:xfrm>
      </p:grpSpPr>
      <p:sp>
        <p:nvSpPr>
          <p:cNvPr id="177" name="Google Shape;177;p18"/>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8" name="Google Shape;178;p18"/>
          <p:cNvSpPr txBox="1"/>
          <p:nvPr>
            <p:ph idx="1" type="subTitle"/>
          </p:nvPr>
        </p:nvSpPr>
        <p:spPr>
          <a:xfrm>
            <a:off x="2211836" y="1693650"/>
            <a:ext cx="2131200" cy="42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9" name="Google Shape;179;p18"/>
          <p:cNvSpPr txBox="1"/>
          <p:nvPr>
            <p:ph idx="2" type="subTitle"/>
          </p:nvPr>
        </p:nvSpPr>
        <p:spPr>
          <a:xfrm>
            <a:off x="2211825" y="2119950"/>
            <a:ext cx="2131200" cy="78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8"/>
          <p:cNvSpPr txBox="1"/>
          <p:nvPr>
            <p:ph idx="3" type="subTitle"/>
          </p:nvPr>
        </p:nvSpPr>
        <p:spPr>
          <a:xfrm>
            <a:off x="4803286" y="1693650"/>
            <a:ext cx="2131200" cy="426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1" name="Google Shape;181;p18"/>
          <p:cNvSpPr txBox="1"/>
          <p:nvPr>
            <p:ph idx="4" type="subTitle"/>
          </p:nvPr>
        </p:nvSpPr>
        <p:spPr>
          <a:xfrm>
            <a:off x="4803275" y="2119950"/>
            <a:ext cx="2131200" cy="78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18"/>
          <p:cNvSpPr txBox="1"/>
          <p:nvPr>
            <p:ph idx="5" type="subTitle"/>
          </p:nvPr>
        </p:nvSpPr>
        <p:spPr>
          <a:xfrm>
            <a:off x="2211836" y="3228775"/>
            <a:ext cx="2131200" cy="42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3" name="Google Shape;183;p18"/>
          <p:cNvSpPr txBox="1"/>
          <p:nvPr>
            <p:ph idx="6" type="subTitle"/>
          </p:nvPr>
        </p:nvSpPr>
        <p:spPr>
          <a:xfrm>
            <a:off x="2211825" y="3655075"/>
            <a:ext cx="2131200" cy="78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18"/>
          <p:cNvSpPr txBox="1"/>
          <p:nvPr>
            <p:ph idx="7" type="subTitle"/>
          </p:nvPr>
        </p:nvSpPr>
        <p:spPr>
          <a:xfrm>
            <a:off x="4803286" y="3228775"/>
            <a:ext cx="2131200" cy="426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5" name="Google Shape;185;p18"/>
          <p:cNvSpPr txBox="1"/>
          <p:nvPr>
            <p:ph idx="8" type="subTitle"/>
          </p:nvPr>
        </p:nvSpPr>
        <p:spPr>
          <a:xfrm>
            <a:off x="4803275" y="3655075"/>
            <a:ext cx="2131200" cy="78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6" name="Google Shape;186;p18"/>
          <p:cNvGrpSpPr/>
          <p:nvPr/>
        </p:nvGrpSpPr>
        <p:grpSpPr>
          <a:xfrm>
            <a:off x="288444" y="4352447"/>
            <a:ext cx="668240" cy="541289"/>
            <a:chOff x="1250761" y="4062692"/>
            <a:chExt cx="668240" cy="541289"/>
          </a:xfrm>
        </p:grpSpPr>
        <p:sp>
          <p:nvSpPr>
            <p:cNvPr id="187" name="Google Shape;187;p18"/>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17618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8"/>
          <p:cNvSpPr/>
          <p:nvPr/>
        </p:nvSpPr>
        <p:spPr>
          <a:xfrm rot="-97">
            <a:off x="8279190" y="2343479"/>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flipH="1" rot="5400097">
            <a:off x="927938" y="-9826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18"/>
          <p:cNvGrpSpPr/>
          <p:nvPr/>
        </p:nvGrpSpPr>
        <p:grpSpPr>
          <a:xfrm>
            <a:off x="7100775" y="309500"/>
            <a:ext cx="1224840" cy="1106875"/>
            <a:chOff x="7482150" y="447888"/>
            <a:chExt cx="1224840" cy="1106875"/>
          </a:xfrm>
        </p:grpSpPr>
        <p:sp>
          <p:nvSpPr>
            <p:cNvPr id="192" name="Google Shape;192;p18"/>
            <p:cNvSpPr/>
            <p:nvPr/>
          </p:nvSpPr>
          <p:spPr>
            <a:xfrm flipH="1">
              <a:off x="8451390" y="1299163"/>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flipH="1">
              <a:off x="7482150" y="862464"/>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flipH="1">
              <a:off x="8340290" y="447888"/>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8">
    <p:spTree>
      <p:nvGrpSpPr>
        <p:cNvPr id="195" name="Shape 195"/>
        <p:cNvGrpSpPr/>
        <p:nvPr/>
      </p:nvGrpSpPr>
      <p:grpSpPr>
        <a:xfrm>
          <a:off x="0" y="0"/>
          <a:ext cx="0" cy="0"/>
          <a:chOff x="0" y="0"/>
          <a:chExt cx="0" cy="0"/>
        </a:xfrm>
      </p:grpSpPr>
      <p:sp>
        <p:nvSpPr>
          <p:cNvPr id="196" name="Google Shape;196;p19"/>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7" name="Google Shape;197;p19"/>
          <p:cNvSpPr txBox="1"/>
          <p:nvPr>
            <p:ph idx="1" type="subTitle"/>
          </p:nvPr>
        </p:nvSpPr>
        <p:spPr>
          <a:xfrm>
            <a:off x="951313" y="199905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98" name="Google Shape;198;p19"/>
          <p:cNvSpPr txBox="1"/>
          <p:nvPr>
            <p:ph idx="2" type="subTitle"/>
          </p:nvPr>
        </p:nvSpPr>
        <p:spPr>
          <a:xfrm>
            <a:off x="951325" y="2365649"/>
            <a:ext cx="202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19"/>
          <p:cNvSpPr txBox="1"/>
          <p:nvPr>
            <p:ph idx="3" type="subTitle"/>
          </p:nvPr>
        </p:nvSpPr>
        <p:spPr>
          <a:xfrm>
            <a:off x="3405944" y="199905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0" name="Google Shape;200;p19"/>
          <p:cNvSpPr txBox="1"/>
          <p:nvPr>
            <p:ph idx="4" type="subTitle"/>
          </p:nvPr>
        </p:nvSpPr>
        <p:spPr>
          <a:xfrm>
            <a:off x="3405953" y="2365649"/>
            <a:ext cx="202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19"/>
          <p:cNvSpPr txBox="1"/>
          <p:nvPr>
            <p:ph idx="5" type="subTitle"/>
          </p:nvPr>
        </p:nvSpPr>
        <p:spPr>
          <a:xfrm>
            <a:off x="951313" y="366180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2" name="Google Shape;202;p19"/>
          <p:cNvSpPr txBox="1"/>
          <p:nvPr>
            <p:ph idx="6" type="subTitle"/>
          </p:nvPr>
        </p:nvSpPr>
        <p:spPr>
          <a:xfrm>
            <a:off x="951325" y="4028299"/>
            <a:ext cx="202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19"/>
          <p:cNvSpPr txBox="1"/>
          <p:nvPr>
            <p:ph idx="7" type="subTitle"/>
          </p:nvPr>
        </p:nvSpPr>
        <p:spPr>
          <a:xfrm>
            <a:off x="3405944" y="366180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4" name="Google Shape;204;p19"/>
          <p:cNvSpPr txBox="1"/>
          <p:nvPr>
            <p:ph idx="8" type="subTitle"/>
          </p:nvPr>
        </p:nvSpPr>
        <p:spPr>
          <a:xfrm>
            <a:off x="3405953" y="4028299"/>
            <a:ext cx="202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5" name="Google Shape;205;p19"/>
          <p:cNvGrpSpPr/>
          <p:nvPr/>
        </p:nvGrpSpPr>
        <p:grpSpPr>
          <a:xfrm>
            <a:off x="240665" y="185159"/>
            <a:ext cx="710653" cy="481149"/>
            <a:chOff x="240665" y="185159"/>
            <a:chExt cx="710653" cy="481149"/>
          </a:xfrm>
        </p:grpSpPr>
        <p:sp>
          <p:nvSpPr>
            <p:cNvPr id="206" name="Google Shape;206;p19"/>
            <p:cNvSpPr/>
            <p:nvPr/>
          </p:nvSpPr>
          <p:spPr>
            <a:xfrm>
              <a:off x="240665" y="410708"/>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794118" y="185159"/>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9"/>
          <p:cNvSpPr/>
          <p:nvPr/>
        </p:nvSpPr>
        <p:spPr>
          <a:xfrm flipH="1" rot="5400097">
            <a:off x="7053163" y="-1022796"/>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flipH="1" rot="-5400000">
            <a:off x="158827" y="3940677"/>
            <a:ext cx="919700" cy="1668811"/>
          </a:xfrm>
          <a:custGeom>
            <a:rect b="b" l="l" r="r" t="t"/>
            <a:pathLst>
              <a:path extrusionOk="0" h="38201" w="21053">
                <a:moveTo>
                  <a:pt x="7664" y="1"/>
                </a:moveTo>
                <a:cubicBezTo>
                  <a:pt x="7664" y="1"/>
                  <a:pt x="0" y="10513"/>
                  <a:pt x="6548" y="24195"/>
                </a:cubicBezTo>
                <a:cubicBezTo>
                  <a:pt x="13125" y="37878"/>
                  <a:pt x="21053" y="38201"/>
                  <a:pt x="21053" y="38201"/>
                </a:cubicBezTo>
                <a:lnTo>
                  <a:pt x="21053" y="1"/>
                </a:ln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flipH="1" rot="-5527858">
            <a:off x="6445412" y="2385974"/>
            <a:ext cx="1694973" cy="4154718"/>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6">
    <p:spTree>
      <p:nvGrpSpPr>
        <p:cNvPr id="211" name="Shape 211"/>
        <p:cNvGrpSpPr/>
        <p:nvPr/>
      </p:nvGrpSpPr>
      <p:grpSpPr>
        <a:xfrm>
          <a:off x="0" y="0"/>
          <a:ext cx="0" cy="0"/>
          <a:chOff x="0" y="0"/>
          <a:chExt cx="0" cy="0"/>
        </a:xfrm>
      </p:grpSpPr>
      <p:sp>
        <p:nvSpPr>
          <p:cNvPr id="212" name="Google Shape;212;p20"/>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3" name="Google Shape;213;p20"/>
          <p:cNvSpPr txBox="1"/>
          <p:nvPr>
            <p:ph idx="1" type="subTitle"/>
          </p:nvPr>
        </p:nvSpPr>
        <p:spPr>
          <a:xfrm>
            <a:off x="950650" y="199905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4" name="Google Shape;214;p20"/>
          <p:cNvSpPr txBox="1"/>
          <p:nvPr>
            <p:ph idx="2" type="subTitle"/>
          </p:nvPr>
        </p:nvSpPr>
        <p:spPr>
          <a:xfrm>
            <a:off x="950650" y="2365649"/>
            <a:ext cx="2025300" cy="5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0"/>
          <p:cNvSpPr txBox="1"/>
          <p:nvPr>
            <p:ph idx="3" type="subTitle"/>
          </p:nvPr>
        </p:nvSpPr>
        <p:spPr>
          <a:xfrm>
            <a:off x="3557681" y="199905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6" name="Google Shape;216;p20"/>
          <p:cNvSpPr txBox="1"/>
          <p:nvPr>
            <p:ph idx="4" type="subTitle"/>
          </p:nvPr>
        </p:nvSpPr>
        <p:spPr>
          <a:xfrm>
            <a:off x="3557681" y="2365649"/>
            <a:ext cx="2025300" cy="5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0"/>
          <p:cNvSpPr txBox="1"/>
          <p:nvPr>
            <p:ph idx="5" type="subTitle"/>
          </p:nvPr>
        </p:nvSpPr>
        <p:spPr>
          <a:xfrm>
            <a:off x="6168050" y="199905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8" name="Google Shape;218;p20"/>
          <p:cNvSpPr txBox="1"/>
          <p:nvPr>
            <p:ph idx="6" type="subTitle"/>
          </p:nvPr>
        </p:nvSpPr>
        <p:spPr>
          <a:xfrm>
            <a:off x="6168050" y="2365649"/>
            <a:ext cx="2025300" cy="5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0"/>
          <p:cNvSpPr txBox="1"/>
          <p:nvPr>
            <p:ph idx="7" type="subTitle"/>
          </p:nvPr>
        </p:nvSpPr>
        <p:spPr>
          <a:xfrm>
            <a:off x="950650" y="366180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0" name="Google Shape;220;p20"/>
          <p:cNvSpPr txBox="1"/>
          <p:nvPr>
            <p:ph idx="8" type="subTitle"/>
          </p:nvPr>
        </p:nvSpPr>
        <p:spPr>
          <a:xfrm>
            <a:off x="950650" y="4028299"/>
            <a:ext cx="2025300" cy="5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20"/>
          <p:cNvSpPr txBox="1"/>
          <p:nvPr>
            <p:ph idx="9" type="subTitle"/>
          </p:nvPr>
        </p:nvSpPr>
        <p:spPr>
          <a:xfrm>
            <a:off x="3557681" y="366180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2" name="Google Shape;222;p20"/>
          <p:cNvSpPr txBox="1"/>
          <p:nvPr>
            <p:ph idx="13" type="subTitle"/>
          </p:nvPr>
        </p:nvSpPr>
        <p:spPr>
          <a:xfrm>
            <a:off x="3559350" y="4028299"/>
            <a:ext cx="2025300" cy="5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20"/>
          <p:cNvSpPr txBox="1"/>
          <p:nvPr>
            <p:ph idx="14" type="subTitle"/>
          </p:nvPr>
        </p:nvSpPr>
        <p:spPr>
          <a:xfrm>
            <a:off x="6168050" y="3661801"/>
            <a:ext cx="2025300" cy="36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4" name="Google Shape;224;p20"/>
          <p:cNvSpPr txBox="1"/>
          <p:nvPr>
            <p:ph idx="15" type="subTitle"/>
          </p:nvPr>
        </p:nvSpPr>
        <p:spPr>
          <a:xfrm>
            <a:off x="6168050" y="4028299"/>
            <a:ext cx="2025300" cy="5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5" name="Google Shape;225;p20"/>
          <p:cNvGrpSpPr/>
          <p:nvPr/>
        </p:nvGrpSpPr>
        <p:grpSpPr>
          <a:xfrm>
            <a:off x="7771115" y="246141"/>
            <a:ext cx="994350" cy="882124"/>
            <a:chOff x="7753990" y="745489"/>
            <a:chExt cx="994350" cy="882124"/>
          </a:xfrm>
        </p:grpSpPr>
        <p:sp>
          <p:nvSpPr>
            <p:cNvPr id="226" name="Google Shape;226;p20"/>
            <p:cNvSpPr/>
            <p:nvPr/>
          </p:nvSpPr>
          <p:spPr>
            <a:xfrm flipH="1">
              <a:off x="8492740" y="1046888"/>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flipH="1">
              <a:off x="7881950" y="745489"/>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flipH="1">
              <a:off x="7753990" y="1294013"/>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0"/>
          <p:cNvSpPr/>
          <p:nvPr/>
        </p:nvSpPr>
        <p:spPr>
          <a:xfrm flipH="1" rot="10800000">
            <a:off x="-119774" y="-57623"/>
            <a:ext cx="1693723" cy="1036574"/>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rot="5400000">
            <a:off x="7914964" y="3940677"/>
            <a:ext cx="919700" cy="1668811"/>
          </a:xfrm>
          <a:custGeom>
            <a:rect b="b" l="l" r="r" t="t"/>
            <a:pathLst>
              <a:path extrusionOk="0" h="38201" w="21053">
                <a:moveTo>
                  <a:pt x="7664" y="1"/>
                </a:moveTo>
                <a:cubicBezTo>
                  <a:pt x="7664" y="1"/>
                  <a:pt x="0" y="10513"/>
                  <a:pt x="6548" y="24195"/>
                </a:cubicBezTo>
                <a:cubicBezTo>
                  <a:pt x="13125" y="37878"/>
                  <a:pt x="21053" y="38201"/>
                  <a:pt x="21053" y="38201"/>
                </a:cubicBezTo>
                <a:lnTo>
                  <a:pt x="21053" y="1"/>
                </a:ln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20"/>
          <p:cNvGrpSpPr/>
          <p:nvPr/>
        </p:nvGrpSpPr>
        <p:grpSpPr>
          <a:xfrm flipH="1">
            <a:off x="206484" y="4139955"/>
            <a:ext cx="841856" cy="827383"/>
            <a:chOff x="7978884" y="4139955"/>
            <a:chExt cx="841856" cy="827383"/>
          </a:xfrm>
        </p:grpSpPr>
        <p:sp>
          <p:nvSpPr>
            <p:cNvPr id="232" name="Google Shape;232;p20"/>
            <p:cNvSpPr/>
            <p:nvPr/>
          </p:nvSpPr>
          <p:spPr>
            <a:xfrm>
              <a:off x="8487144" y="4139955"/>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7978884" y="4721944"/>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flipH="1">
              <a:off x="8487140" y="4633738"/>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900000" y="2448075"/>
            <a:ext cx="40197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2478150" y="1505808"/>
            <a:ext cx="863400" cy="6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900000" y="3481733"/>
            <a:ext cx="4019700" cy="25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 name="Google Shape;21;p3"/>
          <p:cNvSpPr/>
          <p:nvPr/>
        </p:nvSpPr>
        <p:spPr>
          <a:xfrm flipH="1" rot="5400097">
            <a:off x="838163" y="-9826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457500" y="4476163"/>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6333918" y="2333417"/>
            <a:ext cx="2474718" cy="3145447"/>
          </a:xfrm>
          <a:custGeom>
            <a:rect b="b" l="l" r="r" t="t"/>
            <a:pathLst>
              <a:path extrusionOk="0" h="16738" w="13169">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0">
    <p:spTree>
      <p:nvGrpSpPr>
        <p:cNvPr id="235" name="Shape 235"/>
        <p:cNvGrpSpPr/>
        <p:nvPr/>
      </p:nvGrpSpPr>
      <p:grpSpPr>
        <a:xfrm>
          <a:off x="0" y="0"/>
          <a:ext cx="0" cy="0"/>
          <a:chOff x="0" y="0"/>
          <a:chExt cx="0" cy="0"/>
        </a:xfrm>
      </p:grpSpPr>
      <p:sp>
        <p:nvSpPr>
          <p:cNvPr id="236" name="Google Shape;236;p21"/>
          <p:cNvSpPr/>
          <p:nvPr/>
        </p:nvSpPr>
        <p:spPr>
          <a:xfrm rot="-5400097">
            <a:off x="6506801" y="-9826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8" name="Google Shape;238;p21"/>
          <p:cNvSpPr txBox="1"/>
          <p:nvPr>
            <p:ph hasCustomPrompt="1" idx="2" type="title"/>
          </p:nvPr>
        </p:nvSpPr>
        <p:spPr>
          <a:xfrm>
            <a:off x="2809500" y="1345955"/>
            <a:ext cx="3525000" cy="78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55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39" name="Google Shape;239;p21"/>
          <p:cNvSpPr txBox="1"/>
          <p:nvPr>
            <p:ph idx="1" type="subTitle"/>
          </p:nvPr>
        </p:nvSpPr>
        <p:spPr>
          <a:xfrm>
            <a:off x="2813606" y="2231455"/>
            <a:ext cx="3525000" cy="415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0" name="Google Shape;240;p21"/>
          <p:cNvSpPr txBox="1"/>
          <p:nvPr>
            <p:ph hasCustomPrompt="1" idx="3" type="title"/>
          </p:nvPr>
        </p:nvSpPr>
        <p:spPr>
          <a:xfrm>
            <a:off x="845007" y="2993141"/>
            <a:ext cx="3525000" cy="78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55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41" name="Google Shape;241;p21"/>
          <p:cNvSpPr txBox="1"/>
          <p:nvPr>
            <p:ph idx="4" type="subTitle"/>
          </p:nvPr>
        </p:nvSpPr>
        <p:spPr>
          <a:xfrm>
            <a:off x="845006" y="3878641"/>
            <a:ext cx="3525000" cy="415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2" name="Google Shape;242;p21"/>
          <p:cNvSpPr txBox="1"/>
          <p:nvPr>
            <p:ph hasCustomPrompt="1" idx="5" type="title"/>
          </p:nvPr>
        </p:nvSpPr>
        <p:spPr>
          <a:xfrm>
            <a:off x="4773994" y="2993141"/>
            <a:ext cx="3525000" cy="78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55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243" name="Google Shape;243;p21"/>
          <p:cNvSpPr txBox="1"/>
          <p:nvPr>
            <p:ph idx="6" type="subTitle"/>
          </p:nvPr>
        </p:nvSpPr>
        <p:spPr>
          <a:xfrm>
            <a:off x="4773994" y="3878641"/>
            <a:ext cx="3525000" cy="415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4" name="Google Shape;244;p21"/>
          <p:cNvSpPr/>
          <p:nvPr/>
        </p:nvSpPr>
        <p:spPr>
          <a:xfrm flipH="1" rot="-5400000">
            <a:off x="371000" y="3873925"/>
            <a:ext cx="1041597" cy="1889994"/>
          </a:xfrm>
          <a:custGeom>
            <a:rect b="b" l="l" r="r" t="t"/>
            <a:pathLst>
              <a:path extrusionOk="0" h="38201" w="21053">
                <a:moveTo>
                  <a:pt x="7664" y="1"/>
                </a:moveTo>
                <a:cubicBezTo>
                  <a:pt x="7664" y="1"/>
                  <a:pt x="0" y="10513"/>
                  <a:pt x="6548" y="24195"/>
                </a:cubicBezTo>
                <a:cubicBezTo>
                  <a:pt x="13125" y="37878"/>
                  <a:pt x="21053" y="38201"/>
                  <a:pt x="21053" y="38201"/>
                </a:cubicBezTo>
                <a:lnTo>
                  <a:pt x="21053" y="1"/>
                </a:ln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1"/>
          <p:cNvGrpSpPr/>
          <p:nvPr/>
        </p:nvGrpSpPr>
        <p:grpSpPr>
          <a:xfrm>
            <a:off x="4138609" y="4603967"/>
            <a:ext cx="803935" cy="362489"/>
            <a:chOff x="4138609" y="4603967"/>
            <a:chExt cx="803935" cy="362489"/>
          </a:xfrm>
        </p:grpSpPr>
        <p:sp>
          <p:nvSpPr>
            <p:cNvPr id="246" name="Google Shape;246;p21"/>
            <p:cNvSpPr/>
            <p:nvPr/>
          </p:nvSpPr>
          <p:spPr>
            <a:xfrm>
              <a:off x="4686944" y="4603967"/>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4138609" y="4809256"/>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2">
    <p:spTree>
      <p:nvGrpSpPr>
        <p:cNvPr id="248" name="Shape 248"/>
        <p:cNvGrpSpPr/>
        <p:nvPr/>
      </p:nvGrpSpPr>
      <p:grpSpPr>
        <a:xfrm>
          <a:off x="0" y="0"/>
          <a:ext cx="0" cy="0"/>
          <a:chOff x="0" y="0"/>
          <a:chExt cx="0" cy="0"/>
        </a:xfrm>
      </p:grpSpPr>
      <p:sp>
        <p:nvSpPr>
          <p:cNvPr id="249" name="Google Shape;249;p22"/>
          <p:cNvSpPr txBox="1"/>
          <p:nvPr>
            <p:ph type="title"/>
          </p:nvPr>
        </p:nvSpPr>
        <p:spPr>
          <a:xfrm>
            <a:off x="4419600" y="1735225"/>
            <a:ext cx="3461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0" name="Google Shape;250;p22"/>
          <p:cNvSpPr txBox="1"/>
          <p:nvPr>
            <p:ph idx="1" type="subTitle"/>
          </p:nvPr>
        </p:nvSpPr>
        <p:spPr>
          <a:xfrm>
            <a:off x="4419600" y="2419925"/>
            <a:ext cx="3461400" cy="9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51" name="Google Shape;251;p22"/>
          <p:cNvGrpSpPr/>
          <p:nvPr/>
        </p:nvGrpSpPr>
        <p:grpSpPr>
          <a:xfrm>
            <a:off x="7285550" y="433538"/>
            <a:ext cx="1072440" cy="1030675"/>
            <a:chOff x="7634550" y="371688"/>
            <a:chExt cx="1072440" cy="1030675"/>
          </a:xfrm>
        </p:grpSpPr>
        <p:sp>
          <p:nvSpPr>
            <p:cNvPr id="252" name="Google Shape;252;p22"/>
            <p:cNvSpPr/>
            <p:nvPr/>
          </p:nvSpPr>
          <p:spPr>
            <a:xfrm flipH="1">
              <a:off x="8451390" y="1146763"/>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flipH="1">
              <a:off x="7634550" y="786264"/>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flipH="1">
              <a:off x="8264090" y="371688"/>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2"/>
          <p:cNvSpPr/>
          <p:nvPr/>
        </p:nvSpPr>
        <p:spPr>
          <a:xfrm rot="-97">
            <a:off x="8202990" y="2343479"/>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flipH="1" rot="5400097">
            <a:off x="1600163" y="-9826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flipH="1" rot="5400000">
            <a:off x="541812" y="1673587"/>
            <a:ext cx="2928061" cy="4011764"/>
          </a:xfrm>
          <a:custGeom>
            <a:rect b="b" l="l" r="r" t="t"/>
            <a:pathLst>
              <a:path extrusionOk="0" h="16738" w="13169">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3">
    <p:spTree>
      <p:nvGrpSpPr>
        <p:cNvPr id="258" name="Shape 258"/>
        <p:cNvGrpSpPr/>
        <p:nvPr/>
      </p:nvGrpSpPr>
      <p:grpSpPr>
        <a:xfrm>
          <a:off x="0" y="0"/>
          <a:ext cx="0" cy="0"/>
          <a:chOff x="0" y="0"/>
          <a:chExt cx="0" cy="0"/>
        </a:xfrm>
      </p:grpSpPr>
      <p:sp>
        <p:nvSpPr>
          <p:cNvPr id="259" name="Google Shape;259;p23"/>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0" name="Google Shape;260;p23"/>
          <p:cNvSpPr txBox="1"/>
          <p:nvPr>
            <p:ph idx="1" type="subTitle"/>
          </p:nvPr>
        </p:nvSpPr>
        <p:spPr>
          <a:xfrm>
            <a:off x="713100" y="1230913"/>
            <a:ext cx="7717800" cy="337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61" name="Google Shape;261;p23"/>
          <p:cNvSpPr/>
          <p:nvPr/>
        </p:nvSpPr>
        <p:spPr>
          <a:xfrm flipH="1" rot="5400000">
            <a:off x="7751375" y="-481500"/>
            <a:ext cx="1041597" cy="1889994"/>
          </a:xfrm>
          <a:custGeom>
            <a:rect b="b" l="l" r="r" t="t"/>
            <a:pathLst>
              <a:path extrusionOk="0" h="38201" w="21053">
                <a:moveTo>
                  <a:pt x="7664" y="1"/>
                </a:moveTo>
                <a:cubicBezTo>
                  <a:pt x="7664" y="1"/>
                  <a:pt x="0" y="10513"/>
                  <a:pt x="6548" y="24195"/>
                </a:cubicBezTo>
                <a:cubicBezTo>
                  <a:pt x="13125" y="37878"/>
                  <a:pt x="21053" y="38201"/>
                  <a:pt x="21053" y="38201"/>
                </a:cubicBezTo>
                <a:lnTo>
                  <a:pt x="21053" y="1"/>
                </a:ln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48150" y="4166019"/>
            <a:ext cx="1667050" cy="1020250"/>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23"/>
          <p:cNvGrpSpPr/>
          <p:nvPr/>
        </p:nvGrpSpPr>
        <p:grpSpPr>
          <a:xfrm>
            <a:off x="228175" y="151988"/>
            <a:ext cx="780890" cy="671701"/>
            <a:chOff x="228175" y="151988"/>
            <a:chExt cx="780890" cy="671701"/>
          </a:xfrm>
        </p:grpSpPr>
        <p:sp>
          <p:nvSpPr>
            <p:cNvPr id="264" name="Google Shape;264;p23"/>
            <p:cNvSpPr/>
            <p:nvPr/>
          </p:nvSpPr>
          <p:spPr>
            <a:xfrm flipH="1">
              <a:off x="753465" y="151988"/>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flipH="1">
              <a:off x="228175" y="666489"/>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3"/>
          <p:cNvSpPr/>
          <p:nvPr/>
        </p:nvSpPr>
        <p:spPr>
          <a:xfrm flipH="1" rot="-5399903">
            <a:off x="7400263" y="3384754"/>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6">
    <p:spTree>
      <p:nvGrpSpPr>
        <p:cNvPr id="267" name="Shape 267"/>
        <p:cNvGrpSpPr/>
        <p:nvPr/>
      </p:nvGrpSpPr>
      <p:grpSpPr>
        <a:xfrm>
          <a:off x="0" y="0"/>
          <a:ext cx="0" cy="0"/>
          <a:chOff x="0" y="0"/>
          <a:chExt cx="0" cy="0"/>
        </a:xfrm>
      </p:grpSpPr>
      <p:sp>
        <p:nvSpPr>
          <p:cNvPr id="268" name="Google Shape;268;p24"/>
          <p:cNvSpPr/>
          <p:nvPr/>
        </p:nvSpPr>
        <p:spPr>
          <a:xfrm rot="-5400097">
            <a:off x="7113571" y="-1016481"/>
            <a:ext cx="1080860" cy="2749382"/>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txBox="1"/>
          <p:nvPr>
            <p:ph idx="1" type="subTitle"/>
          </p:nvPr>
        </p:nvSpPr>
        <p:spPr>
          <a:xfrm>
            <a:off x="1943262" y="4031214"/>
            <a:ext cx="5257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24"/>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1" name="Google Shape;271;p24"/>
          <p:cNvSpPr/>
          <p:nvPr/>
        </p:nvSpPr>
        <p:spPr>
          <a:xfrm>
            <a:off x="-78518" y="3999330"/>
            <a:ext cx="1975954" cy="1209302"/>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4"/>
          <p:cNvGrpSpPr/>
          <p:nvPr/>
        </p:nvGrpSpPr>
        <p:grpSpPr>
          <a:xfrm>
            <a:off x="206481" y="230419"/>
            <a:ext cx="775056" cy="641669"/>
            <a:chOff x="248234" y="230419"/>
            <a:chExt cx="775056" cy="641669"/>
          </a:xfrm>
        </p:grpSpPr>
        <p:sp>
          <p:nvSpPr>
            <p:cNvPr id="273" name="Google Shape;273;p24"/>
            <p:cNvSpPr/>
            <p:nvPr/>
          </p:nvSpPr>
          <p:spPr>
            <a:xfrm flipH="1">
              <a:off x="866090" y="230419"/>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248234" y="538488"/>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7">
    <p:spTree>
      <p:nvGrpSpPr>
        <p:cNvPr id="275" name="Shape 275"/>
        <p:cNvGrpSpPr/>
        <p:nvPr/>
      </p:nvGrpSpPr>
      <p:grpSpPr>
        <a:xfrm>
          <a:off x="0" y="0"/>
          <a:ext cx="0" cy="0"/>
          <a:chOff x="0" y="0"/>
          <a:chExt cx="0" cy="0"/>
        </a:xfrm>
      </p:grpSpPr>
      <p:sp>
        <p:nvSpPr>
          <p:cNvPr id="276" name="Google Shape;276;p25"/>
          <p:cNvSpPr txBox="1"/>
          <p:nvPr>
            <p:ph idx="1" type="subTitle"/>
          </p:nvPr>
        </p:nvSpPr>
        <p:spPr>
          <a:xfrm>
            <a:off x="4521600" y="3064575"/>
            <a:ext cx="3909300" cy="7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7" name="Google Shape;277;p25"/>
          <p:cNvSpPr txBox="1"/>
          <p:nvPr>
            <p:ph type="title"/>
          </p:nvPr>
        </p:nvSpPr>
        <p:spPr>
          <a:xfrm>
            <a:off x="4521600" y="1340025"/>
            <a:ext cx="3909300" cy="16503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8" name="Google Shape;278;p25"/>
          <p:cNvSpPr/>
          <p:nvPr/>
        </p:nvSpPr>
        <p:spPr>
          <a:xfrm rot="5539083">
            <a:off x="874038" y="3147264"/>
            <a:ext cx="1184568" cy="3013217"/>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rot="-5400097">
            <a:off x="3956313" y="-97412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7193707" y="3976976"/>
            <a:ext cx="1975954" cy="1209302"/>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25"/>
          <p:cNvGrpSpPr/>
          <p:nvPr/>
        </p:nvGrpSpPr>
        <p:grpSpPr>
          <a:xfrm>
            <a:off x="7345465" y="302289"/>
            <a:ext cx="1285850" cy="1112899"/>
            <a:chOff x="2053040" y="1514514"/>
            <a:chExt cx="1285850" cy="1112899"/>
          </a:xfrm>
        </p:grpSpPr>
        <p:sp>
          <p:nvSpPr>
            <p:cNvPr id="282" name="Google Shape;282;p25"/>
            <p:cNvSpPr/>
            <p:nvPr/>
          </p:nvSpPr>
          <p:spPr>
            <a:xfrm flipH="1">
              <a:off x="3083290" y="2371813"/>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3078488" y="1514514"/>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2053040" y="1830975"/>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5"/>
          <p:cNvGrpSpPr/>
          <p:nvPr/>
        </p:nvGrpSpPr>
        <p:grpSpPr>
          <a:xfrm flipH="1">
            <a:off x="342950" y="226088"/>
            <a:ext cx="1072440" cy="1030675"/>
            <a:chOff x="7634550" y="371688"/>
            <a:chExt cx="1072440" cy="1030675"/>
          </a:xfrm>
        </p:grpSpPr>
        <p:sp>
          <p:nvSpPr>
            <p:cNvPr id="286" name="Google Shape;286;p25"/>
            <p:cNvSpPr/>
            <p:nvPr/>
          </p:nvSpPr>
          <p:spPr>
            <a:xfrm flipH="1">
              <a:off x="8451390" y="1146763"/>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flipH="1">
              <a:off x="7634550" y="786264"/>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flipH="1">
              <a:off x="8264090" y="371688"/>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5"/>
          <p:cNvGrpSpPr/>
          <p:nvPr/>
        </p:nvGrpSpPr>
        <p:grpSpPr>
          <a:xfrm>
            <a:off x="4829509" y="4189642"/>
            <a:ext cx="728260" cy="579214"/>
            <a:chOff x="5522334" y="3982117"/>
            <a:chExt cx="728260" cy="579214"/>
          </a:xfrm>
        </p:grpSpPr>
        <p:sp>
          <p:nvSpPr>
            <p:cNvPr id="290" name="Google Shape;290;p25"/>
            <p:cNvSpPr/>
            <p:nvPr/>
          </p:nvSpPr>
          <p:spPr>
            <a:xfrm>
              <a:off x="5994994" y="3982117"/>
              <a:ext cx="255600" cy="255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5522334" y="440413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BLANK_19">
    <p:spTree>
      <p:nvGrpSpPr>
        <p:cNvPr id="292" name="Shape 292"/>
        <p:cNvGrpSpPr/>
        <p:nvPr/>
      </p:nvGrpSpPr>
      <p:grpSpPr>
        <a:xfrm>
          <a:off x="0" y="0"/>
          <a:ext cx="0" cy="0"/>
          <a:chOff x="0" y="0"/>
          <a:chExt cx="0" cy="0"/>
        </a:xfrm>
      </p:grpSpPr>
      <p:sp>
        <p:nvSpPr>
          <p:cNvPr id="293" name="Google Shape;293;p26"/>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4" name="Google Shape;294;p26"/>
          <p:cNvSpPr txBox="1"/>
          <p:nvPr>
            <p:ph idx="1" type="subTitle"/>
          </p:nvPr>
        </p:nvSpPr>
        <p:spPr>
          <a:xfrm>
            <a:off x="713100" y="1398100"/>
            <a:ext cx="7717800" cy="106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95" name="Google Shape;295;p26"/>
          <p:cNvSpPr/>
          <p:nvPr/>
        </p:nvSpPr>
        <p:spPr>
          <a:xfrm rot="5400000">
            <a:off x="7914964" y="3940677"/>
            <a:ext cx="919700" cy="1668811"/>
          </a:xfrm>
          <a:custGeom>
            <a:rect b="b" l="l" r="r" t="t"/>
            <a:pathLst>
              <a:path extrusionOk="0" h="38201" w="21053">
                <a:moveTo>
                  <a:pt x="7664" y="1"/>
                </a:moveTo>
                <a:cubicBezTo>
                  <a:pt x="7664" y="1"/>
                  <a:pt x="0" y="10513"/>
                  <a:pt x="6548" y="24195"/>
                </a:cubicBezTo>
                <a:cubicBezTo>
                  <a:pt x="13125" y="37878"/>
                  <a:pt x="21053" y="38201"/>
                  <a:pt x="21053" y="38201"/>
                </a:cubicBezTo>
                <a:lnTo>
                  <a:pt x="21053" y="1"/>
                </a:ln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flipH="1" rot="10800000">
            <a:off x="-119774" y="-57623"/>
            <a:ext cx="1693723" cy="1036574"/>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6"/>
          <p:cNvGrpSpPr/>
          <p:nvPr/>
        </p:nvGrpSpPr>
        <p:grpSpPr>
          <a:xfrm>
            <a:off x="7973540" y="204888"/>
            <a:ext cx="847900" cy="832400"/>
            <a:chOff x="7973540" y="204888"/>
            <a:chExt cx="847900" cy="832400"/>
          </a:xfrm>
        </p:grpSpPr>
        <p:sp>
          <p:nvSpPr>
            <p:cNvPr id="298" name="Google Shape;298;p26"/>
            <p:cNvSpPr/>
            <p:nvPr/>
          </p:nvSpPr>
          <p:spPr>
            <a:xfrm flipH="1">
              <a:off x="8565840" y="781688"/>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flipH="1">
              <a:off x="7973540" y="204888"/>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5">
    <p:spTree>
      <p:nvGrpSpPr>
        <p:cNvPr id="300" name="Shape 300"/>
        <p:cNvGrpSpPr/>
        <p:nvPr/>
      </p:nvGrpSpPr>
      <p:grpSpPr>
        <a:xfrm>
          <a:off x="0" y="0"/>
          <a:ext cx="0" cy="0"/>
          <a:chOff x="0" y="0"/>
          <a:chExt cx="0" cy="0"/>
        </a:xfrm>
      </p:grpSpPr>
      <p:sp>
        <p:nvSpPr>
          <p:cNvPr id="301" name="Google Shape;301;p27"/>
          <p:cNvSpPr/>
          <p:nvPr/>
        </p:nvSpPr>
        <p:spPr>
          <a:xfrm rot="-5400097">
            <a:off x="7116338" y="-10588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303" name="Google Shape;303;p27"/>
          <p:cNvGrpSpPr/>
          <p:nvPr/>
        </p:nvGrpSpPr>
        <p:grpSpPr>
          <a:xfrm>
            <a:off x="8197384" y="4352980"/>
            <a:ext cx="693510" cy="555889"/>
            <a:chOff x="8197384" y="4352980"/>
            <a:chExt cx="693510" cy="555889"/>
          </a:xfrm>
        </p:grpSpPr>
        <p:sp>
          <p:nvSpPr>
            <p:cNvPr id="304" name="Google Shape;304;p27"/>
            <p:cNvSpPr/>
            <p:nvPr/>
          </p:nvSpPr>
          <p:spPr>
            <a:xfrm>
              <a:off x="8635294" y="4352980"/>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8197384" y="4751669"/>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27"/>
          <p:cNvSpPr/>
          <p:nvPr/>
        </p:nvSpPr>
        <p:spPr>
          <a:xfrm flipH="1" rot="-5400000">
            <a:off x="158827" y="3940677"/>
            <a:ext cx="919700" cy="1668811"/>
          </a:xfrm>
          <a:custGeom>
            <a:rect b="b" l="l" r="r" t="t"/>
            <a:pathLst>
              <a:path extrusionOk="0" h="38201" w="21053">
                <a:moveTo>
                  <a:pt x="7664" y="1"/>
                </a:moveTo>
                <a:cubicBezTo>
                  <a:pt x="7664" y="1"/>
                  <a:pt x="0" y="10513"/>
                  <a:pt x="6548" y="24195"/>
                </a:cubicBezTo>
                <a:cubicBezTo>
                  <a:pt x="13125" y="37878"/>
                  <a:pt x="21053" y="38201"/>
                  <a:pt x="21053" y="38201"/>
                </a:cubicBezTo>
                <a:lnTo>
                  <a:pt x="21053" y="1"/>
                </a:ln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27"/>
          <p:cNvGrpSpPr/>
          <p:nvPr/>
        </p:nvGrpSpPr>
        <p:grpSpPr>
          <a:xfrm>
            <a:off x="149165" y="183525"/>
            <a:ext cx="797385" cy="863225"/>
            <a:chOff x="149165" y="183525"/>
            <a:chExt cx="797385" cy="863225"/>
          </a:xfrm>
        </p:grpSpPr>
        <p:sp>
          <p:nvSpPr>
            <p:cNvPr id="308" name="Google Shape;308;p27"/>
            <p:cNvSpPr/>
            <p:nvPr/>
          </p:nvSpPr>
          <p:spPr>
            <a:xfrm flipH="1">
              <a:off x="278465" y="791150"/>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flipH="1">
              <a:off x="789350" y="271714"/>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flipH="1">
              <a:off x="149165" y="183525"/>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311" name="Shape 311"/>
        <p:cNvGrpSpPr/>
        <p:nvPr/>
      </p:nvGrpSpPr>
      <p:grpSpPr>
        <a:xfrm>
          <a:off x="0" y="0"/>
          <a:ext cx="0" cy="0"/>
          <a:chOff x="0" y="0"/>
          <a:chExt cx="0" cy="0"/>
        </a:xfrm>
      </p:grpSpPr>
      <p:sp>
        <p:nvSpPr>
          <p:cNvPr id="312" name="Google Shape;312;p28"/>
          <p:cNvSpPr/>
          <p:nvPr/>
        </p:nvSpPr>
        <p:spPr>
          <a:xfrm rot="-5400097">
            <a:off x="3909688" y="-9826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txBox="1"/>
          <p:nvPr>
            <p:ph type="title"/>
          </p:nvPr>
        </p:nvSpPr>
        <p:spPr>
          <a:xfrm>
            <a:off x="713100" y="832481"/>
            <a:ext cx="3858900" cy="667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14" name="Google Shape;314;p28"/>
          <p:cNvSpPr txBox="1"/>
          <p:nvPr/>
        </p:nvSpPr>
        <p:spPr>
          <a:xfrm>
            <a:off x="713100" y="3335050"/>
            <a:ext cx="3362100" cy="64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Credits:</a:t>
            </a:r>
            <a:r>
              <a:rPr lang="en" sz="1200">
                <a:solidFill>
                  <a:schemeClr val="lt1"/>
                </a:solidFill>
                <a:latin typeface="Roboto"/>
                <a:ea typeface="Roboto"/>
                <a:cs typeface="Roboto"/>
                <a:sym typeface="Roboto"/>
              </a:rPr>
              <a:t> This presentation template was created by </a:t>
            </a:r>
            <a:r>
              <a:rPr b="1" lang="en" sz="12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lt1"/>
                </a:solidFill>
                <a:latin typeface="Roboto"/>
                <a:ea typeface="Roboto"/>
                <a:cs typeface="Roboto"/>
                <a:sym typeface="Roboto"/>
              </a:rPr>
              <a:t>, including icons by </a:t>
            </a:r>
            <a:r>
              <a:rPr b="1" lang="en" sz="12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infographics &amp; images by </a:t>
            </a:r>
            <a:r>
              <a:rPr b="1" lang="en" sz="1200">
                <a:solidFill>
                  <a:schemeClr val="l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lt1"/>
                </a:solidFill>
                <a:latin typeface="Roboto"/>
                <a:ea typeface="Roboto"/>
                <a:cs typeface="Roboto"/>
                <a:sym typeface="Roboto"/>
              </a:rPr>
              <a:t>.</a:t>
            </a:r>
            <a:endParaRPr sz="1200">
              <a:solidFill>
                <a:schemeClr val="lt1"/>
              </a:solidFill>
              <a:latin typeface="Roboto"/>
              <a:ea typeface="Roboto"/>
              <a:cs typeface="Roboto"/>
              <a:sym typeface="Roboto"/>
            </a:endParaRPr>
          </a:p>
        </p:txBody>
      </p:sp>
      <p:sp>
        <p:nvSpPr>
          <p:cNvPr id="315" name="Google Shape;315;p28"/>
          <p:cNvSpPr txBox="1"/>
          <p:nvPr>
            <p:ph idx="1" type="subTitle"/>
          </p:nvPr>
        </p:nvSpPr>
        <p:spPr>
          <a:xfrm>
            <a:off x="713100" y="1654949"/>
            <a:ext cx="2819100" cy="9228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8"/>
          <p:cNvSpPr/>
          <p:nvPr/>
        </p:nvSpPr>
        <p:spPr>
          <a:xfrm flipH="1">
            <a:off x="3340788" y="4611539"/>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8"/>
          <p:cNvGrpSpPr/>
          <p:nvPr/>
        </p:nvGrpSpPr>
        <p:grpSpPr>
          <a:xfrm>
            <a:off x="300338" y="223000"/>
            <a:ext cx="755953" cy="602739"/>
            <a:chOff x="2164088" y="1602375"/>
            <a:chExt cx="755953" cy="602739"/>
          </a:xfrm>
        </p:grpSpPr>
        <p:sp>
          <p:nvSpPr>
            <p:cNvPr id="318" name="Google Shape;318;p28"/>
            <p:cNvSpPr/>
            <p:nvPr/>
          </p:nvSpPr>
          <p:spPr>
            <a:xfrm flipH="1">
              <a:off x="2164088" y="2047914"/>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flipH="1">
              <a:off x="2586440" y="1602375"/>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28"/>
          <p:cNvSpPr/>
          <p:nvPr/>
        </p:nvSpPr>
        <p:spPr>
          <a:xfrm>
            <a:off x="-220823" y="3973669"/>
            <a:ext cx="1975954" cy="1209302"/>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rot="-5400000">
            <a:off x="5132055" y="1131584"/>
            <a:ext cx="3533111" cy="4490722"/>
          </a:xfrm>
          <a:custGeom>
            <a:rect b="b" l="l" r="r" t="t"/>
            <a:pathLst>
              <a:path extrusionOk="0" h="16738" w="13169">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4">
    <p:spTree>
      <p:nvGrpSpPr>
        <p:cNvPr id="322" name="Shape 322"/>
        <p:cNvGrpSpPr/>
        <p:nvPr/>
      </p:nvGrpSpPr>
      <p:grpSpPr>
        <a:xfrm>
          <a:off x="0" y="0"/>
          <a:ext cx="0" cy="0"/>
          <a:chOff x="0" y="0"/>
          <a:chExt cx="0" cy="0"/>
        </a:xfrm>
      </p:grpSpPr>
      <p:sp>
        <p:nvSpPr>
          <p:cNvPr id="323" name="Google Shape;323;p29"/>
          <p:cNvSpPr/>
          <p:nvPr/>
        </p:nvSpPr>
        <p:spPr>
          <a:xfrm flipH="1" rot="10800000">
            <a:off x="-70168" y="-57595"/>
            <a:ext cx="1975954" cy="1209302"/>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rot="5539093">
            <a:off x="7208145" y="3351318"/>
            <a:ext cx="1080858" cy="2749388"/>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9"/>
          <p:cNvGrpSpPr/>
          <p:nvPr/>
        </p:nvGrpSpPr>
        <p:grpSpPr>
          <a:xfrm>
            <a:off x="7677240" y="252364"/>
            <a:ext cx="1088500" cy="875336"/>
            <a:chOff x="7677240" y="252364"/>
            <a:chExt cx="1088500" cy="875336"/>
          </a:xfrm>
        </p:grpSpPr>
        <p:sp>
          <p:nvSpPr>
            <p:cNvPr id="326" name="Google Shape;326;p29"/>
            <p:cNvSpPr/>
            <p:nvPr/>
          </p:nvSpPr>
          <p:spPr>
            <a:xfrm flipH="1">
              <a:off x="8510140" y="872100"/>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flipH="1">
              <a:off x="8559350" y="252364"/>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flipH="1">
              <a:off x="7677240" y="538500"/>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9"/>
          <p:cNvSpPr/>
          <p:nvPr/>
        </p:nvSpPr>
        <p:spPr>
          <a:xfrm flipH="1">
            <a:off x="265265" y="4603975"/>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3">
    <p:spTree>
      <p:nvGrpSpPr>
        <p:cNvPr id="330" name="Shape 330"/>
        <p:cNvGrpSpPr/>
        <p:nvPr/>
      </p:nvGrpSpPr>
      <p:grpSpPr>
        <a:xfrm>
          <a:off x="0" y="0"/>
          <a:ext cx="0" cy="0"/>
          <a:chOff x="0" y="0"/>
          <a:chExt cx="0" cy="0"/>
        </a:xfrm>
      </p:grpSpPr>
      <p:sp>
        <p:nvSpPr>
          <p:cNvPr id="331" name="Google Shape;331;p30"/>
          <p:cNvSpPr/>
          <p:nvPr/>
        </p:nvSpPr>
        <p:spPr>
          <a:xfrm flipH="1" rot="5400097">
            <a:off x="1179888" y="-9826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flipH="1" rot="-5539073">
            <a:off x="7697179" y="3559489"/>
            <a:ext cx="1004613" cy="2555391"/>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48150" y="4166019"/>
            <a:ext cx="1667050" cy="1020250"/>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30"/>
          <p:cNvGrpSpPr/>
          <p:nvPr/>
        </p:nvGrpSpPr>
        <p:grpSpPr>
          <a:xfrm>
            <a:off x="7345465" y="319839"/>
            <a:ext cx="1438250" cy="824424"/>
            <a:chOff x="7345465" y="319839"/>
            <a:chExt cx="1438250" cy="824424"/>
          </a:xfrm>
        </p:grpSpPr>
        <p:sp>
          <p:nvSpPr>
            <p:cNvPr id="335" name="Google Shape;335;p30"/>
            <p:cNvSpPr/>
            <p:nvPr/>
          </p:nvSpPr>
          <p:spPr>
            <a:xfrm flipH="1">
              <a:off x="8528115" y="888663"/>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flipH="1">
              <a:off x="8167713" y="319839"/>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flipH="1">
              <a:off x="7345465" y="618750"/>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30"/>
          <p:cNvSpPr/>
          <p:nvPr/>
        </p:nvSpPr>
        <p:spPr>
          <a:xfrm flipH="1">
            <a:off x="252815" y="744525"/>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flipH="1">
            <a:off x="6051015" y="4768813"/>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6" name="Google Shape;26;p4"/>
          <p:cNvSpPr txBox="1"/>
          <p:nvPr>
            <p:ph idx="1" type="body"/>
          </p:nvPr>
        </p:nvSpPr>
        <p:spPr>
          <a:xfrm>
            <a:off x="713100" y="1240516"/>
            <a:ext cx="7717800" cy="5727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p:nvPr/>
        </p:nvSpPr>
        <p:spPr>
          <a:xfrm rot="-5400097">
            <a:off x="7143211" y="-102545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flipH="1" rot="105">
            <a:off x="-163379" y="2917931"/>
            <a:ext cx="1004617" cy="255542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1" name="Google Shape;31;p5"/>
          <p:cNvSpPr txBox="1"/>
          <p:nvPr>
            <p:ph idx="1" type="subTitle"/>
          </p:nvPr>
        </p:nvSpPr>
        <p:spPr>
          <a:xfrm>
            <a:off x="1570956" y="2952750"/>
            <a:ext cx="2803500" cy="42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 name="Google Shape;32;p5"/>
          <p:cNvSpPr txBox="1"/>
          <p:nvPr>
            <p:ph idx="2" type="subTitle"/>
          </p:nvPr>
        </p:nvSpPr>
        <p:spPr>
          <a:xfrm>
            <a:off x="1570956" y="3379050"/>
            <a:ext cx="2803500" cy="9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idx="3" type="subTitle"/>
          </p:nvPr>
        </p:nvSpPr>
        <p:spPr>
          <a:xfrm>
            <a:off x="4769731" y="2952750"/>
            <a:ext cx="2803500" cy="42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latin typeface="Roboto Slab"/>
                <a:ea typeface="Roboto Slab"/>
                <a:cs typeface="Roboto Slab"/>
                <a:sym typeface="Roboto Slab"/>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4" name="Google Shape;34;p5"/>
          <p:cNvSpPr txBox="1"/>
          <p:nvPr>
            <p:ph idx="4" type="subTitle"/>
          </p:nvPr>
        </p:nvSpPr>
        <p:spPr>
          <a:xfrm>
            <a:off x="4769731" y="3379050"/>
            <a:ext cx="2803500" cy="9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 name="Google Shape;35;p5"/>
          <p:cNvSpPr/>
          <p:nvPr/>
        </p:nvSpPr>
        <p:spPr>
          <a:xfrm rot="5539093">
            <a:off x="246120" y="3325656"/>
            <a:ext cx="1080858" cy="2749388"/>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flipH="1">
            <a:off x="7514800" y="4166019"/>
            <a:ext cx="1667050" cy="1020250"/>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5"/>
          <p:cNvGrpSpPr/>
          <p:nvPr/>
        </p:nvGrpSpPr>
        <p:grpSpPr>
          <a:xfrm>
            <a:off x="355244" y="3463917"/>
            <a:ext cx="668240" cy="541289"/>
            <a:chOff x="1250761" y="4062692"/>
            <a:chExt cx="668240" cy="541289"/>
          </a:xfrm>
        </p:grpSpPr>
        <p:sp>
          <p:nvSpPr>
            <p:cNvPr id="38" name="Google Shape;38;p5"/>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17618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5"/>
          <p:cNvGrpSpPr/>
          <p:nvPr/>
        </p:nvGrpSpPr>
        <p:grpSpPr>
          <a:xfrm>
            <a:off x="7590350" y="357338"/>
            <a:ext cx="1072440" cy="1030675"/>
            <a:chOff x="7634550" y="371688"/>
            <a:chExt cx="1072440" cy="1030675"/>
          </a:xfrm>
        </p:grpSpPr>
        <p:sp>
          <p:nvSpPr>
            <p:cNvPr id="41" name="Google Shape;41;p5"/>
            <p:cNvSpPr/>
            <p:nvPr/>
          </p:nvSpPr>
          <p:spPr>
            <a:xfrm flipH="1">
              <a:off x="8451390" y="1146763"/>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flipH="1">
              <a:off x="7634550" y="786264"/>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flipH="1">
              <a:off x="8264090" y="371688"/>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6" name="Google Shape;46;p6"/>
          <p:cNvSpPr/>
          <p:nvPr/>
        </p:nvSpPr>
        <p:spPr>
          <a:xfrm flipH="1" rot="105">
            <a:off x="-163379" y="2917931"/>
            <a:ext cx="1004617" cy="255542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rot="10800000">
            <a:off x="7312208" y="-38712"/>
            <a:ext cx="1886267" cy="1154413"/>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6"/>
          <p:cNvGrpSpPr/>
          <p:nvPr/>
        </p:nvGrpSpPr>
        <p:grpSpPr>
          <a:xfrm>
            <a:off x="8034309" y="4145244"/>
            <a:ext cx="844775" cy="792319"/>
            <a:chOff x="8034309" y="4145244"/>
            <a:chExt cx="844775" cy="792319"/>
          </a:xfrm>
        </p:grpSpPr>
        <p:sp>
          <p:nvSpPr>
            <p:cNvPr id="49" name="Google Shape;49;p6"/>
            <p:cNvSpPr/>
            <p:nvPr/>
          </p:nvSpPr>
          <p:spPr>
            <a:xfrm>
              <a:off x="8034309" y="4692169"/>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flipH="1">
              <a:off x="8545465" y="4603963"/>
              <a:ext cx="333600" cy="333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8721884" y="4145244"/>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p:nvPr/>
        </p:nvSpPr>
        <p:spPr>
          <a:xfrm flipH="1">
            <a:off x="251700" y="200616"/>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3846064" y="1295248"/>
            <a:ext cx="458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5" name="Google Shape;55;p7"/>
          <p:cNvSpPr txBox="1"/>
          <p:nvPr>
            <p:ph idx="1" type="subTitle"/>
          </p:nvPr>
        </p:nvSpPr>
        <p:spPr>
          <a:xfrm>
            <a:off x="3846075" y="1944152"/>
            <a:ext cx="4585500" cy="190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6" name="Google Shape;56;p7"/>
          <p:cNvSpPr/>
          <p:nvPr/>
        </p:nvSpPr>
        <p:spPr>
          <a:xfrm rot="-5400000">
            <a:off x="424200" y="-424200"/>
            <a:ext cx="1041597" cy="1889994"/>
          </a:xfrm>
          <a:custGeom>
            <a:rect b="b" l="l" r="r" t="t"/>
            <a:pathLst>
              <a:path extrusionOk="0" h="38201" w="21053">
                <a:moveTo>
                  <a:pt x="7664" y="1"/>
                </a:moveTo>
                <a:cubicBezTo>
                  <a:pt x="7664" y="1"/>
                  <a:pt x="0" y="10513"/>
                  <a:pt x="6548" y="24195"/>
                </a:cubicBezTo>
                <a:cubicBezTo>
                  <a:pt x="13125" y="37878"/>
                  <a:pt x="21053" y="38201"/>
                  <a:pt x="21053" y="38201"/>
                </a:cubicBezTo>
                <a:lnTo>
                  <a:pt x="21053" y="1"/>
                </a:ln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7"/>
          <p:cNvGrpSpPr/>
          <p:nvPr/>
        </p:nvGrpSpPr>
        <p:grpSpPr>
          <a:xfrm>
            <a:off x="5833390" y="303263"/>
            <a:ext cx="1393475" cy="827101"/>
            <a:chOff x="6005240" y="371688"/>
            <a:chExt cx="1393475" cy="827101"/>
          </a:xfrm>
        </p:grpSpPr>
        <p:sp>
          <p:nvSpPr>
            <p:cNvPr id="58" name="Google Shape;58;p7"/>
            <p:cNvSpPr/>
            <p:nvPr/>
          </p:nvSpPr>
          <p:spPr>
            <a:xfrm flipH="1">
              <a:off x="6005240" y="410688"/>
              <a:ext cx="255600" cy="255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flipH="1">
              <a:off x="6649400" y="1041589"/>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a:off x="7065115" y="371688"/>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7"/>
          <p:cNvSpPr/>
          <p:nvPr/>
        </p:nvSpPr>
        <p:spPr>
          <a:xfrm flipH="1" rot="-10799903">
            <a:off x="8202990" y="-51596"/>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flipH="1" rot="5400000">
            <a:off x="335368" y="2333417"/>
            <a:ext cx="2474718" cy="3145447"/>
          </a:xfrm>
          <a:custGeom>
            <a:rect b="b" l="l" r="r" t="t"/>
            <a:pathLst>
              <a:path extrusionOk="0" h="16738" w="13169">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txBox="1"/>
          <p:nvPr>
            <p:ph type="title"/>
          </p:nvPr>
        </p:nvSpPr>
        <p:spPr>
          <a:xfrm>
            <a:off x="713100" y="1473850"/>
            <a:ext cx="4998900" cy="22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5" name="Google Shape;65;p8"/>
          <p:cNvSpPr/>
          <p:nvPr/>
        </p:nvSpPr>
        <p:spPr>
          <a:xfrm rot="-5400097">
            <a:off x="4029026" y="-112567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8"/>
          <p:cNvGrpSpPr/>
          <p:nvPr/>
        </p:nvGrpSpPr>
        <p:grpSpPr>
          <a:xfrm>
            <a:off x="302290" y="295539"/>
            <a:ext cx="1133450" cy="960499"/>
            <a:chOff x="2053040" y="1514514"/>
            <a:chExt cx="1133450" cy="960499"/>
          </a:xfrm>
        </p:grpSpPr>
        <p:sp>
          <p:nvSpPr>
            <p:cNvPr id="67" name="Google Shape;67;p8"/>
            <p:cNvSpPr/>
            <p:nvPr/>
          </p:nvSpPr>
          <p:spPr>
            <a:xfrm flipH="1">
              <a:off x="2930890" y="2219413"/>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926088" y="1514514"/>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a:off x="2053040" y="1830975"/>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8"/>
          <p:cNvSpPr/>
          <p:nvPr/>
        </p:nvSpPr>
        <p:spPr>
          <a:xfrm flipH="1" rot="97">
            <a:off x="-213124" y="2571754"/>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8"/>
          <p:cNvGrpSpPr/>
          <p:nvPr/>
        </p:nvGrpSpPr>
        <p:grpSpPr>
          <a:xfrm flipH="1">
            <a:off x="3131459" y="4329567"/>
            <a:ext cx="728260" cy="426814"/>
            <a:chOff x="5522334" y="4134517"/>
            <a:chExt cx="728260" cy="426814"/>
          </a:xfrm>
        </p:grpSpPr>
        <p:sp>
          <p:nvSpPr>
            <p:cNvPr id="72" name="Google Shape;72;p8"/>
            <p:cNvSpPr/>
            <p:nvPr/>
          </p:nvSpPr>
          <p:spPr>
            <a:xfrm>
              <a:off x="5994994" y="4134517"/>
              <a:ext cx="255600" cy="2556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5522334" y="4404131"/>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8"/>
          <p:cNvSpPr/>
          <p:nvPr/>
        </p:nvSpPr>
        <p:spPr>
          <a:xfrm rot="-5400000">
            <a:off x="6333918" y="2333417"/>
            <a:ext cx="2474718" cy="3145447"/>
          </a:xfrm>
          <a:custGeom>
            <a:rect b="b" l="l" r="r" t="t"/>
            <a:pathLst>
              <a:path extrusionOk="0" h="16738" w="13169">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6"/>
        </a:solidFill>
      </p:bgPr>
    </p:bg>
    <p:spTree>
      <p:nvGrpSpPr>
        <p:cNvPr id="75" name="Shape 75"/>
        <p:cNvGrpSpPr/>
        <p:nvPr/>
      </p:nvGrpSpPr>
      <p:grpSpPr>
        <a:xfrm>
          <a:off x="0" y="0"/>
          <a:ext cx="0" cy="0"/>
          <a:chOff x="0" y="0"/>
          <a:chExt cx="0" cy="0"/>
        </a:xfrm>
      </p:grpSpPr>
      <p:sp>
        <p:nvSpPr>
          <p:cNvPr id="76" name="Google Shape;76;p9"/>
          <p:cNvSpPr txBox="1"/>
          <p:nvPr>
            <p:ph idx="1" type="subTitle"/>
          </p:nvPr>
        </p:nvSpPr>
        <p:spPr>
          <a:xfrm>
            <a:off x="1216200" y="2243213"/>
            <a:ext cx="4038600" cy="1352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77" name="Google Shape;77;p9"/>
          <p:cNvSpPr txBox="1"/>
          <p:nvPr>
            <p:ph type="title"/>
          </p:nvPr>
        </p:nvSpPr>
        <p:spPr>
          <a:xfrm>
            <a:off x="1216200" y="1551513"/>
            <a:ext cx="4038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6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8" name="Google Shape;78;p9"/>
          <p:cNvSpPr/>
          <p:nvPr/>
        </p:nvSpPr>
        <p:spPr>
          <a:xfrm flipH="1">
            <a:off x="-48150" y="0"/>
            <a:ext cx="1041597" cy="1889994"/>
          </a:xfrm>
          <a:custGeom>
            <a:rect b="b" l="l" r="r" t="t"/>
            <a:pathLst>
              <a:path extrusionOk="0" h="38201" w="21053">
                <a:moveTo>
                  <a:pt x="7664" y="1"/>
                </a:moveTo>
                <a:cubicBezTo>
                  <a:pt x="7664" y="1"/>
                  <a:pt x="0" y="10513"/>
                  <a:pt x="6548" y="24195"/>
                </a:cubicBezTo>
                <a:cubicBezTo>
                  <a:pt x="13125" y="37878"/>
                  <a:pt x="21053" y="38201"/>
                  <a:pt x="21053" y="38201"/>
                </a:cubicBezTo>
                <a:lnTo>
                  <a:pt x="21053" y="1"/>
                </a:ln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48150" y="4166019"/>
            <a:ext cx="1667050" cy="1020250"/>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6399993" y="2333417"/>
            <a:ext cx="2474718" cy="3145447"/>
          </a:xfrm>
          <a:custGeom>
            <a:rect b="b" l="l" r="r" t="t"/>
            <a:pathLst>
              <a:path extrusionOk="0" h="16738" w="13169">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sp>
        <p:nvSpPr>
          <p:cNvPr id="82" name="Google Shape;82;p10"/>
          <p:cNvSpPr txBox="1"/>
          <p:nvPr>
            <p:ph idx="1" type="body"/>
          </p:nvPr>
        </p:nvSpPr>
        <p:spPr>
          <a:xfrm>
            <a:off x="713100" y="4001975"/>
            <a:ext cx="77178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b="1" sz="3200">
                <a:latin typeface="Roboto Slab"/>
                <a:ea typeface="Roboto Slab"/>
                <a:cs typeface="Roboto Slab"/>
                <a:sym typeface="Roboto Slab"/>
              </a:defRPr>
            </a:lvl1pPr>
          </a:lstStyle>
          <a:p/>
        </p:txBody>
      </p:sp>
      <p:grpSp>
        <p:nvGrpSpPr>
          <p:cNvPr id="83" name="Google Shape;83;p10"/>
          <p:cNvGrpSpPr/>
          <p:nvPr/>
        </p:nvGrpSpPr>
        <p:grpSpPr>
          <a:xfrm>
            <a:off x="7371915" y="284875"/>
            <a:ext cx="1180575" cy="822301"/>
            <a:chOff x="7371915" y="284875"/>
            <a:chExt cx="1180575" cy="822301"/>
          </a:xfrm>
        </p:grpSpPr>
        <p:sp>
          <p:nvSpPr>
            <p:cNvPr id="84" name="Google Shape;84;p10"/>
            <p:cNvSpPr/>
            <p:nvPr/>
          </p:nvSpPr>
          <p:spPr>
            <a:xfrm flipH="1">
              <a:off x="7371915" y="446050"/>
              <a:ext cx="255600" cy="255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flipH="1">
              <a:off x="8218900" y="949976"/>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flipH="1">
              <a:off x="8218890" y="284875"/>
              <a:ext cx="333600" cy="333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0"/>
          <p:cNvSpPr/>
          <p:nvPr/>
        </p:nvSpPr>
        <p:spPr>
          <a:xfrm flipH="1">
            <a:off x="7193707" y="3976976"/>
            <a:ext cx="1975954" cy="1209302"/>
          </a:xfrm>
          <a:custGeom>
            <a:rect b="b" l="l" r="r" t="t"/>
            <a:pathLst>
              <a:path extrusionOk="0" h="40810" w="66682">
                <a:moveTo>
                  <a:pt x="17413" y="1"/>
                </a:moveTo>
                <a:cubicBezTo>
                  <a:pt x="7499" y="1"/>
                  <a:pt x="1" y="5751"/>
                  <a:pt x="1" y="5751"/>
                </a:cubicBezTo>
                <a:lnTo>
                  <a:pt x="1" y="40809"/>
                </a:lnTo>
                <a:lnTo>
                  <a:pt x="66682" y="40809"/>
                </a:lnTo>
                <a:cubicBezTo>
                  <a:pt x="59811" y="29916"/>
                  <a:pt x="54996" y="36111"/>
                  <a:pt x="41518" y="31883"/>
                </a:cubicBezTo>
                <a:cubicBezTo>
                  <a:pt x="28012" y="27655"/>
                  <a:pt x="38700" y="5751"/>
                  <a:pt x="25223" y="1259"/>
                </a:cubicBezTo>
                <a:cubicBezTo>
                  <a:pt x="22521" y="360"/>
                  <a:pt x="19892" y="1"/>
                  <a:pt x="17413"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flipH="1" rot="5400097">
            <a:off x="2880538" y="-974121"/>
            <a:ext cx="1085939" cy="2762250"/>
          </a:xfrm>
          <a:custGeom>
            <a:rect b="b" l="l" r="r" t="t"/>
            <a:pathLst>
              <a:path extrusionOk="0" h="24987" w="12238">
                <a:moveTo>
                  <a:pt x="10811" y="1"/>
                </a:moveTo>
                <a:cubicBezTo>
                  <a:pt x="8268" y="1"/>
                  <a:pt x="5197" y="1226"/>
                  <a:pt x="4747" y="4142"/>
                </a:cubicBezTo>
                <a:cubicBezTo>
                  <a:pt x="4638" y="4933"/>
                  <a:pt x="4762" y="5740"/>
                  <a:pt x="4778" y="6531"/>
                </a:cubicBezTo>
                <a:cubicBezTo>
                  <a:pt x="4793" y="7322"/>
                  <a:pt x="4685" y="8175"/>
                  <a:pt x="4173" y="8795"/>
                </a:cubicBezTo>
                <a:cubicBezTo>
                  <a:pt x="3878" y="9167"/>
                  <a:pt x="3460" y="9400"/>
                  <a:pt x="3072" y="9694"/>
                </a:cubicBezTo>
                <a:cubicBezTo>
                  <a:pt x="1087" y="11152"/>
                  <a:pt x="1" y="13727"/>
                  <a:pt x="141" y="16224"/>
                </a:cubicBezTo>
                <a:cubicBezTo>
                  <a:pt x="280" y="18721"/>
                  <a:pt x="1598" y="21079"/>
                  <a:pt x="3506" y="22645"/>
                </a:cubicBezTo>
                <a:cubicBezTo>
                  <a:pt x="5414" y="24196"/>
                  <a:pt x="7880" y="24971"/>
                  <a:pt x="10330" y="24987"/>
                </a:cubicBezTo>
                <a:cubicBezTo>
                  <a:pt x="10966" y="24987"/>
                  <a:pt x="11602" y="24925"/>
                  <a:pt x="12238" y="24801"/>
                </a:cubicBezTo>
                <a:lnTo>
                  <a:pt x="12238" y="6918"/>
                </a:lnTo>
                <a:cubicBezTo>
                  <a:pt x="12238" y="6019"/>
                  <a:pt x="12176" y="5135"/>
                  <a:pt x="12036" y="4266"/>
                </a:cubicBezTo>
                <a:cubicBezTo>
                  <a:pt x="11804" y="2777"/>
                  <a:pt x="11400" y="1335"/>
                  <a:pt x="10811" y="1"/>
                </a:cubicBezTo>
                <a:close/>
              </a:path>
            </a:pathLst>
          </a:custGeom>
          <a:solidFill>
            <a:srgbClr val="FDFDFD">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355244" y="4607067"/>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0"/>
          <p:cNvGrpSpPr/>
          <p:nvPr/>
        </p:nvGrpSpPr>
        <p:grpSpPr>
          <a:xfrm>
            <a:off x="454225" y="381289"/>
            <a:ext cx="525600" cy="367025"/>
            <a:chOff x="454225" y="381289"/>
            <a:chExt cx="525600" cy="367025"/>
          </a:xfrm>
        </p:grpSpPr>
        <p:sp>
          <p:nvSpPr>
            <p:cNvPr id="91" name="Google Shape;91;p10"/>
            <p:cNvSpPr/>
            <p:nvPr/>
          </p:nvSpPr>
          <p:spPr>
            <a:xfrm flipH="1">
              <a:off x="822625" y="591114"/>
              <a:ext cx="157200" cy="1572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flipH="1">
              <a:off x="454225" y="381289"/>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8500"/>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1pPr>
            <a:lvl2pPr lvl="1">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2pPr>
            <a:lvl3pPr lvl="2">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3pPr>
            <a:lvl4pPr lvl="3">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4pPr>
            <a:lvl5pPr lvl="4">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5pPr>
            <a:lvl6pPr lvl="5">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6pPr>
            <a:lvl7pPr lvl="6">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7pPr>
            <a:lvl8pPr lvl="7">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8pPr>
            <a:lvl9pPr lvl="8">
              <a:spcBef>
                <a:spcPts val="0"/>
              </a:spcBef>
              <a:spcAft>
                <a:spcPts val="0"/>
              </a:spcAft>
              <a:buClr>
                <a:schemeClr val="lt1"/>
              </a:buClr>
              <a:buSzPts val="3200"/>
              <a:buFont typeface="Roboto Slab"/>
              <a:buNone/>
              <a:defRPr b="1" sz="3200">
                <a:solidFill>
                  <a:schemeClr val="lt1"/>
                </a:solidFill>
                <a:latin typeface="Roboto Slab"/>
                <a:ea typeface="Roboto Slab"/>
                <a:cs typeface="Roboto Slab"/>
                <a:sym typeface="Roboto Slab"/>
              </a:defRPr>
            </a:lvl9pPr>
          </a:lstStyle>
          <a:p/>
        </p:txBody>
      </p:sp>
      <p:sp>
        <p:nvSpPr>
          <p:cNvPr id="7" name="Google Shape;7;p1"/>
          <p:cNvSpPr txBox="1"/>
          <p:nvPr>
            <p:ph idx="1" type="body"/>
          </p:nvPr>
        </p:nvSpPr>
        <p:spPr>
          <a:xfrm>
            <a:off x="713100" y="1203950"/>
            <a:ext cx="7717800" cy="33999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Roboto"/>
              <a:buChar char="●"/>
              <a:defRPr sz="1800">
                <a:solidFill>
                  <a:schemeClr val="lt1"/>
                </a:solidFill>
                <a:latin typeface="Roboto"/>
                <a:ea typeface="Roboto"/>
                <a:cs typeface="Roboto"/>
                <a:sym typeface="Roboto"/>
              </a:defRPr>
            </a:lvl1pPr>
            <a:lvl2pPr indent="-317500" lvl="1" marL="9144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 Id="rId3"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p:nvPr/>
        </p:nvSpPr>
        <p:spPr>
          <a:xfrm flipH="1" rot="5400000">
            <a:off x="335368" y="2333417"/>
            <a:ext cx="2474718" cy="3145447"/>
          </a:xfrm>
          <a:custGeom>
            <a:rect b="b" l="l" r="r" t="t"/>
            <a:pathLst>
              <a:path extrusionOk="0" h="16738" w="13169">
                <a:moveTo>
                  <a:pt x="3038" y="1"/>
                </a:moveTo>
                <a:cubicBezTo>
                  <a:pt x="1983" y="1"/>
                  <a:pt x="930" y="399"/>
                  <a:pt x="1" y="995"/>
                </a:cubicBezTo>
                <a:lnTo>
                  <a:pt x="1" y="16737"/>
                </a:lnTo>
                <a:lnTo>
                  <a:pt x="11773" y="16737"/>
                </a:lnTo>
                <a:cubicBezTo>
                  <a:pt x="11819" y="16644"/>
                  <a:pt x="11866" y="16567"/>
                  <a:pt x="11912" y="16474"/>
                </a:cubicBezTo>
                <a:cubicBezTo>
                  <a:pt x="12610" y="15171"/>
                  <a:pt x="13168" y="13620"/>
                  <a:pt x="12657" y="12224"/>
                </a:cubicBezTo>
                <a:cubicBezTo>
                  <a:pt x="12138" y="10767"/>
                  <a:pt x="10532" y="9930"/>
                  <a:pt x="8969" y="9930"/>
                </a:cubicBezTo>
                <a:cubicBezTo>
                  <a:pt x="8802" y="9930"/>
                  <a:pt x="8634" y="9940"/>
                  <a:pt x="8469" y="9960"/>
                </a:cubicBezTo>
                <a:cubicBezTo>
                  <a:pt x="8186" y="9983"/>
                  <a:pt x="7904" y="10042"/>
                  <a:pt x="7621" y="10042"/>
                </a:cubicBezTo>
                <a:cubicBezTo>
                  <a:pt x="7531" y="10042"/>
                  <a:pt x="7442" y="10037"/>
                  <a:pt x="7352" y="10022"/>
                </a:cubicBezTo>
                <a:cubicBezTo>
                  <a:pt x="6313" y="9882"/>
                  <a:pt x="5708" y="8703"/>
                  <a:pt x="5677" y="7664"/>
                </a:cubicBezTo>
                <a:cubicBezTo>
                  <a:pt x="5662" y="6609"/>
                  <a:pt x="6018" y="5586"/>
                  <a:pt x="6112" y="4547"/>
                </a:cubicBezTo>
                <a:cubicBezTo>
                  <a:pt x="6205" y="3554"/>
                  <a:pt x="6018" y="2530"/>
                  <a:pt x="5615" y="1631"/>
                </a:cubicBezTo>
                <a:cubicBezTo>
                  <a:pt x="5398" y="1150"/>
                  <a:pt x="5119" y="700"/>
                  <a:pt x="4685" y="406"/>
                </a:cubicBezTo>
                <a:cubicBezTo>
                  <a:pt x="4312" y="157"/>
                  <a:pt x="3863" y="49"/>
                  <a:pt x="3413" y="18"/>
                </a:cubicBezTo>
                <a:cubicBezTo>
                  <a:pt x="3288" y="6"/>
                  <a:pt x="3163" y="1"/>
                  <a:pt x="3038" y="1"/>
                </a:cubicBezTo>
                <a:close/>
              </a:path>
            </a:pathLst>
          </a:custGeom>
          <a:solidFill>
            <a:srgbClr val="93C6B6">
              <a:alpha val="42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2635400" y="2858875"/>
            <a:ext cx="3683400" cy="7695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31"/>
          <p:cNvSpPr txBox="1"/>
          <p:nvPr>
            <p:ph type="ctrTitle"/>
          </p:nvPr>
        </p:nvSpPr>
        <p:spPr>
          <a:xfrm>
            <a:off x="1158150" y="603125"/>
            <a:ext cx="7500000" cy="154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Comprehensive Assessment</a:t>
            </a:r>
            <a:endParaRPr sz="4000">
              <a:solidFill>
                <a:schemeClr val="lt1"/>
              </a:solidFill>
            </a:endParaRPr>
          </a:p>
        </p:txBody>
      </p:sp>
      <p:sp>
        <p:nvSpPr>
          <p:cNvPr id="347" name="Google Shape;347;p31"/>
          <p:cNvSpPr txBox="1"/>
          <p:nvPr>
            <p:ph idx="1" type="subTitle"/>
          </p:nvPr>
        </p:nvSpPr>
        <p:spPr>
          <a:xfrm>
            <a:off x="2932025" y="3096000"/>
            <a:ext cx="3207300" cy="27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           </a:t>
            </a:r>
            <a:r>
              <a:rPr b="1" lang="en"/>
              <a:t>Shashwat Pathak</a:t>
            </a:r>
            <a:endParaRPr b="1"/>
          </a:p>
          <a:p>
            <a:pPr indent="0" lvl="0" marL="0" rtl="0" algn="r">
              <a:spcBef>
                <a:spcPts val="0"/>
              </a:spcBef>
              <a:spcAft>
                <a:spcPts val="0"/>
              </a:spcAft>
              <a:buNone/>
            </a:pPr>
            <a:r>
              <a:rPr lang="en"/>
              <a:t>shashwat.pathak@mindtree.com</a:t>
            </a:r>
            <a:endParaRPr/>
          </a:p>
        </p:txBody>
      </p:sp>
      <p:grpSp>
        <p:nvGrpSpPr>
          <p:cNvPr id="348" name="Google Shape;348;p31"/>
          <p:cNvGrpSpPr/>
          <p:nvPr/>
        </p:nvGrpSpPr>
        <p:grpSpPr>
          <a:xfrm>
            <a:off x="3" y="1"/>
            <a:ext cx="1533335" cy="936901"/>
            <a:chOff x="499303" y="1126051"/>
            <a:chExt cx="1533335" cy="936901"/>
          </a:xfrm>
        </p:grpSpPr>
        <p:sp>
          <p:nvSpPr>
            <p:cNvPr id="349" name="Google Shape;349;p31"/>
            <p:cNvSpPr/>
            <p:nvPr/>
          </p:nvSpPr>
          <p:spPr>
            <a:xfrm>
              <a:off x="1777038" y="1691363"/>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499303" y="1905752"/>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1159988" y="1126051"/>
              <a:ext cx="333600" cy="333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31"/>
          <p:cNvSpPr txBox="1"/>
          <p:nvPr>
            <p:ph type="ctrTitle"/>
          </p:nvPr>
        </p:nvSpPr>
        <p:spPr>
          <a:xfrm>
            <a:off x="2189450" y="1781875"/>
            <a:ext cx="5073000" cy="853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u="sng"/>
              <a:t>Hospital Management App</a:t>
            </a:r>
            <a:endParaRPr sz="3000" u="sng">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type="title"/>
          </p:nvPr>
        </p:nvSpPr>
        <p:spPr>
          <a:xfrm>
            <a:off x="991600" y="714900"/>
            <a:ext cx="685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Eureka Dashboard</a:t>
            </a:r>
            <a:endParaRPr sz="3000"/>
          </a:p>
        </p:txBody>
      </p:sp>
      <p:sp>
        <p:nvSpPr>
          <p:cNvPr id="432" name="Google Shape;432;p40"/>
          <p:cNvSpPr txBox="1"/>
          <p:nvPr/>
        </p:nvSpPr>
        <p:spPr>
          <a:xfrm>
            <a:off x="1115550" y="1385075"/>
            <a:ext cx="72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433" name="Google Shape;433;p40"/>
          <p:cNvPicPr preferRelativeResize="0"/>
          <p:nvPr/>
        </p:nvPicPr>
        <p:blipFill>
          <a:blip r:embed="rId3">
            <a:alphaModFix/>
          </a:blip>
          <a:stretch>
            <a:fillRect/>
          </a:stretch>
        </p:blipFill>
        <p:spPr>
          <a:xfrm>
            <a:off x="1115550" y="1385075"/>
            <a:ext cx="7142500" cy="360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1"/>
          <p:cNvSpPr txBox="1"/>
          <p:nvPr>
            <p:ph type="title"/>
          </p:nvPr>
        </p:nvSpPr>
        <p:spPr>
          <a:xfrm>
            <a:off x="991600" y="714900"/>
            <a:ext cx="685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Testing the APIs in Postman</a:t>
            </a:r>
            <a:endParaRPr sz="3000"/>
          </a:p>
        </p:txBody>
      </p:sp>
      <p:sp>
        <p:nvSpPr>
          <p:cNvPr id="439" name="Google Shape;439;p41"/>
          <p:cNvSpPr txBox="1"/>
          <p:nvPr/>
        </p:nvSpPr>
        <p:spPr>
          <a:xfrm>
            <a:off x="1115550" y="1385075"/>
            <a:ext cx="72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440" name="Google Shape;440;p41"/>
          <p:cNvPicPr preferRelativeResize="0"/>
          <p:nvPr/>
        </p:nvPicPr>
        <p:blipFill>
          <a:blip r:embed="rId3">
            <a:alphaModFix/>
          </a:blip>
          <a:stretch>
            <a:fillRect/>
          </a:stretch>
        </p:blipFill>
        <p:spPr>
          <a:xfrm>
            <a:off x="1115550" y="1466000"/>
            <a:ext cx="3586225" cy="3457725"/>
          </a:xfrm>
          <a:prstGeom prst="rect">
            <a:avLst/>
          </a:prstGeom>
          <a:noFill/>
          <a:ln>
            <a:noFill/>
          </a:ln>
        </p:spPr>
      </p:pic>
      <p:pic>
        <p:nvPicPr>
          <p:cNvPr id="441" name="Google Shape;441;p41"/>
          <p:cNvPicPr preferRelativeResize="0"/>
          <p:nvPr/>
        </p:nvPicPr>
        <p:blipFill>
          <a:blip r:embed="rId4">
            <a:alphaModFix/>
          </a:blip>
          <a:stretch>
            <a:fillRect/>
          </a:stretch>
        </p:blipFill>
        <p:spPr>
          <a:xfrm>
            <a:off x="4809275" y="1466000"/>
            <a:ext cx="3790795" cy="345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p:nvPr/>
        </p:nvSpPr>
        <p:spPr>
          <a:xfrm>
            <a:off x="4158275" y="1593695"/>
            <a:ext cx="977100" cy="977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 name="Google Shape;447;p42"/>
          <p:cNvSpPr txBox="1"/>
          <p:nvPr>
            <p:ph type="title"/>
          </p:nvPr>
        </p:nvSpPr>
        <p:spPr>
          <a:xfrm>
            <a:off x="2636975" y="2708013"/>
            <a:ext cx="4019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Angular Frontend</a:t>
            </a:r>
            <a:endParaRPr sz="3000"/>
          </a:p>
        </p:txBody>
      </p:sp>
      <p:sp>
        <p:nvSpPr>
          <p:cNvPr id="448" name="Google Shape;448;p42"/>
          <p:cNvSpPr txBox="1"/>
          <p:nvPr>
            <p:ph idx="2" type="title"/>
          </p:nvPr>
        </p:nvSpPr>
        <p:spPr>
          <a:xfrm>
            <a:off x="4215125" y="1765745"/>
            <a:ext cx="8634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3"/>
          <p:cNvSpPr txBox="1"/>
          <p:nvPr>
            <p:ph idx="1" type="subTitle"/>
          </p:nvPr>
        </p:nvSpPr>
        <p:spPr>
          <a:xfrm>
            <a:off x="1096400" y="1638725"/>
            <a:ext cx="6405600" cy="301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create the new angular project using `ng new` command</a:t>
            </a:r>
            <a:r>
              <a:rPr lang="en"/>
              <a:t>, but</a:t>
            </a:r>
            <a:r>
              <a:rPr lang="en"/>
              <a:t> we need to have Node package manager (NPM) and Angular CLI installed before we can do that.</a:t>
            </a:r>
            <a:endParaRPr/>
          </a:p>
          <a:p>
            <a:pPr indent="-342900" lvl="0" marL="457200" rtl="0" algn="l">
              <a:spcBef>
                <a:spcPts val="0"/>
              </a:spcBef>
              <a:spcAft>
                <a:spcPts val="0"/>
              </a:spcAft>
              <a:buSzPts val="1800"/>
              <a:buChar char="●"/>
            </a:pPr>
            <a:r>
              <a:rPr lang="en"/>
              <a:t>So, after installing Node on our machine, we can install Angular CLI using command `npm install -g @angular/cli`.</a:t>
            </a:r>
            <a:endParaRPr/>
          </a:p>
          <a:p>
            <a:pPr indent="-342900" lvl="0" marL="457200" rtl="0" algn="l">
              <a:spcBef>
                <a:spcPts val="0"/>
              </a:spcBef>
              <a:spcAft>
                <a:spcPts val="0"/>
              </a:spcAft>
              <a:buSzPts val="1800"/>
              <a:buChar char="●"/>
            </a:pPr>
            <a:r>
              <a:rPr lang="en"/>
              <a:t>Once angular CLI is installed, we can create new project using `ng new &lt;project name&gt;` command. </a:t>
            </a:r>
            <a:endParaRPr/>
          </a:p>
          <a:p>
            <a:pPr indent="-342900" lvl="0" marL="457200" rtl="0" algn="l">
              <a:spcBef>
                <a:spcPts val="0"/>
              </a:spcBef>
              <a:spcAft>
                <a:spcPts val="0"/>
              </a:spcAft>
              <a:buSzPts val="1800"/>
              <a:buChar char="●"/>
            </a:pPr>
            <a:r>
              <a:rPr lang="en"/>
              <a:t>This generates a project with dummy codebase, which we have to modify as per our needs.</a:t>
            </a:r>
            <a:endParaRPr/>
          </a:p>
        </p:txBody>
      </p:sp>
      <p:sp>
        <p:nvSpPr>
          <p:cNvPr id="454" name="Google Shape;454;p43"/>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Creating the Project</a:t>
            </a:r>
            <a:endParaRPr/>
          </a:p>
        </p:txBody>
      </p:sp>
      <p:grpSp>
        <p:nvGrpSpPr>
          <p:cNvPr id="455" name="Google Shape;455;p43"/>
          <p:cNvGrpSpPr/>
          <p:nvPr/>
        </p:nvGrpSpPr>
        <p:grpSpPr>
          <a:xfrm>
            <a:off x="1054811" y="3900942"/>
            <a:ext cx="896840" cy="541289"/>
            <a:chOff x="1250761" y="4062692"/>
            <a:chExt cx="896840" cy="541289"/>
          </a:xfrm>
        </p:grpSpPr>
        <p:sp>
          <p:nvSpPr>
            <p:cNvPr id="456" name="Google Shape;456;p43"/>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3"/>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4"/>
          <p:cNvSpPr txBox="1"/>
          <p:nvPr>
            <p:ph idx="1" type="subTitle"/>
          </p:nvPr>
        </p:nvSpPr>
        <p:spPr>
          <a:xfrm>
            <a:off x="1096400" y="1638725"/>
            <a:ext cx="6405600" cy="301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this project, I have created following components - </a:t>
            </a:r>
            <a:endParaRPr sz="1500"/>
          </a:p>
          <a:p>
            <a:pPr indent="-323850" lvl="1" marL="914400" rtl="0" algn="l">
              <a:spcBef>
                <a:spcPts val="0"/>
              </a:spcBef>
              <a:spcAft>
                <a:spcPts val="0"/>
              </a:spcAft>
              <a:buSzPts val="1500"/>
              <a:buChar char="○"/>
            </a:pPr>
            <a:r>
              <a:rPr lang="en" sz="1500"/>
              <a:t>Home screen</a:t>
            </a:r>
            <a:endParaRPr sz="1500"/>
          </a:p>
          <a:p>
            <a:pPr indent="-323850" lvl="1" marL="914400" rtl="0" algn="l">
              <a:spcBef>
                <a:spcPts val="0"/>
              </a:spcBef>
              <a:spcAft>
                <a:spcPts val="0"/>
              </a:spcAft>
              <a:buSzPts val="1500"/>
              <a:buChar char="○"/>
            </a:pPr>
            <a:r>
              <a:rPr lang="en" sz="1500"/>
              <a:t>Doctor </a:t>
            </a:r>
            <a:r>
              <a:rPr lang="en" sz="1500"/>
              <a:t>enrollment</a:t>
            </a:r>
            <a:r>
              <a:rPr lang="en" sz="1500"/>
              <a:t> form</a:t>
            </a:r>
            <a:endParaRPr sz="1500"/>
          </a:p>
          <a:p>
            <a:pPr indent="-323850" lvl="1" marL="914400" rtl="0" algn="l">
              <a:spcBef>
                <a:spcPts val="0"/>
              </a:spcBef>
              <a:spcAft>
                <a:spcPts val="0"/>
              </a:spcAft>
              <a:buSzPts val="1500"/>
              <a:buChar char="○"/>
            </a:pPr>
            <a:r>
              <a:rPr lang="en" sz="1500"/>
              <a:t>Patient enrollment form</a:t>
            </a:r>
            <a:endParaRPr sz="1500"/>
          </a:p>
          <a:p>
            <a:pPr indent="-323850" lvl="1" marL="914400" rtl="0" algn="l">
              <a:spcBef>
                <a:spcPts val="0"/>
              </a:spcBef>
              <a:spcAft>
                <a:spcPts val="0"/>
              </a:spcAft>
              <a:buSzPts val="1500"/>
              <a:buChar char="○"/>
            </a:pPr>
            <a:r>
              <a:rPr lang="en" sz="1500"/>
              <a:t>Search doctor info screen</a:t>
            </a:r>
            <a:endParaRPr sz="1500"/>
          </a:p>
          <a:p>
            <a:pPr indent="-323850" lvl="1" marL="914400" rtl="0" algn="l">
              <a:spcBef>
                <a:spcPts val="0"/>
              </a:spcBef>
              <a:spcAft>
                <a:spcPts val="0"/>
              </a:spcAft>
              <a:buSzPts val="1500"/>
              <a:buChar char="○"/>
            </a:pPr>
            <a:r>
              <a:rPr lang="en" sz="1500"/>
              <a:t>Search patient info screen</a:t>
            </a:r>
            <a:endParaRPr sz="1500"/>
          </a:p>
          <a:p>
            <a:pPr indent="-323850" lvl="0" marL="457200" rtl="0" algn="l">
              <a:spcBef>
                <a:spcPts val="0"/>
              </a:spcBef>
              <a:spcAft>
                <a:spcPts val="0"/>
              </a:spcAft>
              <a:buSzPts val="1500"/>
              <a:buChar char="●"/>
            </a:pPr>
            <a:r>
              <a:rPr lang="en" sz="1500"/>
              <a:t>We can create new components in angular by running command -  </a:t>
            </a:r>
            <a:endParaRPr sz="1500"/>
          </a:p>
          <a:p>
            <a:pPr indent="0" lvl="0" marL="457200" rtl="0" algn="l">
              <a:spcBef>
                <a:spcPts val="0"/>
              </a:spcBef>
              <a:spcAft>
                <a:spcPts val="0"/>
              </a:spcAft>
              <a:buNone/>
            </a:pPr>
            <a:r>
              <a:rPr i="1" lang="en" sz="1500">
                <a:highlight>
                  <a:srgbClr val="FFDBA9"/>
                </a:highlight>
              </a:rPr>
              <a:t>`ng generate component component/component-name`</a:t>
            </a:r>
            <a:r>
              <a:rPr lang="en" sz="1500"/>
              <a:t> from the root folder.</a:t>
            </a:r>
            <a:endParaRPr sz="1500"/>
          </a:p>
        </p:txBody>
      </p:sp>
      <p:sp>
        <p:nvSpPr>
          <p:cNvPr id="463" name="Google Shape;463;p44"/>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Creating the components</a:t>
            </a:r>
            <a:endParaRPr/>
          </a:p>
        </p:txBody>
      </p:sp>
      <p:grpSp>
        <p:nvGrpSpPr>
          <p:cNvPr id="464" name="Google Shape;464;p44"/>
          <p:cNvGrpSpPr/>
          <p:nvPr/>
        </p:nvGrpSpPr>
        <p:grpSpPr>
          <a:xfrm>
            <a:off x="1054811" y="3900942"/>
            <a:ext cx="896840" cy="541289"/>
            <a:chOff x="1250761" y="4062692"/>
            <a:chExt cx="896840" cy="541289"/>
          </a:xfrm>
        </p:grpSpPr>
        <p:sp>
          <p:nvSpPr>
            <p:cNvPr id="465" name="Google Shape;465;p44"/>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4"/>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5"/>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Creating the components</a:t>
            </a:r>
            <a:endParaRPr/>
          </a:p>
        </p:txBody>
      </p:sp>
      <p:grpSp>
        <p:nvGrpSpPr>
          <p:cNvPr id="472" name="Google Shape;472;p45"/>
          <p:cNvGrpSpPr/>
          <p:nvPr/>
        </p:nvGrpSpPr>
        <p:grpSpPr>
          <a:xfrm>
            <a:off x="1054811" y="3900942"/>
            <a:ext cx="896840" cy="541289"/>
            <a:chOff x="1250761" y="4062692"/>
            <a:chExt cx="896840" cy="541289"/>
          </a:xfrm>
        </p:grpSpPr>
        <p:sp>
          <p:nvSpPr>
            <p:cNvPr id="473" name="Google Shape;473;p45"/>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5"/>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5" name="Google Shape;475;p45"/>
          <p:cNvPicPr preferRelativeResize="0"/>
          <p:nvPr/>
        </p:nvPicPr>
        <p:blipFill>
          <a:blip r:embed="rId3">
            <a:alphaModFix/>
          </a:blip>
          <a:stretch>
            <a:fillRect/>
          </a:stretch>
        </p:blipFill>
        <p:spPr>
          <a:xfrm>
            <a:off x="2829275" y="1111200"/>
            <a:ext cx="2243525" cy="396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txBox="1"/>
          <p:nvPr>
            <p:ph idx="1" type="subTitle"/>
          </p:nvPr>
        </p:nvSpPr>
        <p:spPr>
          <a:xfrm>
            <a:off x="1172600" y="1638725"/>
            <a:ext cx="6405600" cy="301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this project, I have created two entities - </a:t>
            </a:r>
            <a:endParaRPr sz="1500"/>
          </a:p>
          <a:p>
            <a:pPr indent="-323850" lvl="1" marL="914400" rtl="0" algn="l">
              <a:spcBef>
                <a:spcPts val="0"/>
              </a:spcBef>
              <a:spcAft>
                <a:spcPts val="0"/>
              </a:spcAft>
              <a:buSzPts val="1500"/>
              <a:buChar char="○"/>
            </a:pPr>
            <a:r>
              <a:rPr lang="en" sz="1500"/>
              <a:t>Doctor</a:t>
            </a:r>
            <a:endParaRPr sz="1500"/>
          </a:p>
          <a:p>
            <a:pPr indent="-323850" lvl="1" marL="914400" rtl="0" algn="l">
              <a:spcBef>
                <a:spcPts val="0"/>
              </a:spcBef>
              <a:spcAft>
                <a:spcPts val="0"/>
              </a:spcAft>
              <a:buSzPts val="1500"/>
              <a:buChar char="○"/>
            </a:pPr>
            <a:r>
              <a:rPr lang="en" sz="1500"/>
              <a:t>Patient</a:t>
            </a:r>
            <a:endParaRPr sz="1500"/>
          </a:p>
          <a:p>
            <a:pPr indent="-323850" lvl="0" marL="457200" rtl="0" algn="l">
              <a:spcBef>
                <a:spcPts val="0"/>
              </a:spcBef>
              <a:spcAft>
                <a:spcPts val="0"/>
              </a:spcAft>
              <a:buSzPts val="1500"/>
              <a:buChar char="●"/>
            </a:pPr>
            <a:r>
              <a:rPr lang="en" sz="1500"/>
              <a:t>We can create </a:t>
            </a:r>
            <a:r>
              <a:rPr lang="en" sz="1500"/>
              <a:t>a new</a:t>
            </a:r>
            <a:r>
              <a:rPr lang="en" sz="1500"/>
              <a:t> entity in angular simply as a new class by running command -  </a:t>
            </a:r>
            <a:endParaRPr sz="1500"/>
          </a:p>
          <a:p>
            <a:pPr indent="0" lvl="0" marL="457200" rtl="0" algn="l">
              <a:spcBef>
                <a:spcPts val="0"/>
              </a:spcBef>
              <a:spcAft>
                <a:spcPts val="0"/>
              </a:spcAft>
              <a:buNone/>
            </a:pPr>
            <a:r>
              <a:rPr i="1" lang="en" sz="1500">
                <a:highlight>
                  <a:srgbClr val="FFDBA9"/>
                </a:highlight>
              </a:rPr>
              <a:t>`ng generate class entity/entity-name`</a:t>
            </a:r>
            <a:r>
              <a:rPr lang="en" sz="1500"/>
              <a:t> from the root folder.</a:t>
            </a:r>
            <a:endParaRPr sz="1500"/>
          </a:p>
          <a:p>
            <a:pPr indent="-323850" lvl="0" marL="457200" rtl="0" algn="l">
              <a:spcBef>
                <a:spcPts val="0"/>
              </a:spcBef>
              <a:spcAft>
                <a:spcPts val="0"/>
              </a:spcAft>
              <a:buSzPts val="1500"/>
              <a:buChar char="●"/>
            </a:pPr>
            <a:r>
              <a:rPr lang="en" sz="1500"/>
              <a:t>The entities in this project look like as shown in the next slide.</a:t>
            </a:r>
            <a:endParaRPr sz="1500"/>
          </a:p>
          <a:p>
            <a:pPr indent="0" lvl="0" marL="0" rtl="0" algn="l">
              <a:spcBef>
                <a:spcPts val="0"/>
              </a:spcBef>
              <a:spcAft>
                <a:spcPts val="0"/>
              </a:spcAft>
              <a:buNone/>
            </a:pPr>
            <a:r>
              <a:t/>
            </a:r>
            <a:endParaRPr sz="1500"/>
          </a:p>
        </p:txBody>
      </p:sp>
      <p:sp>
        <p:nvSpPr>
          <p:cNvPr id="481" name="Google Shape;481;p46"/>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Creating the entity</a:t>
            </a:r>
            <a:endParaRPr/>
          </a:p>
        </p:txBody>
      </p:sp>
      <p:grpSp>
        <p:nvGrpSpPr>
          <p:cNvPr id="482" name="Google Shape;482;p46"/>
          <p:cNvGrpSpPr/>
          <p:nvPr/>
        </p:nvGrpSpPr>
        <p:grpSpPr>
          <a:xfrm>
            <a:off x="1054811" y="3900942"/>
            <a:ext cx="896840" cy="541289"/>
            <a:chOff x="1250761" y="4062692"/>
            <a:chExt cx="896840" cy="541289"/>
          </a:xfrm>
        </p:grpSpPr>
        <p:sp>
          <p:nvSpPr>
            <p:cNvPr id="483" name="Google Shape;483;p46"/>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6"/>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7"/>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Creating the entity</a:t>
            </a:r>
            <a:endParaRPr/>
          </a:p>
        </p:txBody>
      </p:sp>
      <p:grpSp>
        <p:nvGrpSpPr>
          <p:cNvPr id="490" name="Google Shape;490;p47"/>
          <p:cNvGrpSpPr/>
          <p:nvPr/>
        </p:nvGrpSpPr>
        <p:grpSpPr>
          <a:xfrm>
            <a:off x="1054811" y="3900942"/>
            <a:ext cx="896840" cy="541289"/>
            <a:chOff x="1250761" y="4062692"/>
            <a:chExt cx="896840" cy="541289"/>
          </a:xfrm>
        </p:grpSpPr>
        <p:sp>
          <p:nvSpPr>
            <p:cNvPr id="491" name="Google Shape;491;p47"/>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7"/>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3" name="Google Shape;493;p47"/>
          <p:cNvPicPr preferRelativeResize="0"/>
          <p:nvPr/>
        </p:nvPicPr>
        <p:blipFill>
          <a:blip r:embed="rId3">
            <a:alphaModFix/>
          </a:blip>
          <a:stretch>
            <a:fillRect/>
          </a:stretch>
        </p:blipFill>
        <p:spPr>
          <a:xfrm>
            <a:off x="548650" y="1644575"/>
            <a:ext cx="2177350" cy="1065675"/>
          </a:xfrm>
          <a:prstGeom prst="rect">
            <a:avLst/>
          </a:prstGeom>
          <a:noFill/>
          <a:ln>
            <a:noFill/>
          </a:ln>
        </p:spPr>
      </p:pic>
      <p:pic>
        <p:nvPicPr>
          <p:cNvPr id="494" name="Google Shape;494;p47"/>
          <p:cNvPicPr preferRelativeResize="0"/>
          <p:nvPr/>
        </p:nvPicPr>
        <p:blipFill>
          <a:blip r:embed="rId4">
            <a:alphaModFix/>
          </a:blip>
          <a:stretch>
            <a:fillRect/>
          </a:stretch>
        </p:blipFill>
        <p:spPr>
          <a:xfrm>
            <a:off x="2803525" y="1488200"/>
            <a:ext cx="2876550" cy="1552575"/>
          </a:xfrm>
          <a:prstGeom prst="rect">
            <a:avLst/>
          </a:prstGeom>
          <a:noFill/>
          <a:ln>
            <a:noFill/>
          </a:ln>
        </p:spPr>
      </p:pic>
      <p:pic>
        <p:nvPicPr>
          <p:cNvPr id="495" name="Google Shape;495;p47"/>
          <p:cNvPicPr preferRelativeResize="0"/>
          <p:nvPr/>
        </p:nvPicPr>
        <p:blipFill>
          <a:blip r:embed="rId5">
            <a:alphaModFix/>
          </a:blip>
          <a:stretch>
            <a:fillRect/>
          </a:stretch>
        </p:blipFill>
        <p:spPr>
          <a:xfrm>
            <a:off x="5923650" y="1571113"/>
            <a:ext cx="2314575" cy="138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8"/>
          <p:cNvSpPr txBox="1"/>
          <p:nvPr>
            <p:ph idx="1" type="subTitle"/>
          </p:nvPr>
        </p:nvSpPr>
        <p:spPr>
          <a:xfrm>
            <a:off x="1172600" y="1638725"/>
            <a:ext cx="6405600" cy="301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 this project, I have created two services - </a:t>
            </a:r>
            <a:endParaRPr sz="1500"/>
          </a:p>
          <a:p>
            <a:pPr indent="-323850" lvl="1" marL="914400" rtl="0" algn="l">
              <a:spcBef>
                <a:spcPts val="0"/>
              </a:spcBef>
              <a:spcAft>
                <a:spcPts val="0"/>
              </a:spcAft>
              <a:buSzPts val="1500"/>
              <a:buChar char="○"/>
            </a:pPr>
            <a:r>
              <a:rPr lang="en" sz="1500"/>
              <a:t>Doctor service</a:t>
            </a:r>
            <a:endParaRPr sz="1500"/>
          </a:p>
          <a:p>
            <a:pPr indent="-323850" lvl="1" marL="914400" rtl="0" algn="l">
              <a:spcBef>
                <a:spcPts val="0"/>
              </a:spcBef>
              <a:spcAft>
                <a:spcPts val="0"/>
              </a:spcAft>
              <a:buSzPts val="1500"/>
              <a:buChar char="○"/>
            </a:pPr>
            <a:r>
              <a:rPr lang="en" sz="1500"/>
              <a:t>Patient service</a:t>
            </a:r>
            <a:endParaRPr sz="1500"/>
          </a:p>
          <a:p>
            <a:pPr indent="-323850" lvl="0" marL="457200" rtl="0" algn="l">
              <a:spcBef>
                <a:spcPts val="0"/>
              </a:spcBef>
              <a:spcAft>
                <a:spcPts val="0"/>
              </a:spcAft>
              <a:buSzPts val="1500"/>
              <a:buChar char="●"/>
            </a:pPr>
            <a:r>
              <a:rPr lang="en" sz="1500"/>
              <a:t>We can create a new service in angular simply as a new service by running command -  </a:t>
            </a:r>
            <a:endParaRPr sz="1500"/>
          </a:p>
          <a:p>
            <a:pPr indent="0" lvl="0" marL="457200" rtl="0" algn="l">
              <a:spcBef>
                <a:spcPts val="0"/>
              </a:spcBef>
              <a:spcAft>
                <a:spcPts val="0"/>
              </a:spcAft>
              <a:buNone/>
            </a:pPr>
            <a:r>
              <a:rPr i="1" lang="en" sz="1500">
                <a:highlight>
                  <a:srgbClr val="FFDBA9"/>
                </a:highlight>
              </a:rPr>
              <a:t>`ng generate service service/service-name`</a:t>
            </a:r>
            <a:r>
              <a:rPr lang="en" sz="1500"/>
              <a:t> from the root folder.</a:t>
            </a:r>
            <a:endParaRPr sz="1500"/>
          </a:p>
          <a:p>
            <a:pPr indent="-323850" lvl="0" marL="457200" rtl="0" algn="l">
              <a:spcBef>
                <a:spcPts val="0"/>
              </a:spcBef>
              <a:spcAft>
                <a:spcPts val="0"/>
              </a:spcAft>
              <a:buSzPts val="1500"/>
              <a:buChar char="●"/>
            </a:pPr>
            <a:r>
              <a:rPr lang="en" sz="1500"/>
              <a:t>The services are used to call the </a:t>
            </a:r>
            <a:r>
              <a:rPr lang="en" sz="1500"/>
              <a:t>backend APIs and the components use the services to perform various backend operations.</a:t>
            </a:r>
            <a:endParaRPr sz="1500"/>
          </a:p>
          <a:p>
            <a:pPr indent="0" lvl="0" marL="0" rtl="0" algn="l">
              <a:spcBef>
                <a:spcPts val="0"/>
              </a:spcBef>
              <a:spcAft>
                <a:spcPts val="0"/>
              </a:spcAft>
              <a:buNone/>
            </a:pPr>
            <a:r>
              <a:t/>
            </a:r>
            <a:endParaRPr sz="1500"/>
          </a:p>
        </p:txBody>
      </p:sp>
      <p:sp>
        <p:nvSpPr>
          <p:cNvPr id="501" name="Google Shape;501;p48"/>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Creating the service</a:t>
            </a:r>
            <a:endParaRPr/>
          </a:p>
        </p:txBody>
      </p:sp>
      <p:grpSp>
        <p:nvGrpSpPr>
          <p:cNvPr id="502" name="Google Shape;502;p48"/>
          <p:cNvGrpSpPr/>
          <p:nvPr/>
        </p:nvGrpSpPr>
        <p:grpSpPr>
          <a:xfrm>
            <a:off x="1054811" y="3900942"/>
            <a:ext cx="896840" cy="541289"/>
            <a:chOff x="1250761" y="4062692"/>
            <a:chExt cx="896840" cy="541289"/>
          </a:xfrm>
        </p:grpSpPr>
        <p:sp>
          <p:nvSpPr>
            <p:cNvPr id="503" name="Google Shape;503;p48"/>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8"/>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idx="1" type="subTitle"/>
          </p:nvPr>
        </p:nvSpPr>
        <p:spPr>
          <a:xfrm>
            <a:off x="1165125" y="1226950"/>
            <a:ext cx="6405600" cy="301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can add routing info in the angular app by defining </a:t>
            </a:r>
            <a:r>
              <a:rPr lang="en" sz="1500"/>
              <a:t>the</a:t>
            </a:r>
            <a:r>
              <a:rPr lang="en" sz="1500"/>
              <a:t> routes in the ‘app-routing.module.ts’ file.</a:t>
            </a:r>
            <a:endParaRPr sz="1500"/>
          </a:p>
          <a:p>
            <a:pPr indent="0" lvl="0" marL="0" rtl="0" algn="l">
              <a:spcBef>
                <a:spcPts val="0"/>
              </a:spcBef>
              <a:spcAft>
                <a:spcPts val="0"/>
              </a:spcAft>
              <a:buNone/>
            </a:pPr>
            <a:r>
              <a:t/>
            </a:r>
            <a:endParaRPr sz="1500"/>
          </a:p>
        </p:txBody>
      </p:sp>
      <p:sp>
        <p:nvSpPr>
          <p:cNvPr id="510" name="Google Shape;510;p49"/>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routing info</a:t>
            </a:r>
            <a:endParaRPr/>
          </a:p>
        </p:txBody>
      </p:sp>
      <p:grpSp>
        <p:nvGrpSpPr>
          <p:cNvPr id="511" name="Google Shape;511;p49"/>
          <p:cNvGrpSpPr/>
          <p:nvPr/>
        </p:nvGrpSpPr>
        <p:grpSpPr>
          <a:xfrm>
            <a:off x="1054811" y="3900942"/>
            <a:ext cx="896840" cy="541289"/>
            <a:chOff x="1250761" y="4062692"/>
            <a:chExt cx="896840" cy="541289"/>
          </a:xfrm>
        </p:grpSpPr>
        <p:sp>
          <p:nvSpPr>
            <p:cNvPr id="512" name="Google Shape;512;p49"/>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9"/>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4" name="Google Shape;514;p49"/>
          <p:cNvPicPr preferRelativeResize="0"/>
          <p:nvPr/>
        </p:nvPicPr>
        <p:blipFill>
          <a:blip r:embed="rId3">
            <a:alphaModFix/>
          </a:blip>
          <a:stretch>
            <a:fillRect/>
          </a:stretch>
        </p:blipFill>
        <p:spPr>
          <a:xfrm>
            <a:off x="2132100" y="2094771"/>
            <a:ext cx="4070499" cy="193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txBox="1"/>
          <p:nvPr>
            <p:ph idx="1" type="subTitle"/>
          </p:nvPr>
        </p:nvSpPr>
        <p:spPr>
          <a:xfrm>
            <a:off x="1687875" y="2245138"/>
            <a:ext cx="5177700" cy="13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project is part of the final comprehensive assessment in which we have developed a full stack web application using Spring Boot, </a:t>
            </a:r>
            <a:r>
              <a:rPr lang="en"/>
              <a:t>MySQL, and</a:t>
            </a:r>
            <a:r>
              <a:rPr lang="en"/>
              <a:t> Angular</a:t>
            </a:r>
            <a:endParaRPr/>
          </a:p>
        </p:txBody>
      </p:sp>
      <p:sp>
        <p:nvSpPr>
          <p:cNvPr id="358" name="Google Shape;358;p32"/>
          <p:cNvSpPr txBox="1"/>
          <p:nvPr>
            <p:ph type="title"/>
          </p:nvPr>
        </p:nvSpPr>
        <p:spPr>
          <a:xfrm>
            <a:off x="1987350" y="1545951"/>
            <a:ext cx="4038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Introduction</a:t>
            </a:r>
            <a:endParaRPr/>
          </a:p>
        </p:txBody>
      </p:sp>
      <p:grpSp>
        <p:nvGrpSpPr>
          <p:cNvPr id="359" name="Google Shape;359;p32"/>
          <p:cNvGrpSpPr/>
          <p:nvPr/>
        </p:nvGrpSpPr>
        <p:grpSpPr>
          <a:xfrm>
            <a:off x="1054811" y="3900942"/>
            <a:ext cx="896840" cy="541289"/>
            <a:chOff x="1250761" y="4062692"/>
            <a:chExt cx="896840" cy="541289"/>
          </a:xfrm>
        </p:grpSpPr>
        <p:sp>
          <p:nvSpPr>
            <p:cNvPr id="360" name="Google Shape;360;p32"/>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0"/>
          <p:cNvSpPr txBox="1"/>
          <p:nvPr>
            <p:ph idx="1" type="subTitle"/>
          </p:nvPr>
        </p:nvSpPr>
        <p:spPr>
          <a:xfrm>
            <a:off x="1165125" y="1226950"/>
            <a:ext cx="6405600" cy="301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can add the styling in our app by using </a:t>
            </a:r>
            <a:r>
              <a:rPr lang="en" sz="1500"/>
              <a:t>bootstrap in the index.html file as shown</a:t>
            </a:r>
            <a:endParaRPr sz="1500"/>
          </a:p>
          <a:p>
            <a:pPr indent="-323850" lvl="0" marL="457200" rtl="0" algn="l">
              <a:spcBef>
                <a:spcPts val="0"/>
              </a:spcBef>
              <a:spcAft>
                <a:spcPts val="0"/>
              </a:spcAft>
              <a:buSzPts val="1500"/>
              <a:buChar char="●"/>
            </a:pPr>
            <a:r>
              <a:rPr lang="en" sz="1500"/>
              <a:t>The &lt;app-root&gt; tag is where angular pushes the dynamic screen content.</a:t>
            </a:r>
            <a:endParaRPr sz="1500"/>
          </a:p>
          <a:p>
            <a:pPr indent="0" lvl="0" marL="0" rtl="0" algn="l">
              <a:spcBef>
                <a:spcPts val="0"/>
              </a:spcBef>
              <a:spcAft>
                <a:spcPts val="0"/>
              </a:spcAft>
              <a:buNone/>
            </a:pPr>
            <a:r>
              <a:t/>
            </a:r>
            <a:endParaRPr sz="1500"/>
          </a:p>
        </p:txBody>
      </p:sp>
      <p:sp>
        <p:nvSpPr>
          <p:cNvPr id="520" name="Google Shape;520;p50"/>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Bootstrap</a:t>
            </a:r>
            <a:endParaRPr/>
          </a:p>
        </p:txBody>
      </p:sp>
      <p:grpSp>
        <p:nvGrpSpPr>
          <p:cNvPr id="521" name="Google Shape;521;p50"/>
          <p:cNvGrpSpPr/>
          <p:nvPr/>
        </p:nvGrpSpPr>
        <p:grpSpPr>
          <a:xfrm>
            <a:off x="1054811" y="3900942"/>
            <a:ext cx="896840" cy="541289"/>
            <a:chOff x="1250761" y="4062692"/>
            <a:chExt cx="896840" cy="541289"/>
          </a:xfrm>
        </p:grpSpPr>
        <p:sp>
          <p:nvSpPr>
            <p:cNvPr id="522" name="Google Shape;522;p50"/>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0"/>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4" name="Google Shape;524;p50"/>
          <p:cNvPicPr preferRelativeResize="0"/>
          <p:nvPr/>
        </p:nvPicPr>
        <p:blipFill>
          <a:blip r:embed="rId3">
            <a:alphaModFix/>
          </a:blip>
          <a:stretch>
            <a:fillRect/>
          </a:stretch>
        </p:blipFill>
        <p:spPr>
          <a:xfrm>
            <a:off x="2360699" y="2354400"/>
            <a:ext cx="4095475" cy="249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1"/>
          <p:cNvSpPr txBox="1"/>
          <p:nvPr>
            <p:ph idx="1" type="subTitle"/>
          </p:nvPr>
        </p:nvSpPr>
        <p:spPr>
          <a:xfrm>
            <a:off x="1165125" y="1226950"/>
            <a:ext cx="6405600" cy="301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can run the application using `ng serve` command, which launches the project on the localhost.</a:t>
            </a:r>
            <a:endParaRPr sz="1500"/>
          </a:p>
          <a:p>
            <a:pPr indent="-323850" lvl="0" marL="457200" rtl="0" algn="l">
              <a:spcBef>
                <a:spcPts val="0"/>
              </a:spcBef>
              <a:spcAft>
                <a:spcPts val="0"/>
              </a:spcAft>
              <a:buSzPts val="1500"/>
              <a:buChar char="●"/>
            </a:pPr>
            <a:r>
              <a:rPr lang="en" sz="1500"/>
              <a:t>Once the application is running, we can see the home page as shown in the next slide</a:t>
            </a:r>
            <a:endParaRPr sz="1500"/>
          </a:p>
        </p:txBody>
      </p:sp>
      <p:sp>
        <p:nvSpPr>
          <p:cNvPr id="530" name="Google Shape;530;p51"/>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Running the Application</a:t>
            </a:r>
            <a:endParaRPr/>
          </a:p>
        </p:txBody>
      </p:sp>
      <p:grpSp>
        <p:nvGrpSpPr>
          <p:cNvPr id="531" name="Google Shape;531;p51"/>
          <p:cNvGrpSpPr/>
          <p:nvPr/>
        </p:nvGrpSpPr>
        <p:grpSpPr>
          <a:xfrm>
            <a:off x="1054811" y="3900942"/>
            <a:ext cx="896840" cy="541289"/>
            <a:chOff x="1250761" y="4062692"/>
            <a:chExt cx="896840" cy="541289"/>
          </a:xfrm>
        </p:grpSpPr>
        <p:sp>
          <p:nvSpPr>
            <p:cNvPr id="532" name="Google Shape;532;p51"/>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2"/>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Home page</a:t>
            </a:r>
            <a:endParaRPr/>
          </a:p>
        </p:txBody>
      </p:sp>
      <p:grpSp>
        <p:nvGrpSpPr>
          <p:cNvPr id="539" name="Google Shape;539;p52"/>
          <p:cNvGrpSpPr/>
          <p:nvPr/>
        </p:nvGrpSpPr>
        <p:grpSpPr>
          <a:xfrm>
            <a:off x="1054811" y="3900942"/>
            <a:ext cx="896840" cy="541289"/>
            <a:chOff x="1250761" y="4062692"/>
            <a:chExt cx="896840" cy="541289"/>
          </a:xfrm>
        </p:grpSpPr>
        <p:sp>
          <p:nvSpPr>
            <p:cNvPr id="540" name="Google Shape;540;p52"/>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2"/>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2" name="Google Shape;542;p52"/>
          <p:cNvPicPr preferRelativeResize="0"/>
          <p:nvPr/>
        </p:nvPicPr>
        <p:blipFill>
          <a:blip r:embed="rId3">
            <a:alphaModFix/>
          </a:blip>
          <a:stretch>
            <a:fillRect/>
          </a:stretch>
        </p:blipFill>
        <p:spPr>
          <a:xfrm>
            <a:off x="1157002" y="1263600"/>
            <a:ext cx="6691598" cy="353942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3"/>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a doctor</a:t>
            </a:r>
            <a:endParaRPr/>
          </a:p>
        </p:txBody>
      </p:sp>
      <p:grpSp>
        <p:nvGrpSpPr>
          <p:cNvPr id="548" name="Google Shape;548;p53"/>
          <p:cNvGrpSpPr/>
          <p:nvPr/>
        </p:nvGrpSpPr>
        <p:grpSpPr>
          <a:xfrm>
            <a:off x="1054811" y="3900942"/>
            <a:ext cx="896840" cy="541289"/>
            <a:chOff x="1250761" y="4062692"/>
            <a:chExt cx="896840" cy="541289"/>
          </a:xfrm>
        </p:grpSpPr>
        <p:sp>
          <p:nvSpPr>
            <p:cNvPr id="549" name="Google Shape;549;p53"/>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3"/>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1" name="Google Shape;551;p53"/>
          <p:cNvPicPr preferRelativeResize="0"/>
          <p:nvPr/>
        </p:nvPicPr>
        <p:blipFill>
          <a:blip r:embed="rId3">
            <a:alphaModFix/>
          </a:blip>
          <a:stretch>
            <a:fillRect/>
          </a:stretch>
        </p:blipFill>
        <p:spPr>
          <a:xfrm>
            <a:off x="1157002" y="1263600"/>
            <a:ext cx="6691599" cy="35043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4"/>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Doctor added</a:t>
            </a:r>
            <a:endParaRPr/>
          </a:p>
        </p:txBody>
      </p:sp>
      <p:grpSp>
        <p:nvGrpSpPr>
          <p:cNvPr id="557" name="Google Shape;557;p54"/>
          <p:cNvGrpSpPr/>
          <p:nvPr/>
        </p:nvGrpSpPr>
        <p:grpSpPr>
          <a:xfrm>
            <a:off x="1054811" y="3900942"/>
            <a:ext cx="896840" cy="541289"/>
            <a:chOff x="1250761" y="4062692"/>
            <a:chExt cx="896840" cy="541289"/>
          </a:xfrm>
        </p:grpSpPr>
        <p:sp>
          <p:nvSpPr>
            <p:cNvPr id="558" name="Google Shape;558;p54"/>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4"/>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0" name="Google Shape;560;p54"/>
          <p:cNvPicPr preferRelativeResize="0"/>
          <p:nvPr/>
        </p:nvPicPr>
        <p:blipFill>
          <a:blip r:embed="rId3">
            <a:alphaModFix/>
          </a:blip>
          <a:stretch>
            <a:fillRect/>
          </a:stretch>
        </p:blipFill>
        <p:spPr>
          <a:xfrm>
            <a:off x="1233202" y="1263600"/>
            <a:ext cx="6691598" cy="35125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5"/>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a new patient</a:t>
            </a:r>
            <a:endParaRPr/>
          </a:p>
        </p:txBody>
      </p:sp>
      <p:grpSp>
        <p:nvGrpSpPr>
          <p:cNvPr id="566" name="Google Shape;566;p55"/>
          <p:cNvGrpSpPr/>
          <p:nvPr/>
        </p:nvGrpSpPr>
        <p:grpSpPr>
          <a:xfrm>
            <a:off x="1054811" y="3900942"/>
            <a:ext cx="896840" cy="541289"/>
            <a:chOff x="1250761" y="4062692"/>
            <a:chExt cx="896840" cy="541289"/>
          </a:xfrm>
        </p:grpSpPr>
        <p:sp>
          <p:nvSpPr>
            <p:cNvPr id="567" name="Google Shape;567;p55"/>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5"/>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9" name="Google Shape;569;p55"/>
          <p:cNvPicPr preferRelativeResize="0"/>
          <p:nvPr/>
        </p:nvPicPr>
        <p:blipFill>
          <a:blip r:embed="rId3">
            <a:alphaModFix/>
          </a:blip>
          <a:stretch>
            <a:fillRect/>
          </a:stretch>
        </p:blipFill>
        <p:spPr>
          <a:xfrm>
            <a:off x="1233202" y="1263600"/>
            <a:ext cx="6691598" cy="34159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6"/>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a new patient</a:t>
            </a:r>
            <a:endParaRPr/>
          </a:p>
        </p:txBody>
      </p:sp>
      <p:grpSp>
        <p:nvGrpSpPr>
          <p:cNvPr id="575" name="Google Shape;575;p56"/>
          <p:cNvGrpSpPr/>
          <p:nvPr/>
        </p:nvGrpSpPr>
        <p:grpSpPr>
          <a:xfrm>
            <a:off x="1054811" y="3900942"/>
            <a:ext cx="896840" cy="541289"/>
            <a:chOff x="1250761" y="4062692"/>
            <a:chExt cx="896840" cy="541289"/>
          </a:xfrm>
        </p:grpSpPr>
        <p:sp>
          <p:nvSpPr>
            <p:cNvPr id="576" name="Google Shape;576;p56"/>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6"/>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8" name="Google Shape;578;p56"/>
          <p:cNvPicPr preferRelativeResize="0"/>
          <p:nvPr/>
        </p:nvPicPr>
        <p:blipFill>
          <a:blip r:embed="rId3">
            <a:alphaModFix/>
          </a:blip>
          <a:stretch>
            <a:fillRect/>
          </a:stretch>
        </p:blipFill>
        <p:spPr>
          <a:xfrm>
            <a:off x="1157002" y="1263600"/>
            <a:ext cx="6691599" cy="34577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7"/>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a new patient</a:t>
            </a:r>
            <a:endParaRPr/>
          </a:p>
        </p:txBody>
      </p:sp>
      <p:grpSp>
        <p:nvGrpSpPr>
          <p:cNvPr id="584" name="Google Shape;584;p57"/>
          <p:cNvGrpSpPr/>
          <p:nvPr/>
        </p:nvGrpSpPr>
        <p:grpSpPr>
          <a:xfrm>
            <a:off x="1054811" y="3900942"/>
            <a:ext cx="896840" cy="541289"/>
            <a:chOff x="1250761" y="4062692"/>
            <a:chExt cx="896840" cy="541289"/>
          </a:xfrm>
        </p:grpSpPr>
        <p:sp>
          <p:nvSpPr>
            <p:cNvPr id="585" name="Google Shape;585;p57"/>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7"/>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7" name="Google Shape;587;p57"/>
          <p:cNvPicPr preferRelativeResize="0"/>
          <p:nvPr/>
        </p:nvPicPr>
        <p:blipFill>
          <a:blip r:embed="rId3">
            <a:alphaModFix/>
          </a:blip>
          <a:stretch>
            <a:fillRect/>
          </a:stretch>
        </p:blipFill>
        <p:spPr>
          <a:xfrm>
            <a:off x="1157002" y="1263600"/>
            <a:ext cx="6691599" cy="341929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8"/>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Patient added</a:t>
            </a:r>
            <a:endParaRPr/>
          </a:p>
        </p:txBody>
      </p:sp>
      <p:grpSp>
        <p:nvGrpSpPr>
          <p:cNvPr id="593" name="Google Shape;593;p58"/>
          <p:cNvGrpSpPr/>
          <p:nvPr/>
        </p:nvGrpSpPr>
        <p:grpSpPr>
          <a:xfrm>
            <a:off x="1054811" y="3900942"/>
            <a:ext cx="896840" cy="541289"/>
            <a:chOff x="1250761" y="4062692"/>
            <a:chExt cx="896840" cy="541289"/>
          </a:xfrm>
        </p:grpSpPr>
        <p:sp>
          <p:nvSpPr>
            <p:cNvPr id="594" name="Google Shape;594;p58"/>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8"/>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6" name="Google Shape;596;p58"/>
          <p:cNvPicPr preferRelativeResize="0"/>
          <p:nvPr/>
        </p:nvPicPr>
        <p:blipFill>
          <a:blip r:embed="rId3">
            <a:alphaModFix/>
          </a:blip>
          <a:stretch>
            <a:fillRect/>
          </a:stretch>
        </p:blipFill>
        <p:spPr>
          <a:xfrm>
            <a:off x="1157002" y="1263600"/>
            <a:ext cx="6691598" cy="346598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9"/>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 doctor info</a:t>
            </a:r>
            <a:endParaRPr/>
          </a:p>
        </p:txBody>
      </p:sp>
      <p:grpSp>
        <p:nvGrpSpPr>
          <p:cNvPr id="602" name="Google Shape;602;p59"/>
          <p:cNvGrpSpPr/>
          <p:nvPr/>
        </p:nvGrpSpPr>
        <p:grpSpPr>
          <a:xfrm>
            <a:off x="1054811" y="3900942"/>
            <a:ext cx="896840" cy="541289"/>
            <a:chOff x="1250761" y="4062692"/>
            <a:chExt cx="896840" cy="541289"/>
          </a:xfrm>
        </p:grpSpPr>
        <p:sp>
          <p:nvSpPr>
            <p:cNvPr id="603" name="Google Shape;603;p59"/>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9"/>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05" name="Google Shape;605;p59"/>
          <p:cNvPicPr preferRelativeResize="0"/>
          <p:nvPr/>
        </p:nvPicPr>
        <p:blipFill>
          <a:blip r:embed="rId3">
            <a:alphaModFix/>
          </a:blip>
          <a:stretch>
            <a:fillRect/>
          </a:stretch>
        </p:blipFill>
        <p:spPr>
          <a:xfrm>
            <a:off x="852200" y="1263600"/>
            <a:ext cx="7403350" cy="361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3"/>
          <p:cNvSpPr/>
          <p:nvPr/>
        </p:nvSpPr>
        <p:spPr>
          <a:xfrm>
            <a:off x="5034886" y="3386272"/>
            <a:ext cx="766800" cy="766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33"/>
          <p:cNvSpPr/>
          <p:nvPr/>
        </p:nvSpPr>
        <p:spPr>
          <a:xfrm>
            <a:off x="5034886" y="1948696"/>
            <a:ext cx="766800" cy="766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33"/>
          <p:cNvSpPr/>
          <p:nvPr/>
        </p:nvSpPr>
        <p:spPr>
          <a:xfrm>
            <a:off x="1748684" y="3386272"/>
            <a:ext cx="766800" cy="766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33"/>
          <p:cNvSpPr/>
          <p:nvPr/>
        </p:nvSpPr>
        <p:spPr>
          <a:xfrm>
            <a:off x="1748684" y="1948696"/>
            <a:ext cx="766800" cy="766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3"/>
          <p:cNvSpPr txBox="1"/>
          <p:nvPr>
            <p:ph type="title"/>
          </p:nvPr>
        </p:nvSpPr>
        <p:spPr>
          <a:xfrm>
            <a:off x="713100" y="5385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71" name="Google Shape;371;p33"/>
          <p:cNvSpPr txBox="1"/>
          <p:nvPr>
            <p:ph idx="2" type="title"/>
          </p:nvPr>
        </p:nvSpPr>
        <p:spPr>
          <a:xfrm>
            <a:off x="2590925" y="1861175"/>
            <a:ext cx="2367000" cy="37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Spring Boot Backend</a:t>
            </a:r>
            <a:endParaRPr sz="1700"/>
          </a:p>
        </p:txBody>
      </p:sp>
      <p:sp>
        <p:nvSpPr>
          <p:cNvPr id="372" name="Google Shape;372;p33"/>
          <p:cNvSpPr txBox="1"/>
          <p:nvPr>
            <p:ph idx="3" type="title"/>
          </p:nvPr>
        </p:nvSpPr>
        <p:spPr>
          <a:xfrm>
            <a:off x="1817834" y="2144596"/>
            <a:ext cx="628500" cy="37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73" name="Google Shape;373;p33"/>
          <p:cNvSpPr txBox="1"/>
          <p:nvPr>
            <p:ph idx="1" type="subTitle"/>
          </p:nvPr>
        </p:nvSpPr>
        <p:spPr>
          <a:xfrm>
            <a:off x="2590925" y="2234676"/>
            <a:ext cx="210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setup and overview of the backend</a:t>
            </a:r>
            <a:endParaRPr sz="1200"/>
          </a:p>
        </p:txBody>
      </p:sp>
      <p:sp>
        <p:nvSpPr>
          <p:cNvPr id="374" name="Google Shape;374;p33"/>
          <p:cNvSpPr txBox="1"/>
          <p:nvPr>
            <p:ph idx="6" type="subTitle"/>
          </p:nvPr>
        </p:nvSpPr>
        <p:spPr>
          <a:xfrm>
            <a:off x="5871825" y="2234676"/>
            <a:ext cx="210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setup and overview of the frontend</a:t>
            </a:r>
            <a:endParaRPr sz="1200"/>
          </a:p>
        </p:txBody>
      </p:sp>
      <p:sp>
        <p:nvSpPr>
          <p:cNvPr id="375" name="Google Shape;375;p33"/>
          <p:cNvSpPr txBox="1"/>
          <p:nvPr>
            <p:ph idx="4" type="title"/>
          </p:nvPr>
        </p:nvSpPr>
        <p:spPr>
          <a:xfrm>
            <a:off x="5871815" y="1862671"/>
            <a:ext cx="2104800" cy="37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Angular Frontend</a:t>
            </a:r>
            <a:endParaRPr sz="1700"/>
          </a:p>
        </p:txBody>
      </p:sp>
      <p:sp>
        <p:nvSpPr>
          <p:cNvPr id="376" name="Google Shape;376;p33"/>
          <p:cNvSpPr txBox="1"/>
          <p:nvPr>
            <p:ph idx="5" type="title"/>
          </p:nvPr>
        </p:nvSpPr>
        <p:spPr>
          <a:xfrm>
            <a:off x="5104042" y="2144596"/>
            <a:ext cx="628500" cy="37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77" name="Google Shape;377;p33"/>
          <p:cNvSpPr txBox="1"/>
          <p:nvPr>
            <p:ph idx="7" type="title"/>
          </p:nvPr>
        </p:nvSpPr>
        <p:spPr>
          <a:xfrm>
            <a:off x="2590915" y="3300150"/>
            <a:ext cx="2101800" cy="37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 Cases</a:t>
            </a:r>
            <a:endParaRPr/>
          </a:p>
        </p:txBody>
      </p:sp>
      <p:sp>
        <p:nvSpPr>
          <p:cNvPr id="378" name="Google Shape;378;p33"/>
          <p:cNvSpPr txBox="1"/>
          <p:nvPr>
            <p:ph idx="8" type="title"/>
          </p:nvPr>
        </p:nvSpPr>
        <p:spPr>
          <a:xfrm>
            <a:off x="1817839" y="3587475"/>
            <a:ext cx="628500" cy="37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79" name="Google Shape;379;p33"/>
          <p:cNvSpPr txBox="1"/>
          <p:nvPr>
            <p:ph idx="9" type="subTitle"/>
          </p:nvPr>
        </p:nvSpPr>
        <p:spPr>
          <a:xfrm>
            <a:off x="2590925" y="3667850"/>
            <a:ext cx="210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test cases on backend and frontend</a:t>
            </a:r>
            <a:endParaRPr sz="1200"/>
          </a:p>
        </p:txBody>
      </p:sp>
      <p:sp>
        <p:nvSpPr>
          <p:cNvPr id="380" name="Google Shape;380;p33"/>
          <p:cNvSpPr txBox="1"/>
          <p:nvPr>
            <p:ph idx="13" type="title"/>
          </p:nvPr>
        </p:nvSpPr>
        <p:spPr>
          <a:xfrm>
            <a:off x="5901775" y="3262700"/>
            <a:ext cx="312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Jenkins </a:t>
            </a:r>
            <a:r>
              <a:rPr lang="en" sz="1700"/>
              <a:t>GitHub</a:t>
            </a:r>
            <a:r>
              <a:rPr lang="en" sz="1700"/>
              <a:t> Integration</a:t>
            </a:r>
            <a:endParaRPr sz="1700"/>
          </a:p>
        </p:txBody>
      </p:sp>
      <p:sp>
        <p:nvSpPr>
          <p:cNvPr id="381" name="Google Shape;381;p33"/>
          <p:cNvSpPr txBox="1"/>
          <p:nvPr>
            <p:ph idx="14" type="title"/>
          </p:nvPr>
        </p:nvSpPr>
        <p:spPr>
          <a:xfrm>
            <a:off x="5104042" y="3587475"/>
            <a:ext cx="628500" cy="37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82" name="Google Shape;382;p33"/>
          <p:cNvSpPr txBox="1"/>
          <p:nvPr>
            <p:ph idx="15" type="subTitle"/>
          </p:nvPr>
        </p:nvSpPr>
        <p:spPr>
          <a:xfrm>
            <a:off x="5871825" y="3667850"/>
            <a:ext cx="294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Continuous Integration/Deployment using Jenkins</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0"/>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 doctor info</a:t>
            </a:r>
            <a:endParaRPr/>
          </a:p>
        </p:txBody>
      </p:sp>
      <p:grpSp>
        <p:nvGrpSpPr>
          <p:cNvPr id="611" name="Google Shape;611;p60"/>
          <p:cNvGrpSpPr/>
          <p:nvPr/>
        </p:nvGrpSpPr>
        <p:grpSpPr>
          <a:xfrm>
            <a:off x="1054811" y="3900942"/>
            <a:ext cx="896840" cy="541289"/>
            <a:chOff x="1250761" y="4062692"/>
            <a:chExt cx="896840" cy="541289"/>
          </a:xfrm>
        </p:grpSpPr>
        <p:sp>
          <p:nvSpPr>
            <p:cNvPr id="612" name="Google Shape;612;p60"/>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0"/>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4" name="Google Shape;614;p60"/>
          <p:cNvPicPr preferRelativeResize="0"/>
          <p:nvPr/>
        </p:nvPicPr>
        <p:blipFill>
          <a:blip r:embed="rId3">
            <a:alphaModFix/>
          </a:blip>
          <a:stretch>
            <a:fillRect/>
          </a:stretch>
        </p:blipFill>
        <p:spPr>
          <a:xfrm>
            <a:off x="1157002" y="1263600"/>
            <a:ext cx="6691599" cy="354306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1"/>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 patient info</a:t>
            </a:r>
            <a:endParaRPr/>
          </a:p>
        </p:txBody>
      </p:sp>
      <p:grpSp>
        <p:nvGrpSpPr>
          <p:cNvPr id="620" name="Google Shape;620;p61"/>
          <p:cNvGrpSpPr/>
          <p:nvPr/>
        </p:nvGrpSpPr>
        <p:grpSpPr>
          <a:xfrm>
            <a:off x="1054811" y="3900942"/>
            <a:ext cx="896840" cy="541289"/>
            <a:chOff x="1250761" y="4062692"/>
            <a:chExt cx="896840" cy="541289"/>
          </a:xfrm>
        </p:grpSpPr>
        <p:sp>
          <p:nvSpPr>
            <p:cNvPr id="621" name="Google Shape;621;p61"/>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1"/>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3" name="Google Shape;623;p61"/>
          <p:cNvPicPr preferRelativeResize="0"/>
          <p:nvPr/>
        </p:nvPicPr>
        <p:blipFill>
          <a:blip r:embed="rId3">
            <a:alphaModFix/>
          </a:blip>
          <a:stretch>
            <a:fillRect/>
          </a:stretch>
        </p:blipFill>
        <p:spPr>
          <a:xfrm>
            <a:off x="1157002" y="1263600"/>
            <a:ext cx="6691599" cy="351212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2"/>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a new doctor</a:t>
            </a:r>
            <a:endParaRPr/>
          </a:p>
        </p:txBody>
      </p:sp>
      <p:grpSp>
        <p:nvGrpSpPr>
          <p:cNvPr id="629" name="Google Shape;629;p62"/>
          <p:cNvGrpSpPr/>
          <p:nvPr/>
        </p:nvGrpSpPr>
        <p:grpSpPr>
          <a:xfrm>
            <a:off x="1054811" y="3900942"/>
            <a:ext cx="896840" cy="541289"/>
            <a:chOff x="1250761" y="4062692"/>
            <a:chExt cx="896840" cy="541289"/>
          </a:xfrm>
        </p:grpSpPr>
        <p:sp>
          <p:nvSpPr>
            <p:cNvPr id="630" name="Google Shape;630;p62"/>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2"/>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2" name="Google Shape;632;p62"/>
          <p:cNvPicPr preferRelativeResize="0"/>
          <p:nvPr/>
        </p:nvPicPr>
        <p:blipFill>
          <a:blip r:embed="rId3">
            <a:alphaModFix/>
          </a:blip>
          <a:stretch>
            <a:fillRect/>
          </a:stretch>
        </p:blipFill>
        <p:spPr>
          <a:xfrm>
            <a:off x="1157002" y="1263600"/>
            <a:ext cx="6691599" cy="34966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3"/>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New doctor added</a:t>
            </a:r>
            <a:endParaRPr/>
          </a:p>
        </p:txBody>
      </p:sp>
      <p:grpSp>
        <p:nvGrpSpPr>
          <p:cNvPr id="638" name="Google Shape;638;p63"/>
          <p:cNvGrpSpPr/>
          <p:nvPr/>
        </p:nvGrpSpPr>
        <p:grpSpPr>
          <a:xfrm>
            <a:off x="1054811" y="3900942"/>
            <a:ext cx="896840" cy="541289"/>
            <a:chOff x="1250761" y="4062692"/>
            <a:chExt cx="896840" cy="541289"/>
          </a:xfrm>
        </p:grpSpPr>
        <p:sp>
          <p:nvSpPr>
            <p:cNvPr id="639" name="Google Shape;639;p63"/>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3"/>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1" name="Google Shape;641;p63"/>
          <p:cNvPicPr preferRelativeResize="0"/>
          <p:nvPr/>
        </p:nvPicPr>
        <p:blipFill>
          <a:blip r:embed="rId3">
            <a:alphaModFix/>
          </a:blip>
          <a:stretch>
            <a:fillRect/>
          </a:stretch>
        </p:blipFill>
        <p:spPr>
          <a:xfrm>
            <a:off x="1157002" y="1263600"/>
            <a:ext cx="6691598" cy="35161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4"/>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New patient registration</a:t>
            </a:r>
            <a:endParaRPr/>
          </a:p>
        </p:txBody>
      </p:sp>
      <p:grpSp>
        <p:nvGrpSpPr>
          <p:cNvPr id="647" name="Google Shape;647;p64"/>
          <p:cNvGrpSpPr/>
          <p:nvPr/>
        </p:nvGrpSpPr>
        <p:grpSpPr>
          <a:xfrm>
            <a:off x="1054811" y="3900942"/>
            <a:ext cx="896840" cy="541289"/>
            <a:chOff x="1250761" y="4062692"/>
            <a:chExt cx="896840" cy="541289"/>
          </a:xfrm>
        </p:grpSpPr>
        <p:sp>
          <p:nvSpPr>
            <p:cNvPr id="648" name="Google Shape;648;p64"/>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4"/>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0" name="Google Shape;650;p64"/>
          <p:cNvPicPr preferRelativeResize="0"/>
          <p:nvPr/>
        </p:nvPicPr>
        <p:blipFill>
          <a:blip r:embed="rId3">
            <a:alphaModFix/>
          </a:blip>
          <a:stretch>
            <a:fillRect/>
          </a:stretch>
        </p:blipFill>
        <p:spPr>
          <a:xfrm>
            <a:off x="1157002" y="1263600"/>
            <a:ext cx="6691598" cy="344648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5"/>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New patient registered</a:t>
            </a:r>
            <a:endParaRPr/>
          </a:p>
        </p:txBody>
      </p:sp>
      <p:grpSp>
        <p:nvGrpSpPr>
          <p:cNvPr id="656" name="Google Shape;656;p65"/>
          <p:cNvGrpSpPr/>
          <p:nvPr/>
        </p:nvGrpSpPr>
        <p:grpSpPr>
          <a:xfrm>
            <a:off x="1054811" y="3900942"/>
            <a:ext cx="896840" cy="541289"/>
            <a:chOff x="1250761" y="4062692"/>
            <a:chExt cx="896840" cy="541289"/>
          </a:xfrm>
        </p:grpSpPr>
        <p:sp>
          <p:nvSpPr>
            <p:cNvPr id="657" name="Google Shape;657;p65"/>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5"/>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9" name="Google Shape;659;p65"/>
          <p:cNvPicPr preferRelativeResize="0"/>
          <p:nvPr/>
        </p:nvPicPr>
        <p:blipFill>
          <a:blip r:embed="rId3">
            <a:alphaModFix/>
          </a:blip>
          <a:stretch>
            <a:fillRect/>
          </a:stretch>
        </p:blipFill>
        <p:spPr>
          <a:xfrm>
            <a:off x="1157002" y="1263600"/>
            <a:ext cx="6691598" cy="33457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6"/>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 doctor info</a:t>
            </a:r>
            <a:endParaRPr/>
          </a:p>
        </p:txBody>
      </p:sp>
      <p:grpSp>
        <p:nvGrpSpPr>
          <p:cNvPr id="665" name="Google Shape;665;p66"/>
          <p:cNvGrpSpPr/>
          <p:nvPr/>
        </p:nvGrpSpPr>
        <p:grpSpPr>
          <a:xfrm>
            <a:off x="1054811" y="3900942"/>
            <a:ext cx="896840" cy="541289"/>
            <a:chOff x="1250761" y="4062692"/>
            <a:chExt cx="896840" cy="541289"/>
          </a:xfrm>
        </p:grpSpPr>
        <p:sp>
          <p:nvSpPr>
            <p:cNvPr id="666" name="Google Shape;666;p66"/>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6"/>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68" name="Google Shape;668;p66"/>
          <p:cNvPicPr preferRelativeResize="0"/>
          <p:nvPr/>
        </p:nvPicPr>
        <p:blipFill>
          <a:blip r:embed="rId3">
            <a:alphaModFix/>
          </a:blip>
          <a:stretch>
            <a:fillRect/>
          </a:stretch>
        </p:blipFill>
        <p:spPr>
          <a:xfrm>
            <a:off x="1233202" y="1263600"/>
            <a:ext cx="6691599" cy="33535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7"/>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Searched doctor info</a:t>
            </a:r>
            <a:endParaRPr/>
          </a:p>
        </p:txBody>
      </p:sp>
      <p:grpSp>
        <p:nvGrpSpPr>
          <p:cNvPr id="674" name="Google Shape;674;p67"/>
          <p:cNvGrpSpPr/>
          <p:nvPr/>
        </p:nvGrpSpPr>
        <p:grpSpPr>
          <a:xfrm>
            <a:off x="1054811" y="3900942"/>
            <a:ext cx="896840" cy="541289"/>
            <a:chOff x="1250761" y="4062692"/>
            <a:chExt cx="896840" cy="541289"/>
          </a:xfrm>
        </p:grpSpPr>
        <p:sp>
          <p:nvSpPr>
            <p:cNvPr id="675" name="Google Shape;675;p67"/>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7" name="Google Shape;677;p67"/>
          <p:cNvPicPr preferRelativeResize="0"/>
          <p:nvPr/>
        </p:nvPicPr>
        <p:blipFill>
          <a:blip r:embed="rId3">
            <a:alphaModFix/>
          </a:blip>
          <a:stretch>
            <a:fillRect/>
          </a:stretch>
        </p:blipFill>
        <p:spPr>
          <a:xfrm>
            <a:off x="1157002" y="1263600"/>
            <a:ext cx="6691599" cy="355080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8"/>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Invalid patient search</a:t>
            </a:r>
            <a:endParaRPr/>
          </a:p>
        </p:txBody>
      </p:sp>
      <p:grpSp>
        <p:nvGrpSpPr>
          <p:cNvPr id="683" name="Google Shape;683;p68"/>
          <p:cNvGrpSpPr/>
          <p:nvPr/>
        </p:nvGrpSpPr>
        <p:grpSpPr>
          <a:xfrm>
            <a:off x="1054811" y="3900942"/>
            <a:ext cx="896840" cy="541289"/>
            <a:chOff x="1250761" y="4062692"/>
            <a:chExt cx="896840" cy="541289"/>
          </a:xfrm>
        </p:grpSpPr>
        <p:sp>
          <p:nvSpPr>
            <p:cNvPr id="684" name="Google Shape;684;p68"/>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8"/>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6" name="Google Shape;686;p68"/>
          <p:cNvPicPr preferRelativeResize="0"/>
          <p:nvPr/>
        </p:nvPicPr>
        <p:blipFill>
          <a:blip r:embed="rId3">
            <a:alphaModFix/>
          </a:blip>
          <a:stretch>
            <a:fillRect/>
          </a:stretch>
        </p:blipFill>
        <p:spPr>
          <a:xfrm>
            <a:off x="1157002" y="1263600"/>
            <a:ext cx="6691598" cy="331481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9"/>
          <p:cNvSpPr txBox="1"/>
          <p:nvPr>
            <p:ph type="title"/>
          </p:nvPr>
        </p:nvSpPr>
        <p:spPr>
          <a:xfrm>
            <a:off x="1054800" y="538500"/>
            <a:ext cx="5750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Valid </a:t>
            </a:r>
            <a:r>
              <a:rPr lang="en"/>
              <a:t>patient search</a:t>
            </a:r>
            <a:endParaRPr/>
          </a:p>
        </p:txBody>
      </p:sp>
      <p:grpSp>
        <p:nvGrpSpPr>
          <p:cNvPr id="692" name="Google Shape;692;p69"/>
          <p:cNvGrpSpPr/>
          <p:nvPr/>
        </p:nvGrpSpPr>
        <p:grpSpPr>
          <a:xfrm>
            <a:off x="1054811" y="3900942"/>
            <a:ext cx="896840" cy="541289"/>
            <a:chOff x="1250761" y="4062692"/>
            <a:chExt cx="896840" cy="541289"/>
          </a:xfrm>
        </p:grpSpPr>
        <p:sp>
          <p:nvSpPr>
            <p:cNvPr id="693" name="Google Shape;693;p69"/>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9"/>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5" name="Google Shape;695;p69"/>
          <p:cNvPicPr preferRelativeResize="0"/>
          <p:nvPr/>
        </p:nvPicPr>
        <p:blipFill>
          <a:blip r:embed="rId3">
            <a:alphaModFix/>
          </a:blip>
          <a:stretch>
            <a:fillRect/>
          </a:stretch>
        </p:blipFill>
        <p:spPr>
          <a:xfrm>
            <a:off x="1157002" y="1263600"/>
            <a:ext cx="6691598" cy="34852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p:nvPr/>
        </p:nvSpPr>
        <p:spPr>
          <a:xfrm>
            <a:off x="4158275" y="1593695"/>
            <a:ext cx="977100" cy="977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34"/>
          <p:cNvSpPr txBox="1"/>
          <p:nvPr>
            <p:ph type="title"/>
          </p:nvPr>
        </p:nvSpPr>
        <p:spPr>
          <a:xfrm>
            <a:off x="2636975" y="2708013"/>
            <a:ext cx="4019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Spring Boot Backend</a:t>
            </a:r>
            <a:endParaRPr sz="3000"/>
          </a:p>
        </p:txBody>
      </p:sp>
      <p:sp>
        <p:nvSpPr>
          <p:cNvPr id="389" name="Google Shape;389;p34"/>
          <p:cNvSpPr txBox="1"/>
          <p:nvPr>
            <p:ph idx="2" type="title"/>
          </p:nvPr>
        </p:nvSpPr>
        <p:spPr>
          <a:xfrm>
            <a:off x="4215125" y="1765745"/>
            <a:ext cx="8634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0"/>
          <p:cNvSpPr/>
          <p:nvPr/>
        </p:nvSpPr>
        <p:spPr>
          <a:xfrm>
            <a:off x="4158275" y="1593695"/>
            <a:ext cx="977100" cy="977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1" name="Google Shape;701;p70"/>
          <p:cNvSpPr txBox="1"/>
          <p:nvPr>
            <p:ph type="title"/>
          </p:nvPr>
        </p:nvSpPr>
        <p:spPr>
          <a:xfrm>
            <a:off x="2636975" y="2708013"/>
            <a:ext cx="4019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Testing using JUnit and Karma</a:t>
            </a:r>
            <a:endParaRPr sz="3000"/>
          </a:p>
        </p:txBody>
      </p:sp>
      <p:sp>
        <p:nvSpPr>
          <p:cNvPr id="702" name="Google Shape;702;p70"/>
          <p:cNvSpPr txBox="1"/>
          <p:nvPr>
            <p:ph idx="2" type="title"/>
          </p:nvPr>
        </p:nvSpPr>
        <p:spPr>
          <a:xfrm>
            <a:off x="4215125" y="1765745"/>
            <a:ext cx="8634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1"/>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Tests for Patient Controller</a:t>
            </a:r>
            <a:endParaRPr/>
          </a:p>
        </p:txBody>
      </p:sp>
      <p:grpSp>
        <p:nvGrpSpPr>
          <p:cNvPr id="708" name="Google Shape;708;p71"/>
          <p:cNvGrpSpPr/>
          <p:nvPr/>
        </p:nvGrpSpPr>
        <p:grpSpPr>
          <a:xfrm>
            <a:off x="1054811" y="3900942"/>
            <a:ext cx="896840" cy="541289"/>
            <a:chOff x="1250761" y="4062692"/>
            <a:chExt cx="896840" cy="541289"/>
          </a:xfrm>
        </p:grpSpPr>
        <p:sp>
          <p:nvSpPr>
            <p:cNvPr id="709" name="Google Shape;709;p71"/>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1"/>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11" name="Google Shape;711;p71"/>
          <p:cNvPicPr preferRelativeResize="0"/>
          <p:nvPr/>
        </p:nvPicPr>
        <p:blipFill>
          <a:blip r:embed="rId3">
            <a:alphaModFix/>
          </a:blip>
          <a:stretch>
            <a:fillRect/>
          </a:stretch>
        </p:blipFill>
        <p:spPr>
          <a:xfrm>
            <a:off x="1054800" y="1798700"/>
            <a:ext cx="7322400" cy="2805225"/>
          </a:xfrm>
          <a:prstGeom prst="rect">
            <a:avLst/>
          </a:prstGeom>
          <a:noFill/>
          <a:ln>
            <a:noFill/>
          </a:ln>
        </p:spPr>
      </p:pic>
      <p:sp>
        <p:nvSpPr>
          <p:cNvPr id="712" name="Google Shape;712;p71"/>
          <p:cNvSpPr txBox="1"/>
          <p:nvPr/>
        </p:nvSpPr>
        <p:spPr>
          <a:xfrm>
            <a:off x="801100" y="1138000"/>
            <a:ext cx="7876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Ran 3 tests for the controller, for validating the response</a:t>
            </a:r>
            <a:endParaRPr>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72"/>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Tests for Doctor Controller</a:t>
            </a:r>
            <a:endParaRPr/>
          </a:p>
        </p:txBody>
      </p:sp>
      <p:grpSp>
        <p:nvGrpSpPr>
          <p:cNvPr id="718" name="Google Shape;718;p72"/>
          <p:cNvGrpSpPr/>
          <p:nvPr/>
        </p:nvGrpSpPr>
        <p:grpSpPr>
          <a:xfrm>
            <a:off x="1054811" y="3900942"/>
            <a:ext cx="896840" cy="541289"/>
            <a:chOff x="1250761" y="4062692"/>
            <a:chExt cx="896840" cy="541289"/>
          </a:xfrm>
        </p:grpSpPr>
        <p:sp>
          <p:nvSpPr>
            <p:cNvPr id="719" name="Google Shape;719;p72"/>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2"/>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72"/>
          <p:cNvSpPr txBox="1"/>
          <p:nvPr/>
        </p:nvSpPr>
        <p:spPr>
          <a:xfrm>
            <a:off x="801100" y="1138000"/>
            <a:ext cx="7876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Ran 3 tests for the controller, for validating the response</a:t>
            </a:r>
            <a:endParaRPr>
              <a:latin typeface="Roboto"/>
              <a:ea typeface="Roboto"/>
              <a:cs typeface="Roboto"/>
              <a:sym typeface="Roboto"/>
            </a:endParaRPr>
          </a:p>
        </p:txBody>
      </p:sp>
      <p:pic>
        <p:nvPicPr>
          <p:cNvPr id="722" name="Google Shape;722;p72"/>
          <p:cNvPicPr preferRelativeResize="0"/>
          <p:nvPr/>
        </p:nvPicPr>
        <p:blipFill>
          <a:blip r:embed="rId3">
            <a:alphaModFix/>
          </a:blip>
          <a:stretch>
            <a:fillRect/>
          </a:stretch>
        </p:blipFill>
        <p:spPr>
          <a:xfrm>
            <a:off x="808650" y="1690600"/>
            <a:ext cx="8030550" cy="268303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73"/>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Karma Test results</a:t>
            </a:r>
            <a:endParaRPr/>
          </a:p>
        </p:txBody>
      </p:sp>
      <p:grpSp>
        <p:nvGrpSpPr>
          <p:cNvPr id="728" name="Google Shape;728;p73"/>
          <p:cNvGrpSpPr/>
          <p:nvPr/>
        </p:nvGrpSpPr>
        <p:grpSpPr>
          <a:xfrm>
            <a:off x="1054811" y="3900942"/>
            <a:ext cx="896840" cy="541289"/>
            <a:chOff x="1250761" y="4062692"/>
            <a:chExt cx="896840" cy="541289"/>
          </a:xfrm>
        </p:grpSpPr>
        <p:sp>
          <p:nvSpPr>
            <p:cNvPr id="729" name="Google Shape;729;p73"/>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3"/>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1" name="Google Shape;731;p73"/>
          <p:cNvPicPr preferRelativeResize="0"/>
          <p:nvPr/>
        </p:nvPicPr>
        <p:blipFill>
          <a:blip r:embed="rId3">
            <a:alphaModFix/>
          </a:blip>
          <a:stretch>
            <a:fillRect/>
          </a:stretch>
        </p:blipFill>
        <p:spPr>
          <a:xfrm>
            <a:off x="1094600" y="1111200"/>
            <a:ext cx="7417999" cy="3957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4"/>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Karma Test results</a:t>
            </a:r>
            <a:endParaRPr/>
          </a:p>
        </p:txBody>
      </p:sp>
      <p:grpSp>
        <p:nvGrpSpPr>
          <p:cNvPr id="737" name="Google Shape;737;p74"/>
          <p:cNvGrpSpPr/>
          <p:nvPr/>
        </p:nvGrpSpPr>
        <p:grpSpPr>
          <a:xfrm>
            <a:off x="1054811" y="3900942"/>
            <a:ext cx="896840" cy="541289"/>
            <a:chOff x="1250761" y="4062692"/>
            <a:chExt cx="896840" cy="541289"/>
          </a:xfrm>
        </p:grpSpPr>
        <p:sp>
          <p:nvSpPr>
            <p:cNvPr id="738" name="Google Shape;738;p74"/>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4"/>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40" name="Google Shape;740;p74"/>
          <p:cNvPicPr preferRelativeResize="0"/>
          <p:nvPr/>
        </p:nvPicPr>
        <p:blipFill>
          <a:blip r:embed="rId3">
            <a:alphaModFix/>
          </a:blip>
          <a:stretch>
            <a:fillRect/>
          </a:stretch>
        </p:blipFill>
        <p:spPr>
          <a:xfrm>
            <a:off x="1128225" y="1256100"/>
            <a:ext cx="7889199" cy="3460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75"/>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Database values</a:t>
            </a:r>
            <a:endParaRPr/>
          </a:p>
        </p:txBody>
      </p:sp>
      <p:grpSp>
        <p:nvGrpSpPr>
          <p:cNvPr id="746" name="Google Shape;746;p75"/>
          <p:cNvGrpSpPr/>
          <p:nvPr/>
        </p:nvGrpSpPr>
        <p:grpSpPr>
          <a:xfrm>
            <a:off x="1054811" y="3900942"/>
            <a:ext cx="896840" cy="541289"/>
            <a:chOff x="1250761" y="4062692"/>
            <a:chExt cx="896840" cy="541289"/>
          </a:xfrm>
        </p:grpSpPr>
        <p:sp>
          <p:nvSpPr>
            <p:cNvPr id="747" name="Google Shape;747;p75"/>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5"/>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49" name="Google Shape;749;p75"/>
          <p:cNvPicPr preferRelativeResize="0"/>
          <p:nvPr/>
        </p:nvPicPr>
        <p:blipFill>
          <a:blip r:embed="rId3">
            <a:alphaModFix/>
          </a:blip>
          <a:stretch>
            <a:fillRect/>
          </a:stretch>
        </p:blipFill>
        <p:spPr>
          <a:xfrm>
            <a:off x="1132050" y="1196225"/>
            <a:ext cx="6272500" cy="3727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6"/>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Database values</a:t>
            </a:r>
            <a:endParaRPr/>
          </a:p>
        </p:txBody>
      </p:sp>
      <p:grpSp>
        <p:nvGrpSpPr>
          <p:cNvPr id="755" name="Google Shape;755;p76"/>
          <p:cNvGrpSpPr/>
          <p:nvPr/>
        </p:nvGrpSpPr>
        <p:grpSpPr>
          <a:xfrm>
            <a:off x="1054811" y="3900942"/>
            <a:ext cx="896840" cy="541289"/>
            <a:chOff x="1250761" y="4062692"/>
            <a:chExt cx="896840" cy="541289"/>
          </a:xfrm>
        </p:grpSpPr>
        <p:sp>
          <p:nvSpPr>
            <p:cNvPr id="756" name="Google Shape;756;p76"/>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6"/>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8" name="Google Shape;758;p76"/>
          <p:cNvPicPr preferRelativeResize="0"/>
          <p:nvPr/>
        </p:nvPicPr>
        <p:blipFill>
          <a:blip r:embed="rId3">
            <a:alphaModFix/>
          </a:blip>
          <a:stretch>
            <a:fillRect/>
          </a:stretch>
        </p:blipFill>
        <p:spPr>
          <a:xfrm>
            <a:off x="1157002" y="1263600"/>
            <a:ext cx="6248619" cy="3727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7"/>
          <p:cNvSpPr/>
          <p:nvPr/>
        </p:nvSpPr>
        <p:spPr>
          <a:xfrm>
            <a:off x="4158275" y="1593695"/>
            <a:ext cx="977100" cy="977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4" name="Google Shape;764;p77"/>
          <p:cNvSpPr txBox="1"/>
          <p:nvPr>
            <p:ph type="title"/>
          </p:nvPr>
        </p:nvSpPr>
        <p:spPr>
          <a:xfrm>
            <a:off x="2636975" y="2708013"/>
            <a:ext cx="4019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CI/CD using Jenkins</a:t>
            </a:r>
            <a:endParaRPr sz="3000"/>
          </a:p>
        </p:txBody>
      </p:sp>
      <p:sp>
        <p:nvSpPr>
          <p:cNvPr id="765" name="Google Shape;765;p77"/>
          <p:cNvSpPr txBox="1"/>
          <p:nvPr>
            <p:ph idx="2" type="title"/>
          </p:nvPr>
        </p:nvSpPr>
        <p:spPr>
          <a:xfrm>
            <a:off x="4215125" y="1765745"/>
            <a:ext cx="8634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78"/>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Running Jenkins</a:t>
            </a:r>
            <a:endParaRPr/>
          </a:p>
        </p:txBody>
      </p:sp>
      <p:grpSp>
        <p:nvGrpSpPr>
          <p:cNvPr id="771" name="Google Shape;771;p78"/>
          <p:cNvGrpSpPr/>
          <p:nvPr/>
        </p:nvGrpSpPr>
        <p:grpSpPr>
          <a:xfrm>
            <a:off x="1054811" y="3900942"/>
            <a:ext cx="896840" cy="541289"/>
            <a:chOff x="1250761" y="4062692"/>
            <a:chExt cx="896840" cy="541289"/>
          </a:xfrm>
        </p:grpSpPr>
        <p:sp>
          <p:nvSpPr>
            <p:cNvPr id="772" name="Google Shape;772;p78"/>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8"/>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78"/>
          <p:cNvSpPr txBox="1"/>
          <p:nvPr/>
        </p:nvSpPr>
        <p:spPr>
          <a:xfrm>
            <a:off x="1205400" y="1310200"/>
            <a:ext cx="5525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We can download Jenkins as a war file, and can run it using `java -jar jenkins.war` file as shown below</a:t>
            </a:r>
            <a:endParaRPr>
              <a:latin typeface="Roboto"/>
              <a:ea typeface="Roboto"/>
              <a:cs typeface="Roboto"/>
              <a:sym typeface="Roboto"/>
            </a:endParaRPr>
          </a:p>
        </p:txBody>
      </p:sp>
      <p:pic>
        <p:nvPicPr>
          <p:cNvPr id="775" name="Google Shape;775;p78"/>
          <p:cNvPicPr preferRelativeResize="0"/>
          <p:nvPr/>
        </p:nvPicPr>
        <p:blipFill>
          <a:blip r:embed="rId3">
            <a:alphaModFix/>
          </a:blip>
          <a:stretch>
            <a:fillRect/>
          </a:stretch>
        </p:blipFill>
        <p:spPr>
          <a:xfrm>
            <a:off x="1350825" y="1876050"/>
            <a:ext cx="6532874" cy="31967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9"/>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Running Jenkins</a:t>
            </a:r>
            <a:endParaRPr/>
          </a:p>
        </p:txBody>
      </p:sp>
      <p:grpSp>
        <p:nvGrpSpPr>
          <p:cNvPr id="781" name="Google Shape;781;p79"/>
          <p:cNvGrpSpPr/>
          <p:nvPr/>
        </p:nvGrpSpPr>
        <p:grpSpPr>
          <a:xfrm>
            <a:off x="1054811" y="3900942"/>
            <a:ext cx="896840" cy="541289"/>
            <a:chOff x="1250761" y="4062692"/>
            <a:chExt cx="896840" cy="541289"/>
          </a:xfrm>
        </p:grpSpPr>
        <p:sp>
          <p:nvSpPr>
            <p:cNvPr id="782" name="Google Shape;782;p79"/>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9"/>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79"/>
          <p:cNvSpPr txBox="1"/>
          <p:nvPr/>
        </p:nvSpPr>
        <p:spPr>
          <a:xfrm>
            <a:off x="1205400" y="1310200"/>
            <a:ext cx="7220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Finally we get the password at end of initial run, we can open localhost:8080 at this point to see the Jenkins UI and we enter the password displayed to move forward</a:t>
            </a:r>
            <a:endParaRPr>
              <a:latin typeface="Roboto"/>
              <a:ea typeface="Roboto"/>
              <a:cs typeface="Roboto"/>
              <a:sym typeface="Roboto"/>
            </a:endParaRPr>
          </a:p>
        </p:txBody>
      </p:sp>
      <p:pic>
        <p:nvPicPr>
          <p:cNvPr id="785" name="Google Shape;785;p79"/>
          <p:cNvPicPr preferRelativeResize="0"/>
          <p:nvPr/>
        </p:nvPicPr>
        <p:blipFill>
          <a:blip r:embed="rId3">
            <a:alphaModFix/>
          </a:blip>
          <a:stretch>
            <a:fillRect/>
          </a:stretch>
        </p:blipFill>
        <p:spPr>
          <a:xfrm>
            <a:off x="1461802" y="1862800"/>
            <a:ext cx="6025217" cy="312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5"/>
          <p:cNvSpPr txBox="1"/>
          <p:nvPr>
            <p:ph type="title"/>
          </p:nvPr>
        </p:nvSpPr>
        <p:spPr>
          <a:xfrm>
            <a:off x="991600" y="714900"/>
            <a:ext cx="646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Creating the doctor service project</a:t>
            </a:r>
            <a:endParaRPr sz="3000"/>
          </a:p>
        </p:txBody>
      </p:sp>
      <p:sp>
        <p:nvSpPr>
          <p:cNvPr id="395" name="Google Shape;395;p35"/>
          <p:cNvSpPr txBox="1"/>
          <p:nvPr/>
        </p:nvSpPr>
        <p:spPr>
          <a:xfrm>
            <a:off x="1115550" y="1385075"/>
            <a:ext cx="72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396" name="Google Shape;396;p35"/>
          <p:cNvPicPr preferRelativeResize="0"/>
          <p:nvPr/>
        </p:nvPicPr>
        <p:blipFill>
          <a:blip r:embed="rId3">
            <a:alphaModFix/>
          </a:blip>
          <a:stretch>
            <a:fillRect/>
          </a:stretch>
        </p:blipFill>
        <p:spPr>
          <a:xfrm>
            <a:off x="1115550" y="1510925"/>
            <a:ext cx="7628875" cy="34379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0"/>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Running Jenkins</a:t>
            </a:r>
            <a:endParaRPr/>
          </a:p>
        </p:txBody>
      </p:sp>
      <p:grpSp>
        <p:nvGrpSpPr>
          <p:cNvPr id="791" name="Google Shape;791;p80"/>
          <p:cNvGrpSpPr/>
          <p:nvPr/>
        </p:nvGrpSpPr>
        <p:grpSpPr>
          <a:xfrm>
            <a:off x="1054811" y="3900942"/>
            <a:ext cx="896840" cy="541289"/>
            <a:chOff x="1250761" y="4062692"/>
            <a:chExt cx="896840" cy="541289"/>
          </a:xfrm>
        </p:grpSpPr>
        <p:sp>
          <p:nvSpPr>
            <p:cNvPr id="792" name="Google Shape;792;p80"/>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0"/>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4" name="Google Shape;794;p80"/>
          <p:cNvPicPr preferRelativeResize="0"/>
          <p:nvPr/>
        </p:nvPicPr>
        <p:blipFill>
          <a:blip r:embed="rId3">
            <a:alphaModFix/>
          </a:blip>
          <a:stretch>
            <a:fillRect/>
          </a:stretch>
        </p:blipFill>
        <p:spPr>
          <a:xfrm>
            <a:off x="1160450" y="1386425"/>
            <a:ext cx="6737524" cy="3290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81"/>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default plugins</a:t>
            </a:r>
            <a:endParaRPr/>
          </a:p>
        </p:txBody>
      </p:sp>
      <p:grpSp>
        <p:nvGrpSpPr>
          <p:cNvPr id="800" name="Google Shape;800;p81"/>
          <p:cNvGrpSpPr/>
          <p:nvPr/>
        </p:nvGrpSpPr>
        <p:grpSpPr>
          <a:xfrm>
            <a:off x="1054811" y="3900942"/>
            <a:ext cx="896840" cy="541289"/>
            <a:chOff x="1250761" y="4062692"/>
            <a:chExt cx="896840" cy="541289"/>
          </a:xfrm>
        </p:grpSpPr>
        <p:sp>
          <p:nvSpPr>
            <p:cNvPr id="801" name="Google Shape;801;p81"/>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1"/>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3" name="Google Shape;803;p81"/>
          <p:cNvPicPr preferRelativeResize="0"/>
          <p:nvPr/>
        </p:nvPicPr>
        <p:blipFill>
          <a:blip r:embed="rId3">
            <a:alphaModFix/>
          </a:blip>
          <a:stretch>
            <a:fillRect/>
          </a:stretch>
        </p:blipFill>
        <p:spPr>
          <a:xfrm>
            <a:off x="1220552" y="1218675"/>
            <a:ext cx="6169656" cy="3727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82"/>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default plugins</a:t>
            </a:r>
            <a:endParaRPr/>
          </a:p>
        </p:txBody>
      </p:sp>
      <p:grpSp>
        <p:nvGrpSpPr>
          <p:cNvPr id="809" name="Google Shape;809;p82"/>
          <p:cNvGrpSpPr/>
          <p:nvPr/>
        </p:nvGrpSpPr>
        <p:grpSpPr>
          <a:xfrm>
            <a:off x="1054811" y="3900942"/>
            <a:ext cx="896840" cy="541289"/>
            <a:chOff x="1250761" y="4062692"/>
            <a:chExt cx="896840" cy="541289"/>
          </a:xfrm>
        </p:grpSpPr>
        <p:sp>
          <p:nvSpPr>
            <p:cNvPr id="810" name="Google Shape;810;p82"/>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2"/>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2" name="Google Shape;812;p82"/>
          <p:cNvPicPr preferRelativeResize="0"/>
          <p:nvPr/>
        </p:nvPicPr>
        <p:blipFill>
          <a:blip r:embed="rId3">
            <a:alphaModFix/>
          </a:blip>
          <a:stretch>
            <a:fillRect/>
          </a:stretch>
        </p:blipFill>
        <p:spPr>
          <a:xfrm>
            <a:off x="1309402" y="1263600"/>
            <a:ext cx="5964000" cy="3727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83"/>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a new job</a:t>
            </a:r>
            <a:endParaRPr/>
          </a:p>
        </p:txBody>
      </p:sp>
      <p:grpSp>
        <p:nvGrpSpPr>
          <p:cNvPr id="818" name="Google Shape;818;p83"/>
          <p:cNvGrpSpPr/>
          <p:nvPr/>
        </p:nvGrpSpPr>
        <p:grpSpPr>
          <a:xfrm>
            <a:off x="1054811" y="3900942"/>
            <a:ext cx="896840" cy="541289"/>
            <a:chOff x="1250761" y="4062692"/>
            <a:chExt cx="896840" cy="541289"/>
          </a:xfrm>
        </p:grpSpPr>
        <p:sp>
          <p:nvSpPr>
            <p:cNvPr id="819" name="Google Shape;819;p83"/>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3"/>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1" name="Google Shape;821;p83"/>
          <p:cNvPicPr preferRelativeResize="0"/>
          <p:nvPr/>
        </p:nvPicPr>
        <p:blipFill>
          <a:blip r:embed="rId3">
            <a:alphaModFix/>
          </a:blip>
          <a:stretch>
            <a:fillRect/>
          </a:stretch>
        </p:blipFill>
        <p:spPr>
          <a:xfrm>
            <a:off x="1157002" y="1263600"/>
            <a:ext cx="5409879" cy="3727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84"/>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a new job</a:t>
            </a:r>
            <a:endParaRPr/>
          </a:p>
        </p:txBody>
      </p:sp>
      <p:grpSp>
        <p:nvGrpSpPr>
          <p:cNvPr id="827" name="Google Shape;827;p84"/>
          <p:cNvGrpSpPr/>
          <p:nvPr/>
        </p:nvGrpSpPr>
        <p:grpSpPr>
          <a:xfrm>
            <a:off x="1054811" y="3900942"/>
            <a:ext cx="896840" cy="541289"/>
            <a:chOff x="1250761" y="4062692"/>
            <a:chExt cx="896840" cy="541289"/>
          </a:xfrm>
        </p:grpSpPr>
        <p:sp>
          <p:nvSpPr>
            <p:cNvPr id="828" name="Google Shape;828;p84"/>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4"/>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0" name="Google Shape;830;p84"/>
          <p:cNvPicPr preferRelativeResize="0"/>
          <p:nvPr/>
        </p:nvPicPr>
        <p:blipFill>
          <a:blip r:embed="rId3">
            <a:alphaModFix/>
          </a:blip>
          <a:stretch>
            <a:fillRect/>
          </a:stretch>
        </p:blipFill>
        <p:spPr>
          <a:xfrm>
            <a:off x="1233202" y="1263600"/>
            <a:ext cx="5495837" cy="372750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85"/>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a new job</a:t>
            </a:r>
            <a:endParaRPr/>
          </a:p>
        </p:txBody>
      </p:sp>
      <p:grpSp>
        <p:nvGrpSpPr>
          <p:cNvPr id="836" name="Google Shape;836;p85"/>
          <p:cNvGrpSpPr/>
          <p:nvPr/>
        </p:nvGrpSpPr>
        <p:grpSpPr>
          <a:xfrm>
            <a:off x="1054811" y="3900942"/>
            <a:ext cx="896840" cy="541289"/>
            <a:chOff x="1250761" y="4062692"/>
            <a:chExt cx="896840" cy="541289"/>
          </a:xfrm>
        </p:grpSpPr>
        <p:sp>
          <p:nvSpPr>
            <p:cNvPr id="837" name="Google Shape;837;p85"/>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5"/>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9" name="Google Shape;839;p85"/>
          <p:cNvPicPr preferRelativeResize="0"/>
          <p:nvPr/>
        </p:nvPicPr>
        <p:blipFill>
          <a:blip r:embed="rId3">
            <a:alphaModFix/>
          </a:blip>
          <a:stretch>
            <a:fillRect/>
          </a:stretch>
        </p:blipFill>
        <p:spPr>
          <a:xfrm>
            <a:off x="1233202" y="1263600"/>
            <a:ext cx="5813284" cy="372749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86"/>
          <p:cNvSpPr txBox="1"/>
          <p:nvPr>
            <p:ph type="title"/>
          </p:nvPr>
        </p:nvSpPr>
        <p:spPr>
          <a:xfrm>
            <a:off x="1054800" y="538500"/>
            <a:ext cx="6888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Jenkins Dashboard</a:t>
            </a:r>
            <a:endParaRPr/>
          </a:p>
        </p:txBody>
      </p:sp>
      <p:grpSp>
        <p:nvGrpSpPr>
          <p:cNvPr id="845" name="Google Shape;845;p86"/>
          <p:cNvGrpSpPr/>
          <p:nvPr/>
        </p:nvGrpSpPr>
        <p:grpSpPr>
          <a:xfrm>
            <a:off x="1054811" y="3900942"/>
            <a:ext cx="896840" cy="541289"/>
            <a:chOff x="1250761" y="4062692"/>
            <a:chExt cx="896840" cy="541289"/>
          </a:xfrm>
        </p:grpSpPr>
        <p:sp>
          <p:nvSpPr>
            <p:cNvPr id="846" name="Google Shape;846;p86"/>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6"/>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8" name="Google Shape;848;p86"/>
          <p:cNvPicPr preferRelativeResize="0"/>
          <p:nvPr/>
        </p:nvPicPr>
        <p:blipFill>
          <a:blip r:embed="rId3">
            <a:alphaModFix/>
          </a:blip>
          <a:stretch>
            <a:fillRect/>
          </a:stretch>
        </p:blipFill>
        <p:spPr>
          <a:xfrm>
            <a:off x="1189650" y="1263600"/>
            <a:ext cx="7566160" cy="33403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87"/>
          <p:cNvSpPr txBox="1"/>
          <p:nvPr>
            <p:ph type="title"/>
          </p:nvPr>
        </p:nvSpPr>
        <p:spPr>
          <a:xfrm>
            <a:off x="2069700" y="1823945"/>
            <a:ext cx="4038600" cy="155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Thanks!</a:t>
            </a:r>
            <a:endParaRPr sz="4100"/>
          </a:p>
        </p:txBody>
      </p:sp>
      <p:grpSp>
        <p:nvGrpSpPr>
          <p:cNvPr id="854" name="Google Shape;854;p87"/>
          <p:cNvGrpSpPr/>
          <p:nvPr/>
        </p:nvGrpSpPr>
        <p:grpSpPr>
          <a:xfrm>
            <a:off x="6184513" y="1115226"/>
            <a:ext cx="1971408" cy="3607778"/>
            <a:chOff x="6349696" y="1359268"/>
            <a:chExt cx="1814625" cy="3320856"/>
          </a:xfrm>
        </p:grpSpPr>
        <p:sp>
          <p:nvSpPr>
            <p:cNvPr id="855" name="Google Shape;855;p87"/>
            <p:cNvSpPr/>
            <p:nvPr/>
          </p:nvSpPr>
          <p:spPr>
            <a:xfrm>
              <a:off x="7404060" y="1359268"/>
              <a:ext cx="760261" cy="1591458"/>
            </a:xfrm>
            <a:custGeom>
              <a:rect b="b" l="l" r="r" t="t"/>
              <a:pathLst>
                <a:path extrusionOk="0" h="80519" w="38465">
                  <a:moveTo>
                    <a:pt x="3983" y="1"/>
                  </a:moveTo>
                  <a:cubicBezTo>
                    <a:pt x="1941" y="1"/>
                    <a:pt x="0" y="1604"/>
                    <a:pt x="0" y="3870"/>
                  </a:cubicBezTo>
                  <a:lnTo>
                    <a:pt x="1306" y="53908"/>
                  </a:lnTo>
                  <a:cubicBezTo>
                    <a:pt x="1306" y="56780"/>
                    <a:pt x="3307" y="60348"/>
                    <a:pt x="5831" y="61827"/>
                  </a:cubicBezTo>
                  <a:lnTo>
                    <a:pt x="33069" y="80189"/>
                  </a:lnTo>
                  <a:cubicBezTo>
                    <a:pt x="33467" y="80416"/>
                    <a:pt x="33879" y="80518"/>
                    <a:pt x="34291" y="80518"/>
                  </a:cubicBezTo>
                  <a:cubicBezTo>
                    <a:pt x="36394" y="80518"/>
                    <a:pt x="38464" y="77847"/>
                    <a:pt x="38464" y="75664"/>
                  </a:cubicBezTo>
                  <a:lnTo>
                    <a:pt x="38464" y="24842"/>
                  </a:lnTo>
                  <a:cubicBezTo>
                    <a:pt x="38464" y="21710"/>
                    <a:pt x="36463" y="18229"/>
                    <a:pt x="33939" y="16749"/>
                  </a:cubicBezTo>
                  <a:lnTo>
                    <a:pt x="5831" y="476"/>
                  </a:lnTo>
                  <a:cubicBezTo>
                    <a:pt x="5240" y="150"/>
                    <a:pt x="4607" y="1"/>
                    <a:pt x="39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7"/>
            <p:cNvSpPr/>
            <p:nvPr/>
          </p:nvSpPr>
          <p:spPr>
            <a:xfrm>
              <a:off x="7395462" y="1391327"/>
              <a:ext cx="734448" cy="1556909"/>
            </a:xfrm>
            <a:custGeom>
              <a:rect b="b" l="l" r="r" t="t"/>
              <a:pathLst>
                <a:path extrusionOk="0" h="78771" w="37159">
                  <a:moveTo>
                    <a:pt x="2505" y="1"/>
                  </a:moveTo>
                  <a:cubicBezTo>
                    <a:pt x="1013" y="1"/>
                    <a:pt x="0" y="1163"/>
                    <a:pt x="0" y="3205"/>
                  </a:cubicBezTo>
                  <a:lnTo>
                    <a:pt x="0" y="54026"/>
                  </a:lnTo>
                  <a:cubicBezTo>
                    <a:pt x="0" y="56898"/>
                    <a:pt x="2002" y="60466"/>
                    <a:pt x="4525" y="61858"/>
                  </a:cubicBezTo>
                  <a:lnTo>
                    <a:pt x="32634" y="78132"/>
                  </a:lnTo>
                  <a:cubicBezTo>
                    <a:pt x="33379" y="78568"/>
                    <a:pt x="34078" y="78770"/>
                    <a:pt x="34695" y="78770"/>
                  </a:cubicBezTo>
                  <a:cubicBezTo>
                    <a:pt x="36165" y="78770"/>
                    <a:pt x="37159" y="77622"/>
                    <a:pt x="37159" y="75782"/>
                  </a:cubicBezTo>
                  <a:lnTo>
                    <a:pt x="37159" y="24961"/>
                  </a:lnTo>
                  <a:cubicBezTo>
                    <a:pt x="37159" y="21828"/>
                    <a:pt x="35157" y="18347"/>
                    <a:pt x="32634" y="16868"/>
                  </a:cubicBezTo>
                  <a:lnTo>
                    <a:pt x="4525" y="595"/>
                  </a:lnTo>
                  <a:cubicBezTo>
                    <a:pt x="3797" y="192"/>
                    <a:pt x="3111" y="1"/>
                    <a:pt x="2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7"/>
            <p:cNvSpPr/>
            <p:nvPr/>
          </p:nvSpPr>
          <p:spPr>
            <a:xfrm>
              <a:off x="7417816" y="1442854"/>
              <a:ext cx="693178" cy="1455989"/>
            </a:xfrm>
            <a:custGeom>
              <a:rect b="b" l="l" r="r" t="t"/>
              <a:pathLst>
                <a:path extrusionOk="0" h="73665" w="35071">
                  <a:moveTo>
                    <a:pt x="2354" y="0"/>
                  </a:moveTo>
                  <a:cubicBezTo>
                    <a:pt x="960" y="0"/>
                    <a:pt x="1" y="1125"/>
                    <a:pt x="1" y="3035"/>
                  </a:cubicBezTo>
                  <a:lnTo>
                    <a:pt x="1" y="50549"/>
                  </a:lnTo>
                  <a:cubicBezTo>
                    <a:pt x="1" y="53247"/>
                    <a:pt x="1915" y="56554"/>
                    <a:pt x="4265" y="57859"/>
                  </a:cubicBezTo>
                  <a:lnTo>
                    <a:pt x="30545" y="73088"/>
                  </a:lnTo>
                  <a:cubicBezTo>
                    <a:pt x="31193" y="73472"/>
                    <a:pt x="31809" y="73664"/>
                    <a:pt x="32365" y="73664"/>
                  </a:cubicBezTo>
                  <a:cubicBezTo>
                    <a:pt x="33825" y="73664"/>
                    <a:pt x="34881" y="72341"/>
                    <a:pt x="35070" y="69694"/>
                  </a:cubicBezTo>
                  <a:lnTo>
                    <a:pt x="35070" y="22180"/>
                  </a:lnTo>
                  <a:cubicBezTo>
                    <a:pt x="34809" y="20439"/>
                    <a:pt x="32895" y="17133"/>
                    <a:pt x="30545" y="15740"/>
                  </a:cubicBezTo>
                  <a:lnTo>
                    <a:pt x="4265" y="598"/>
                  </a:lnTo>
                  <a:cubicBezTo>
                    <a:pt x="3578" y="192"/>
                    <a:pt x="2929" y="0"/>
                    <a:pt x="23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7"/>
            <p:cNvSpPr/>
            <p:nvPr/>
          </p:nvSpPr>
          <p:spPr>
            <a:xfrm>
              <a:off x="7574335" y="1650742"/>
              <a:ext cx="397336" cy="727589"/>
            </a:xfrm>
            <a:custGeom>
              <a:rect b="b" l="l" r="r" t="t"/>
              <a:pathLst>
                <a:path extrusionOk="0" h="36812" w="20103">
                  <a:moveTo>
                    <a:pt x="88" y="1"/>
                  </a:moveTo>
                  <a:lnTo>
                    <a:pt x="1" y="25237"/>
                  </a:lnTo>
                  <a:lnTo>
                    <a:pt x="19929" y="36811"/>
                  </a:lnTo>
                  <a:lnTo>
                    <a:pt x="20103" y="11575"/>
                  </a:lnTo>
                  <a:lnTo>
                    <a:pt x="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7"/>
            <p:cNvSpPr/>
            <p:nvPr/>
          </p:nvSpPr>
          <p:spPr>
            <a:xfrm>
              <a:off x="7600129" y="1741918"/>
              <a:ext cx="178913" cy="497090"/>
            </a:xfrm>
            <a:custGeom>
              <a:rect b="b" l="l" r="r" t="t"/>
              <a:pathLst>
                <a:path extrusionOk="0" h="25150" w="9052">
                  <a:moveTo>
                    <a:pt x="6789" y="0"/>
                  </a:moveTo>
                  <a:cubicBezTo>
                    <a:pt x="6789" y="0"/>
                    <a:pt x="6441" y="1827"/>
                    <a:pt x="5918" y="1827"/>
                  </a:cubicBezTo>
                  <a:cubicBezTo>
                    <a:pt x="5396" y="1827"/>
                    <a:pt x="697" y="2176"/>
                    <a:pt x="349" y="3568"/>
                  </a:cubicBezTo>
                  <a:cubicBezTo>
                    <a:pt x="1" y="4873"/>
                    <a:pt x="2437" y="9572"/>
                    <a:pt x="2437" y="11400"/>
                  </a:cubicBezTo>
                  <a:cubicBezTo>
                    <a:pt x="2437" y="13227"/>
                    <a:pt x="2699" y="15229"/>
                    <a:pt x="3482" y="17143"/>
                  </a:cubicBezTo>
                  <a:cubicBezTo>
                    <a:pt x="4178" y="19058"/>
                    <a:pt x="5744" y="24105"/>
                    <a:pt x="5744" y="24105"/>
                  </a:cubicBezTo>
                  <a:lnTo>
                    <a:pt x="9051" y="25150"/>
                  </a:lnTo>
                  <a:lnTo>
                    <a:pt x="9051" y="1305"/>
                  </a:lnTo>
                  <a:lnTo>
                    <a:pt x="67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7"/>
            <p:cNvSpPr/>
            <p:nvPr/>
          </p:nvSpPr>
          <p:spPr>
            <a:xfrm>
              <a:off x="7779022" y="1767711"/>
              <a:ext cx="178893" cy="526342"/>
            </a:xfrm>
            <a:custGeom>
              <a:rect b="b" l="l" r="r" t="t"/>
              <a:pathLst>
                <a:path extrusionOk="0" h="26630" w="9051">
                  <a:moveTo>
                    <a:pt x="0" y="0"/>
                  </a:moveTo>
                  <a:lnTo>
                    <a:pt x="0" y="23845"/>
                  </a:lnTo>
                  <a:lnTo>
                    <a:pt x="3220" y="26629"/>
                  </a:lnTo>
                  <a:cubicBezTo>
                    <a:pt x="3220" y="26629"/>
                    <a:pt x="4873" y="23322"/>
                    <a:pt x="5570" y="22278"/>
                  </a:cubicBezTo>
                  <a:cubicBezTo>
                    <a:pt x="6353" y="21234"/>
                    <a:pt x="6614" y="19667"/>
                    <a:pt x="6614" y="17840"/>
                  </a:cubicBezTo>
                  <a:cubicBezTo>
                    <a:pt x="6614" y="16012"/>
                    <a:pt x="9051" y="14098"/>
                    <a:pt x="8702" y="12271"/>
                  </a:cubicBezTo>
                  <a:cubicBezTo>
                    <a:pt x="8354" y="10530"/>
                    <a:pt x="3655" y="4787"/>
                    <a:pt x="3133" y="4177"/>
                  </a:cubicBezTo>
                  <a:cubicBezTo>
                    <a:pt x="2611" y="3481"/>
                    <a:pt x="2263" y="1306"/>
                    <a:pt x="2263" y="1306"/>
                  </a:cubicBez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7"/>
            <p:cNvSpPr/>
            <p:nvPr/>
          </p:nvSpPr>
          <p:spPr>
            <a:xfrm>
              <a:off x="7754928" y="2076658"/>
              <a:ext cx="48187" cy="39154"/>
            </a:xfrm>
            <a:custGeom>
              <a:rect b="b" l="l" r="r" t="t"/>
              <a:pathLst>
                <a:path extrusionOk="0" h="1981" w="2438">
                  <a:moveTo>
                    <a:pt x="221" y="1"/>
                  </a:moveTo>
                  <a:cubicBezTo>
                    <a:pt x="99" y="1"/>
                    <a:pt x="1" y="99"/>
                    <a:pt x="1" y="294"/>
                  </a:cubicBezTo>
                  <a:cubicBezTo>
                    <a:pt x="88" y="556"/>
                    <a:pt x="175" y="904"/>
                    <a:pt x="349" y="991"/>
                  </a:cubicBezTo>
                  <a:cubicBezTo>
                    <a:pt x="958" y="1252"/>
                    <a:pt x="1480" y="1600"/>
                    <a:pt x="2089" y="1948"/>
                  </a:cubicBezTo>
                  <a:cubicBezTo>
                    <a:pt x="2133" y="1970"/>
                    <a:pt x="2176" y="1981"/>
                    <a:pt x="2217" y="1981"/>
                  </a:cubicBezTo>
                  <a:cubicBezTo>
                    <a:pt x="2340" y="1981"/>
                    <a:pt x="2437" y="1883"/>
                    <a:pt x="2437" y="1687"/>
                  </a:cubicBezTo>
                  <a:cubicBezTo>
                    <a:pt x="2437" y="1513"/>
                    <a:pt x="2350" y="1165"/>
                    <a:pt x="2176" y="1078"/>
                  </a:cubicBezTo>
                  <a:cubicBezTo>
                    <a:pt x="1567" y="643"/>
                    <a:pt x="958" y="294"/>
                    <a:pt x="349" y="33"/>
                  </a:cubicBezTo>
                  <a:cubicBezTo>
                    <a:pt x="305" y="12"/>
                    <a:pt x="262" y="1"/>
                    <a:pt x="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7"/>
            <p:cNvSpPr/>
            <p:nvPr/>
          </p:nvSpPr>
          <p:spPr>
            <a:xfrm>
              <a:off x="7755244" y="2051062"/>
              <a:ext cx="47871" cy="38977"/>
            </a:xfrm>
            <a:custGeom>
              <a:rect b="b" l="l" r="r" t="t"/>
              <a:pathLst>
                <a:path extrusionOk="0" h="1972" w="2422">
                  <a:moveTo>
                    <a:pt x="242" y="0"/>
                  </a:moveTo>
                  <a:cubicBezTo>
                    <a:pt x="105" y="0"/>
                    <a:pt x="0" y="156"/>
                    <a:pt x="72" y="371"/>
                  </a:cubicBezTo>
                  <a:cubicBezTo>
                    <a:pt x="72" y="632"/>
                    <a:pt x="246" y="893"/>
                    <a:pt x="420" y="980"/>
                  </a:cubicBezTo>
                  <a:cubicBezTo>
                    <a:pt x="942" y="1241"/>
                    <a:pt x="1464" y="1589"/>
                    <a:pt x="2073" y="1938"/>
                  </a:cubicBezTo>
                  <a:cubicBezTo>
                    <a:pt x="2120" y="1961"/>
                    <a:pt x="2160" y="1972"/>
                    <a:pt x="2196" y="1972"/>
                  </a:cubicBezTo>
                  <a:cubicBezTo>
                    <a:pt x="2294" y="1972"/>
                    <a:pt x="2358" y="1891"/>
                    <a:pt x="2421" y="1764"/>
                  </a:cubicBezTo>
                  <a:cubicBezTo>
                    <a:pt x="2421" y="1502"/>
                    <a:pt x="2334" y="1241"/>
                    <a:pt x="2160" y="1067"/>
                  </a:cubicBezTo>
                  <a:cubicBezTo>
                    <a:pt x="1551" y="719"/>
                    <a:pt x="942" y="371"/>
                    <a:pt x="333" y="23"/>
                  </a:cubicBezTo>
                  <a:cubicBezTo>
                    <a:pt x="302" y="8"/>
                    <a:pt x="271" y="0"/>
                    <a:pt x="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7"/>
            <p:cNvSpPr/>
            <p:nvPr/>
          </p:nvSpPr>
          <p:spPr>
            <a:xfrm>
              <a:off x="7755244" y="2026969"/>
              <a:ext cx="47871" cy="37277"/>
            </a:xfrm>
            <a:custGeom>
              <a:rect b="b" l="l" r="r" t="t"/>
              <a:pathLst>
                <a:path extrusionOk="0" h="1886" w="2422">
                  <a:moveTo>
                    <a:pt x="239" y="1"/>
                  </a:moveTo>
                  <a:cubicBezTo>
                    <a:pt x="104" y="1"/>
                    <a:pt x="1" y="143"/>
                    <a:pt x="72" y="285"/>
                  </a:cubicBezTo>
                  <a:cubicBezTo>
                    <a:pt x="72" y="285"/>
                    <a:pt x="72" y="372"/>
                    <a:pt x="72" y="372"/>
                  </a:cubicBezTo>
                  <a:cubicBezTo>
                    <a:pt x="72" y="546"/>
                    <a:pt x="246" y="807"/>
                    <a:pt x="420" y="894"/>
                  </a:cubicBezTo>
                  <a:cubicBezTo>
                    <a:pt x="942" y="1155"/>
                    <a:pt x="1464" y="1503"/>
                    <a:pt x="2073" y="1851"/>
                  </a:cubicBezTo>
                  <a:cubicBezTo>
                    <a:pt x="2097" y="1875"/>
                    <a:pt x="2126" y="1885"/>
                    <a:pt x="2159" y="1885"/>
                  </a:cubicBezTo>
                  <a:cubicBezTo>
                    <a:pt x="2247" y="1885"/>
                    <a:pt x="2358" y="1805"/>
                    <a:pt x="2421" y="1677"/>
                  </a:cubicBezTo>
                  <a:cubicBezTo>
                    <a:pt x="2421" y="1416"/>
                    <a:pt x="2247" y="1155"/>
                    <a:pt x="2073" y="1068"/>
                  </a:cubicBezTo>
                  <a:cubicBezTo>
                    <a:pt x="1551" y="633"/>
                    <a:pt x="942" y="285"/>
                    <a:pt x="333" y="24"/>
                  </a:cubicBezTo>
                  <a:cubicBezTo>
                    <a:pt x="301" y="8"/>
                    <a:pt x="269" y="1"/>
                    <a:pt x="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7"/>
            <p:cNvSpPr/>
            <p:nvPr/>
          </p:nvSpPr>
          <p:spPr>
            <a:xfrm>
              <a:off x="7756648" y="2001176"/>
              <a:ext cx="46468" cy="38384"/>
            </a:xfrm>
            <a:custGeom>
              <a:rect b="b" l="l" r="r" t="t"/>
              <a:pathLst>
                <a:path extrusionOk="0" h="1942" w="2351">
                  <a:moveTo>
                    <a:pt x="178" y="1"/>
                  </a:moveTo>
                  <a:cubicBezTo>
                    <a:pt x="60" y="1"/>
                    <a:pt x="1" y="157"/>
                    <a:pt x="1" y="372"/>
                  </a:cubicBezTo>
                  <a:cubicBezTo>
                    <a:pt x="1" y="633"/>
                    <a:pt x="175" y="894"/>
                    <a:pt x="349" y="981"/>
                  </a:cubicBezTo>
                  <a:cubicBezTo>
                    <a:pt x="871" y="1155"/>
                    <a:pt x="1393" y="1503"/>
                    <a:pt x="1915" y="1851"/>
                  </a:cubicBezTo>
                  <a:cubicBezTo>
                    <a:pt x="1977" y="1913"/>
                    <a:pt x="2039" y="1941"/>
                    <a:pt x="2093" y="1941"/>
                  </a:cubicBezTo>
                  <a:cubicBezTo>
                    <a:pt x="2191" y="1941"/>
                    <a:pt x="2263" y="1845"/>
                    <a:pt x="2263" y="1677"/>
                  </a:cubicBezTo>
                  <a:cubicBezTo>
                    <a:pt x="2350" y="1503"/>
                    <a:pt x="2176" y="1242"/>
                    <a:pt x="2002" y="1068"/>
                  </a:cubicBezTo>
                  <a:cubicBezTo>
                    <a:pt x="1480" y="633"/>
                    <a:pt x="871" y="284"/>
                    <a:pt x="262" y="23"/>
                  </a:cubicBezTo>
                  <a:cubicBezTo>
                    <a:pt x="231" y="8"/>
                    <a:pt x="203" y="1"/>
                    <a:pt x="1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7"/>
            <p:cNvSpPr/>
            <p:nvPr/>
          </p:nvSpPr>
          <p:spPr>
            <a:xfrm>
              <a:off x="7756648" y="1977082"/>
              <a:ext cx="46468" cy="36763"/>
            </a:xfrm>
            <a:custGeom>
              <a:rect b="b" l="l" r="r" t="t"/>
              <a:pathLst>
                <a:path extrusionOk="0" h="1860" w="2351">
                  <a:moveTo>
                    <a:pt x="175" y="1"/>
                  </a:moveTo>
                  <a:cubicBezTo>
                    <a:pt x="59" y="1"/>
                    <a:pt x="1" y="143"/>
                    <a:pt x="1" y="285"/>
                  </a:cubicBezTo>
                  <a:cubicBezTo>
                    <a:pt x="1" y="372"/>
                    <a:pt x="1" y="372"/>
                    <a:pt x="1" y="372"/>
                  </a:cubicBezTo>
                  <a:cubicBezTo>
                    <a:pt x="88" y="546"/>
                    <a:pt x="175" y="807"/>
                    <a:pt x="349" y="894"/>
                  </a:cubicBezTo>
                  <a:cubicBezTo>
                    <a:pt x="871" y="1155"/>
                    <a:pt x="1393" y="1416"/>
                    <a:pt x="1915" y="1765"/>
                  </a:cubicBezTo>
                  <a:cubicBezTo>
                    <a:pt x="1982" y="1831"/>
                    <a:pt x="2048" y="1859"/>
                    <a:pt x="2105" y="1859"/>
                  </a:cubicBezTo>
                  <a:cubicBezTo>
                    <a:pt x="2197" y="1859"/>
                    <a:pt x="2263" y="1785"/>
                    <a:pt x="2263" y="1678"/>
                  </a:cubicBezTo>
                  <a:cubicBezTo>
                    <a:pt x="2263" y="1678"/>
                    <a:pt x="2263" y="1591"/>
                    <a:pt x="2263" y="1591"/>
                  </a:cubicBezTo>
                  <a:cubicBezTo>
                    <a:pt x="2350" y="1416"/>
                    <a:pt x="2176" y="1155"/>
                    <a:pt x="2002" y="981"/>
                  </a:cubicBezTo>
                  <a:cubicBezTo>
                    <a:pt x="1480" y="633"/>
                    <a:pt x="871" y="285"/>
                    <a:pt x="262" y="24"/>
                  </a:cubicBezTo>
                  <a:cubicBezTo>
                    <a:pt x="230" y="8"/>
                    <a:pt x="201"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7"/>
            <p:cNvSpPr/>
            <p:nvPr/>
          </p:nvSpPr>
          <p:spPr>
            <a:xfrm>
              <a:off x="7756648" y="1951743"/>
              <a:ext cx="44748" cy="36308"/>
            </a:xfrm>
            <a:custGeom>
              <a:rect b="b" l="l" r="r" t="t"/>
              <a:pathLst>
                <a:path extrusionOk="0" h="1837" w="2264">
                  <a:moveTo>
                    <a:pt x="262" y="1"/>
                  </a:moveTo>
                  <a:cubicBezTo>
                    <a:pt x="88" y="1"/>
                    <a:pt x="1" y="88"/>
                    <a:pt x="1" y="349"/>
                  </a:cubicBezTo>
                  <a:cubicBezTo>
                    <a:pt x="88" y="610"/>
                    <a:pt x="262" y="871"/>
                    <a:pt x="349" y="871"/>
                  </a:cubicBezTo>
                  <a:cubicBezTo>
                    <a:pt x="871" y="1132"/>
                    <a:pt x="1393" y="1393"/>
                    <a:pt x="1915" y="1741"/>
                  </a:cubicBezTo>
                  <a:cubicBezTo>
                    <a:pt x="1982" y="1808"/>
                    <a:pt x="2036" y="1836"/>
                    <a:pt x="2082" y="1836"/>
                  </a:cubicBezTo>
                  <a:cubicBezTo>
                    <a:pt x="2156" y="1836"/>
                    <a:pt x="2210" y="1762"/>
                    <a:pt x="2263" y="1654"/>
                  </a:cubicBezTo>
                  <a:cubicBezTo>
                    <a:pt x="2263" y="1393"/>
                    <a:pt x="2176" y="1132"/>
                    <a:pt x="2002" y="1045"/>
                  </a:cubicBezTo>
                  <a:cubicBezTo>
                    <a:pt x="1480" y="610"/>
                    <a:pt x="871" y="262"/>
                    <a:pt x="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7"/>
            <p:cNvSpPr/>
            <p:nvPr/>
          </p:nvSpPr>
          <p:spPr>
            <a:xfrm>
              <a:off x="7756964" y="1927215"/>
              <a:ext cx="44432" cy="35557"/>
            </a:xfrm>
            <a:custGeom>
              <a:rect b="b" l="l" r="r" t="t"/>
              <a:pathLst>
                <a:path extrusionOk="0" h="1799" w="2248">
                  <a:moveTo>
                    <a:pt x="162" y="1"/>
                  </a:moveTo>
                  <a:cubicBezTo>
                    <a:pt x="47" y="1"/>
                    <a:pt x="0" y="157"/>
                    <a:pt x="72" y="372"/>
                  </a:cubicBezTo>
                  <a:cubicBezTo>
                    <a:pt x="72" y="546"/>
                    <a:pt x="246" y="807"/>
                    <a:pt x="420" y="894"/>
                  </a:cubicBezTo>
                  <a:cubicBezTo>
                    <a:pt x="855" y="1068"/>
                    <a:pt x="1377" y="1329"/>
                    <a:pt x="1899" y="1764"/>
                  </a:cubicBezTo>
                  <a:cubicBezTo>
                    <a:pt x="1923" y="1787"/>
                    <a:pt x="1952" y="1798"/>
                    <a:pt x="1985" y="1798"/>
                  </a:cubicBezTo>
                  <a:cubicBezTo>
                    <a:pt x="2073" y="1798"/>
                    <a:pt x="2184" y="1717"/>
                    <a:pt x="2247" y="1590"/>
                  </a:cubicBezTo>
                  <a:cubicBezTo>
                    <a:pt x="2247" y="1416"/>
                    <a:pt x="2160" y="1155"/>
                    <a:pt x="1986" y="981"/>
                  </a:cubicBezTo>
                  <a:cubicBezTo>
                    <a:pt x="1464" y="546"/>
                    <a:pt x="855" y="197"/>
                    <a:pt x="246" y="23"/>
                  </a:cubicBezTo>
                  <a:cubicBezTo>
                    <a:pt x="215" y="8"/>
                    <a:pt x="187" y="1"/>
                    <a:pt x="1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7"/>
            <p:cNvSpPr/>
            <p:nvPr/>
          </p:nvSpPr>
          <p:spPr>
            <a:xfrm>
              <a:off x="7756648" y="1901876"/>
              <a:ext cx="44748" cy="35083"/>
            </a:xfrm>
            <a:custGeom>
              <a:rect b="b" l="l" r="r" t="t"/>
              <a:pathLst>
                <a:path extrusionOk="0" h="1775" w="2264">
                  <a:moveTo>
                    <a:pt x="262" y="0"/>
                  </a:moveTo>
                  <a:cubicBezTo>
                    <a:pt x="88" y="0"/>
                    <a:pt x="1" y="87"/>
                    <a:pt x="88" y="348"/>
                  </a:cubicBezTo>
                  <a:cubicBezTo>
                    <a:pt x="88" y="609"/>
                    <a:pt x="262" y="783"/>
                    <a:pt x="436" y="870"/>
                  </a:cubicBezTo>
                  <a:cubicBezTo>
                    <a:pt x="871" y="1044"/>
                    <a:pt x="1393" y="1305"/>
                    <a:pt x="1915" y="1741"/>
                  </a:cubicBezTo>
                  <a:cubicBezTo>
                    <a:pt x="1939" y="1764"/>
                    <a:pt x="1968" y="1775"/>
                    <a:pt x="1999" y="1775"/>
                  </a:cubicBezTo>
                  <a:cubicBezTo>
                    <a:pt x="2083" y="1775"/>
                    <a:pt x="2176" y="1694"/>
                    <a:pt x="2176" y="1567"/>
                  </a:cubicBezTo>
                  <a:cubicBezTo>
                    <a:pt x="2263" y="1392"/>
                    <a:pt x="2176" y="1131"/>
                    <a:pt x="2002" y="1044"/>
                  </a:cubicBezTo>
                  <a:cubicBezTo>
                    <a:pt x="1480" y="522"/>
                    <a:pt x="871" y="261"/>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7"/>
            <p:cNvSpPr/>
            <p:nvPr/>
          </p:nvSpPr>
          <p:spPr>
            <a:xfrm>
              <a:off x="7758367" y="1877348"/>
              <a:ext cx="43028" cy="34273"/>
            </a:xfrm>
            <a:custGeom>
              <a:rect b="b" l="l" r="r" t="t"/>
              <a:pathLst>
                <a:path extrusionOk="0" h="1734" w="2177">
                  <a:moveTo>
                    <a:pt x="129" y="0"/>
                  </a:moveTo>
                  <a:cubicBezTo>
                    <a:pt x="60" y="0"/>
                    <a:pt x="1" y="156"/>
                    <a:pt x="1" y="371"/>
                  </a:cubicBezTo>
                  <a:cubicBezTo>
                    <a:pt x="88" y="545"/>
                    <a:pt x="175" y="806"/>
                    <a:pt x="349" y="806"/>
                  </a:cubicBezTo>
                  <a:cubicBezTo>
                    <a:pt x="784" y="980"/>
                    <a:pt x="1306" y="1241"/>
                    <a:pt x="1741" y="1676"/>
                  </a:cubicBezTo>
                  <a:cubicBezTo>
                    <a:pt x="1813" y="1712"/>
                    <a:pt x="1886" y="1733"/>
                    <a:pt x="1945" y="1733"/>
                  </a:cubicBezTo>
                  <a:cubicBezTo>
                    <a:pt x="2030" y="1733"/>
                    <a:pt x="2089" y="1691"/>
                    <a:pt x="2089" y="1589"/>
                  </a:cubicBezTo>
                  <a:cubicBezTo>
                    <a:pt x="2176" y="1415"/>
                    <a:pt x="2089" y="1154"/>
                    <a:pt x="1915" y="980"/>
                  </a:cubicBezTo>
                  <a:cubicBezTo>
                    <a:pt x="1306" y="545"/>
                    <a:pt x="784" y="197"/>
                    <a:pt x="175" y="23"/>
                  </a:cubicBezTo>
                  <a:cubicBezTo>
                    <a:pt x="160" y="7"/>
                    <a:pt x="144" y="0"/>
                    <a:pt x="1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7"/>
            <p:cNvSpPr/>
            <p:nvPr/>
          </p:nvSpPr>
          <p:spPr>
            <a:xfrm>
              <a:off x="7758367" y="1851989"/>
              <a:ext cx="43028" cy="33838"/>
            </a:xfrm>
            <a:custGeom>
              <a:rect b="b" l="l" r="r" t="t"/>
              <a:pathLst>
                <a:path extrusionOk="0" h="1712" w="2177">
                  <a:moveTo>
                    <a:pt x="262" y="0"/>
                  </a:moveTo>
                  <a:cubicBezTo>
                    <a:pt x="88" y="0"/>
                    <a:pt x="1" y="175"/>
                    <a:pt x="1" y="349"/>
                  </a:cubicBezTo>
                  <a:cubicBezTo>
                    <a:pt x="88" y="610"/>
                    <a:pt x="262" y="784"/>
                    <a:pt x="349" y="871"/>
                  </a:cubicBezTo>
                  <a:cubicBezTo>
                    <a:pt x="784" y="958"/>
                    <a:pt x="1306" y="1306"/>
                    <a:pt x="1741" y="1654"/>
                  </a:cubicBezTo>
                  <a:cubicBezTo>
                    <a:pt x="1813" y="1690"/>
                    <a:pt x="1871" y="1711"/>
                    <a:pt x="1919" y="1711"/>
                  </a:cubicBezTo>
                  <a:cubicBezTo>
                    <a:pt x="1987" y="1711"/>
                    <a:pt x="2038" y="1669"/>
                    <a:pt x="2089" y="1567"/>
                  </a:cubicBezTo>
                  <a:cubicBezTo>
                    <a:pt x="2176" y="1393"/>
                    <a:pt x="2089" y="1132"/>
                    <a:pt x="1915" y="958"/>
                  </a:cubicBezTo>
                  <a:cubicBezTo>
                    <a:pt x="1306" y="523"/>
                    <a:pt x="784" y="175"/>
                    <a:pt x="2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7"/>
            <p:cNvSpPr/>
            <p:nvPr/>
          </p:nvSpPr>
          <p:spPr>
            <a:xfrm>
              <a:off x="7758683" y="1827461"/>
              <a:ext cx="42712" cy="32553"/>
            </a:xfrm>
            <a:custGeom>
              <a:rect b="b" l="l" r="r" t="t"/>
              <a:pathLst>
                <a:path extrusionOk="0" h="1647" w="2161">
                  <a:moveTo>
                    <a:pt x="162" y="1"/>
                  </a:moveTo>
                  <a:cubicBezTo>
                    <a:pt x="47" y="1"/>
                    <a:pt x="0" y="156"/>
                    <a:pt x="72" y="371"/>
                  </a:cubicBezTo>
                  <a:cubicBezTo>
                    <a:pt x="72" y="545"/>
                    <a:pt x="246" y="806"/>
                    <a:pt x="333" y="806"/>
                  </a:cubicBezTo>
                  <a:cubicBezTo>
                    <a:pt x="855" y="980"/>
                    <a:pt x="1290" y="1241"/>
                    <a:pt x="1725" y="1590"/>
                  </a:cubicBezTo>
                  <a:cubicBezTo>
                    <a:pt x="1761" y="1626"/>
                    <a:pt x="1812" y="1647"/>
                    <a:pt x="1866" y="1647"/>
                  </a:cubicBezTo>
                  <a:cubicBezTo>
                    <a:pt x="1942" y="1647"/>
                    <a:pt x="2022" y="1604"/>
                    <a:pt x="2073" y="1503"/>
                  </a:cubicBezTo>
                  <a:cubicBezTo>
                    <a:pt x="2160" y="1328"/>
                    <a:pt x="2073" y="1067"/>
                    <a:pt x="1899" y="980"/>
                  </a:cubicBezTo>
                  <a:cubicBezTo>
                    <a:pt x="1290" y="458"/>
                    <a:pt x="768" y="197"/>
                    <a:pt x="246" y="23"/>
                  </a:cubicBezTo>
                  <a:cubicBezTo>
                    <a:pt x="215" y="8"/>
                    <a:pt x="187" y="1"/>
                    <a:pt x="1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7"/>
            <p:cNvSpPr/>
            <p:nvPr/>
          </p:nvSpPr>
          <p:spPr>
            <a:xfrm>
              <a:off x="7758367" y="1802103"/>
              <a:ext cx="41309" cy="32118"/>
            </a:xfrm>
            <a:custGeom>
              <a:rect b="b" l="l" r="r" t="t"/>
              <a:pathLst>
                <a:path extrusionOk="0" h="1625" w="2090">
                  <a:moveTo>
                    <a:pt x="262" y="1"/>
                  </a:moveTo>
                  <a:cubicBezTo>
                    <a:pt x="88" y="1"/>
                    <a:pt x="1" y="175"/>
                    <a:pt x="88" y="349"/>
                  </a:cubicBezTo>
                  <a:cubicBezTo>
                    <a:pt x="88" y="610"/>
                    <a:pt x="262" y="784"/>
                    <a:pt x="436" y="784"/>
                  </a:cubicBezTo>
                  <a:cubicBezTo>
                    <a:pt x="871" y="958"/>
                    <a:pt x="1306" y="1219"/>
                    <a:pt x="1741" y="1567"/>
                  </a:cubicBezTo>
                  <a:cubicBezTo>
                    <a:pt x="1777" y="1603"/>
                    <a:pt x="1828" y="1624"/>
                    <a:pt x="1882" y="1624"/>
                  </a:cubicBezTo>
                  <a:cubicBezTo>
                    <a:pt x="1958" y="1624"/>
                    <a:pt x="2038" y="1582"/>
                    <a:pt x="2089" y="1480"/>
                  </a:cubicBezTo>
                  <a:cubicBezTo>
                    <a:pt x="2089" y="1393"/>
                    <a:pt x="2002" y="1132"/>
                    <a:pt x="1915" y="958"/>
                  </a:cubicBezTo>
                  <a:cubicBezTo>
                    <a:pt x="1306" y="523"/>
                    <a:pt x="784" y="175"/>
                    <a:pt x="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7"/>
            <p:cNvSpPr/>
            <p:nvPr/>
          </p:nvSpPr>
          <p:spPr>
            <a:xfrm>
              <a:off x="7758683" y="1777574"/>
              <a:ext cx="40993" cy="31011"/>
            </a:xfrm>
            <a:custGeom>
              <a:rect b="b" l="l" r="r" t="t"/>
              <a:pathLst>
                <a:path extrusionOk="0" h="1569" w="2074">
                  <a:moveTo>
                    <a:pt x="162" y="1"/>
                  </a:moveTo>
                  <a:cubicBezTo>
                    <a:pt x="47" y="1"/>
                    <a:pt x="0" y="157"/>
                    <a:pt x="72" y="372"/>
                  </a:cubicBezTo>
                  <a:cubicBezTo>
                    <a:pt x="159" y="546"/>
                    <a:pt x="246" y="720"/>
                    <a:pt x="420" y="807"/>
                  </a:cubicBezTo>
                  <a:cubicBezTo>
                    <a:pt x="855" y="894"/>
                    <a:pt x="1290" y="1155"/>
                    <a:pt x="1638" y="1503"/>
                  </a:cubicBezTo>
                  <a:cubicBezTo>
                    <a:pt x="1725" y="1546"/>
                    <a:pt x="1812" y="1568"/>
                    <a:pt x="1878" y="1568"/>
                  </a:cubicBezTo>
                  <a:cubicBezTo>
                    <a:pt x="1943" y="1568"/>
                    <a:pt x="1986" y="1546"/>
                    <a:pt x="1986" y="1503"/>
                  </a:cubicBezTo>
                  <a:cubicBezTo>
                    <a:pt x="2073" y="1329"/>
                    <a:pt x="1986" y="1068"/>
                    <a:pt x="1812" y="894"/>
                  </a:cubicBezTo>
                  <a:cubicBezTo>
                    <a:pt x="1290" y="459"/>
                    <a:pt x="768" y="111"/>
                    <a:pt x="246" y="23"/>
                  </a:cubicBezTo>
                  <a:cubicBezTo>
                    <a:pt x="215" y="8"/>
                    <a:pt x="187" y="1"/>
                    <a:pt x="1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7"/>
            <p:cNvSpPr/>
            <p:nvPr/>
          </p:nvSpPr>
          <p:spPr>
            <a:xfrm>
              <a:off x="7665491" y="2092352"/>
              <a:ext cx="113550" cy="175889"/>
            </a:xfrm>
            <a:custGeom>
              <a:rect b="b" l="l" r="r" t="t"/>
              <a:pathLst>
                <a:path extrusionOk="0" h="8899" w="5745">
                  <a:moveTo>
                    <a:pt x="908" y="1"/>
                  </a:moveTo>
                  <a:cubicBezTo>
                    <a:pt x="468" y="1"/>
                    <a:pt x="189" y="356"/>
                    <a:pt x="88" y="1067"/>
                  </a:cubicBezTo>
                  <a:cubicBezTo>
                    <a:pt x="1" y="2372"/>
                    <a:pt x="2263" y="6897"/>
                    <a:pt x="2263" y="6897"/>
                  </a:cubicBezTo>
                  <a:lnTo>
                    <a:pt x="5744" y="8899"/>
                  </a:lnTo>
                  <a:lnTo>
                    <a:pt x="5744" y="2024"/>
                  </a:lnTo>
                  <a:lnTo>
                    <a:pt x="5483" y="1850"/>
                  </a:lnTo>
                  <a:cubicBezTo>
                    <a:pt x="5414" y="1804"/>
                    <a:pt x="5327" y="1776"/>
                    <a:pt x="5236" y="1776"/>
                  </a:cubicBezTo>
                  <a:cubicBezTo>
                    <a:pt x="4983" y="1776"/>
                    <a:pt x="4700" y="1993"/>
                    <a:pt x="4700" y="2633"/>
                  </a:cubicBezTo>
                  <a:cubicBezTo>
                    <a:pt x="4700" y="2796"/>
                    <a:pt x="4655" y="2865"/>
                    <a:pt x="4575" y="2865"/>
                  </a:cubicBezTo>
                  <a:cubicBezTo>
                    <a:pt x="4183" y="2865"/>
                    <a:pt x="2956" y="1195"/>
                    <a:pt x="2089" y="545"/>
                  </a:cubicBezTo>
                  <a:cubicBezTo>
                    <a:pt x="1618" y="182"/>
                    <a:pt x="1222" y="1"/>
                    <a:pt x="908" y="1"/>
                  </a:cubicBezTo>
                  <a:close/>
                </a:path>
              </a:pathLst>
            </a:custGeom>
            <a:solidFill>
              <a:srgbClr val="E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7"/>
            <p:cNvSpPr/>
            <p:nvPr/>
          </p:nvSpPr>
          <p:spPr>
            <a:xfrm>
              <a:off x="7779022" y="2132356"/>
              <a:ext cx="113530" cy="175454"/>
            </a:xfrm>
            <a:custGeom>
              <a:rect b="b" l="l" r="r" t="t"/>
              <a:pathLst>
                <a:path extrusionOk="0" h="8877" w="5744">
                  <a:moveTo>
                    <a:pt x="0" y="0"/>
                  </a:moveTo>
                  <a:lnTo>
                    <a:pt x="0" y="6875"/>
                  </a:lnTo>
                  <a:lnTo>
                    <a:pt x="3481" y="8876"/>
                  </a:lnTo>
                  <a:cubicBezTo>
                    <a:pt x="3481" y="8876"/>
                    <a:pt x="5744" y="6962"/>
                    <a:pt x="5657" y="5570"/>
                  </a:cubicBezTo>
                  <a:cubicBezTo>
                    <a:pt x="5483" y="4090"/>
                    <a:pt x="4786" y="3220"/>
                    <a:pt x="3655" y="2785"/>
                  </a:cubicBezTo>
                  <a:cubicBezTo>
                    <a:pt x="2611" y="2263"/>
                    <a:pt x="1044" y="2785"/>
                    <a:pt x="1044" y="1915"/>
                  </a:cubicBezTo>
                  <a:cubicBezTo>
                    <a:pt x="1044" y="957"/>
                    <a:pt x="522" y="261"/>
                    <a:pt x="261" y="87"/>
                  </a:cubicBezTo>
                  <a:lnTo>
                    <a:pt x="0" y="0"/>
                  </a:lnTo>
                  <a:close/>
                </a:path>
              </a:pathLst>
            </a:custGeom>
            <a:solidFill>
              <a:srgbClr val="E4F5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7"/>
            <p:cNvSpPr/>
            <p:nvPr/>
          </p:nvSpPr>
          <p:spPr>
            <a:xfrm>
              <a:off x="7611434" y="1806866"/>
              <a:ext cx="141794" cy="56449"/>
            </a:xfrm>
            <a:custGeom>
              <a:rect b="b" l="l" r="r" t="t"/>
              <a:pathLst>
                <a:path extrusionOk="0" h="2856" w="7174">
                  <a:moveTo>
                    <a:pt x="3674" y="0"/>
                  </a:moveTo>
                  <a:cubicBezTo>
                    <a:pt x="1998" y="0"/>
                    <a:pt x="0" y="677"/>
                    <a:pt x="647" y="1065"/>
                  </a:cubicBezTo>
                  <a:cubicBezTo>
                    <a:pt x="647" y="1065"/>
                    <a:pt x="2101" y="394"/>
                    <a:pt x="3496" y="394"/>
                  </a:cubicBezTo>
                  <a:cubicBezTo>
                    <a:pt x="4233" y="394"/>
                    <a:pt x="4952" y="581"/>
                    <a:pt x="5433" y="1152"/>
                  </a:cubicBezTo>
                  <a:cubicBezTo>
                    <a:pt x="6394" y="2169"/>
                    <a:pt x="6840" y="2855"/>
                    <a:pt x="7036" y="2855"/>
                  </a:cubicBezTo>
                  <a:cubicBezTo>
                    <a:pt x="7142" y="2855"/>
                    <a:pt x="7174" y="2655"/>
                    <a:pt x="7174" y="2196"/>
                  </a:cubicBezTo>
                  <a:cubicBezTo>
                    <a:pt x="7174" y="2196"/>
                    <a:pt x="6739" y="978"/>
                    <a:pt x="5172" y="282"/>
                  </a:cubicBezTo>
                  <a:cubicBezTo>
                    <a:pt x="4793" y="81"/>
                    <a:pt x="4253" y="0"/>
                    <a:pt x="3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7"/>
            <p:cNvSpPr/>
            <p:nvPr/>
          </p:nvSpPr>
          <p:spPr>
            <a:xfrm>
              <a:off x="7617640" y="1834043"/>
              <a:ext cx="133868" cy="54314"/>
            </a:xfrm>
            <a:custGeom>
              <a:rect b="b" l="l" r="r" t="t"/>
              <a:pathLst>
                <a:path extrusionOk="0" h="2748" w="6773">
                  <a:moveTo>
                    <a:pt x="3742" y="0"/>
                  </a:moveTo>
                  <a:cubicBezTo>
                    <a:pt x="2092" y="0"/>
                    <a:pt x="0" y="791"/>
                    <a:pt x="681" y="995"/>
                  </a:cubicBezTo>
                  <a:cubicBezTo>
                    <a:pt x="684" y="998"/>
                    <a:pt x="688" y="999"/>
                    <a:pt x="695" y="999"/>
                  </a:cubicBezTo>
                  <a:cubicBezTo>
                    <a:pt x="851" y="999"/>
                    <a:pt x="2154" y="383"/>
                    <a:pt x="3415" y="383"/>
                  </a:cubicBezTo>
                  <a:cubicBezTo>
                    <a:pt x="4082" y="383"/>
                    <a:pt x="4738" y="555"/>
                    <a:pt x="5206" y="1083"/>
                  </a:cubicBezTo>
                  <a:cubicBezTo>
                    <a:pt x="6052" y="2098"/>
                    <a:pt x="6460" y="2747"/>
                    <a:pt x="6642" y="2747"/>
                  </a:cubicBezTo>
                  <a:cubicBezTo>
                    <a:pt x="6740" y="2747"/>
                    <a:pt x="6773" y="2556"/>
                    <a:pt x="6773" y="2127"/>
                  </a:cubicBezTo>
                  <a:cubicBezTo>
                    <a:pt x="6773" y="2127"/>
                    <a:pt x="6425" y="908"/>
                    <a:pt x="4945" y="212"/>
                  </a:cubicBezTo>
                  <a:cubicBezTo>
                    <a:pt x="4624" y="61"/>
                    <a:pt x="4200" y="0"/>
                    <a:pt x="3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7"/>
            <p:cNvSpPr/>
            <p:nvPr/>
          </p:nvSpPr>
          <p:spPr>
            <a:xfrm>
              <a:off x="7623985" y="1861734"/>
              <a:ext cx="127524" cy="50005"/>
            </a:xfrm>
            <a:custGeom>
              <a:rect b="b" l="l" r="r" t="t"/>
              <a:pathLst>
                <a:path extrusionOk="0" h="2530" w="6452">
                  <a:moveTo>
                    <a:pt x="3631" y="1"/>
                  </a:moveTo>
                  <a:cubicBezTo>
                    <a:pt x="2057" y="1"/>
                    <a:pt x="1" y="849"/>
                    <a:pt x="621" y="987"/>
                  </a:cubicBezTo>
                  <a:cubicBezTo>
                    <a:pt x="853" y="987"/>
                    <a:pt x="2091" y="329"/>
                    <a:pt x="3277" y="329"/>
                  </a:cubicBezTo>
                  <a:cubicBezTo>
                    <a:pt x="3870" y="329"/>
                    <a:pt x="4450" y="494"/>
                    <a:pt x="4885" y="987"/>
                  </a:cubicBezTo>
                  <a:cubicBezTo>
                    <a:pt x="5725" y="1938"/>
                    <a:pt x="6133" y="2530"/>
                    <a:pt x="6317" y="2530"/>
                  </a:cubicBezTo>
                  <a:cubicBezTo>
                    <a:pt x="6419" y="2530"/>
                    <a:pt x="6452" y="2348"/>
                    <a:pt x="6452" y="1944"/>
                  </a:cubicBezTo>
                  <a:cubicBezTo>
                    <a:pt x="6452" y="1944"/>
                    <a:pt x="6104" y="900"/>
                    <a:pt x="4711" y="204"/>
                  </a:cubicBezTo>
                  <a:cubicBezTo>
                    <a:pt x="4422" y="59"/>
                    <a:pt x="4043" y="1"/>
                    <a:pt x="36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7"/>
            <p:cNvSpPr/>
            <p:nvPr/>
          </p:nvSpPr>
          <p:spPr>
            <a:xfrm>
              <a:off x="7629499" y="1887645"/>
              <a:ext cx="120290" cy="48721"/>
            </a:xfrm>
            <a:custGeom>
              <a:rect b="b" l="l" r="r" t="t"/>
              <a:pathLst>
                <a:path extrusionOk="0" h="2465" w="6086">
                  <a:moveTo>
                    <a:pt x="3291" y="1"/>
                  </a:moveTo>
                  <a:cubicBezTo>
                    <a:pt x="1824" y="1"/>
                    <a:pt x="0" y="646"/>
                    <a:pt x="603" y="981"/>
                  </a:cubicBezTo>
                  <a:cubicBezTo>
                    <a:pt x="690" y="1030"/>
                    <a:pt x="794" y="1050"/>
                    <a:pt x="910" y="1050"/>
                  </a:cubicBezTo>
                  <a:cubicBezTo>
                    <a:pt x="1541" y="1050"/>
                    <a:pt x="2559" y="448"/>
                    <a:pt x="3487" y="448"/>
                  </a:cubicBezTo>
                  <a:cubicBezTo>
                    <a:pt x="3926" y="448"/>
                    <a:pt x="4345" y="583"/>
                    <a:pt x="4693" y="981"/>
                  </a:cubicBezTo>
                  <a:cubicBezTo>
                    <a:pt x="5488" y="1890"/>
                    <a:pt x="5839" y="2465"/>
                    <a:pt x="5986" y="2465"/>
                  </a:cubicBezTo>
                  <a:cubicBezTo>
                    <a:pt x="6065" y="2465"/>
                    <a:pt x="6086" y="2301"/>
                    <a:pt x="6086" y="1938"/>
                  </a:cubicBezTo>
                  <a:cubicBezTo>
                    <a:pt x="6086" y="1938"/>
                    <a:pt x="5738" y="894"/>
                    <a:pt x="4432" y="198"/>
                  </a:cubicBezTo>
                  <a:cubicBezTo>
                    <a:pt x="4133" y="58"/>
                    <a:pt x="3728" y="1"/>
                    <a:pt x="3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7"/>
            <p:cNvSpPr/>
            <p:nvPr/>
          </p:nvSpPr>
          <p:spPr>
            <a:xfrm>
              <a:off x="7636180" y="1914921"/>
              <a:ext cx="113609" cy="45598"/>
            </a:xfrm>
            <a:custGeom>
              <a:rect b="b" l="l" r="r" t="t"/>
              <a:pathLst>
                <a:path extrusionOk="0" h="2307" w="5748">
                  <a:moveTo>
                    <a:pt x="3028" y="1"/>
                  </a:moveTo>
                  <a:cubicBezTo>
                    <a:pt x="1660" y="1"/>
                    <a:pt x="1" y="578"/>
                    <a:pt x="526" y="907"/>
                  </a:cubicBezTo>
                  <a:cubicBezTo>
                    <a:pt x="617" y="957"/>
                    <a:pt x="724" y="978"/>
                    <a:pt x="842" y="978"/>
                  </a:cubicBezTo>
                  <a:cubicBezTo>
                    <a:pt x="1455" y="978"/>
                    <a:pt x="2397" y="412"/>
                    <a:pt x="3251" y="412"/>
                  </a:cubicBezTo>
                  <a:cubicBezTo>
                    <a:pt x="3653" y="412"/>
                    <a:pt x="4035" y="537"/>
                    <a:pt x="4355" y="907"/>
                  </a:cubicBezTo>
                  <a:cubicBezTo>
                    <a:pt x="5145" y="1753"/>
                    <a:pt x="5496" y="2307"/>
                    <a:pt x="5645" y="2307"/>
                  </a:cubicBezTo>
                  <a:cubicBezTo>
                    <a:pt x="5726" y="2307"/>
                    <a:pt x="5748" y="2144"/>
                    <a:pt x="5748" y="1777"/>
                  </a:cubicBezTo>
                  <a:cubicBezTo>
                    <a:pt x="5748" y="1777"/>
                    <a:pt x="5400" y="819"/>
                    <a:pt x="4181" y="210"/>
                  </a:cubicBezTo>
                  <a:cubicBezTo>
                    <a:pt x="3883" y="61"/>
                    <a:pt x="3471" y="1"/>
                    <a:pt x="3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7"/>
            <p:cNvSpPr/>
            <p:nvPr/>
          </p:nvSpPr>
          <p:spPr>
            <a:xfrm>
              <a:off x="7642841" y="1942177"/>
              <a:ext cx="105229" cy="42969"/>
            </a:xfrm>
            <a:custGeom>
              <a:rect b="b" l="l" r="r" t="t"/>
              <a:pathLst>
                <a:path extrusionOk="0" h="2174" w="5324">
                  <a:moveTo>
                    <a:pt x="2728" y="0"/>
                  </a:moveTo>
                  <a:cubicBezTo>
                    <a:pt x="1449" y="0"/>
                    <a:pt x="1" y="512"/>
                    <a:pt x="451" y="833"/>
                  </a:cubicBezTo>
                  <a:cubicBezTo>
                    <a:pt x="523" y="869"/>
                    <a:pt x="608" y="885"/>
                    <a:pt x="703" y="885"/>
                  </a:cubicBezTo>
                  <a:cubicBezTo>
                    <a:pt x="1256" y="885"/>
                    <a:pt x="2155" y="361"/>
                    <a:pt x="2993" y="361"/>
                  </a:cubicBezTo>
                  <a:cubicBezTo>
                    <a:pt x="3392" y="361"/>
                    <a:pt x="3778" y="480"/>
                    <a:pt x="4105" y="833"/>
                  </a:cubicBezTo>
                  <a:cubicBezTo>
                    <a:pt x="4794" y="1636"/>
                    <a:pt x="5104" y="2174"/>
                    <a:pt x="5235" y="2174"/>
                  </a:cubicBezTo>
                  <a:cubicBezTo>
                    <a:pt x="5304" y="2174"/>
                    <a:pt x="5324" y="2030"/>
                    <a:pt x="5324" y="1703"/>
                  </a:cubicBezTo>
                  <a:cubicBezTo>
                    <a:pt x="5324" y="1703"/>
                    <a:pt x="5063" y="746"/>
                    <a:pt x="3931" y="224"/>
                  </a:cubicBezTo>
                  <a:cubicBezTo>
                    <a:pt x="3613" y="64"/>
                    <a:pt x="3181" y="0"/>
                    <a:pt x="2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7"/>
            <p:cNvSpPr/>
            <p:nvPr/>
          </p:nvSpPr>
          <p:spPr>
            <a:xfrm>
              <a:off x="7649442" y="1968939"/>
              <a:ext cx="98627" cy="40360"/>
            </a:xfrm>
            <a:custGeom>
              <a:rect b="b" l="l" r="r" t="t"/>
              <a:pathLst>
                <a:path extrusionOk="0" h="2042" w="4990">
                  <a:moveTo>
                    <a:pt x="2639" y="1"/>
                  </a:moveTo>
                  <a:cubicBezTo>
                    <a:pt x="1458" y="1"/>
                    <a:pt x="0" y="519"/>
                    <a:pt x="465" y="784"/>
                  </a:cubicBezTo>
                  <a:cubicBezTo>
                    <a:pt x="532" y="822"/>
                    <a:pt x="612" y="839"/>
                    <a:pt x="704" y="839"/>
                  </a:cubicBezTo>
                  <a:cubicBezTo>
                    <a:pt x="1208" y="839"/>
                    <a:pt x="2047" y="350"/>
                    <a:pt x="2801" y="350"/>
                  </a:cubicBezTo>
                  <a:cubicBezTo>
                    <a:pt x="3159" y="350"/>
                    <a:pt x="3497" y="460"/>
                    <a:pt x="3771" y="784"/>
                  </a:cubicBezTo>
                  <a:cubicBezTo>
                    <a:pt x="4455" y="1525"/>
                    <a:pt x="4766" y="2042"/>
                    <a:pt x="4899" y="2042"/>
                  </a:cubicBezTo>
                  <a:cubicBezTo>
                    <a:pt x="4969" y="2042"/>
                    <a:pt x="4990" y="1898"/>
                    <a:pt x="4990" y="1567"/>
                  </a:cubicBezTo>
                  <a:cubicBezTo>
                    <a:pt x="4990" y="1567"/>
                    <a:pt x="4729" y="697"/>
                    <a:pt x="3597" y="175"/>
                  </a:cubicBezTo>
                  <a:cubicBezTo>
                    <a:pt x="3349" y="51"/>
                    <a:pt x="3008" y="1"/>
                    <a:pt x="26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7"/>
            <p:cNvSpPr/>
            <p:nvPr/>
          </p:nvSpPr>
          <p:spPr>
            <a:xfrm>
              <a:off x="7654818" y="1996195"/>
              <a:ext cx="93251" cy="37376"/>
            </a:xfrm>
            <a:custGeom>
              <a:rect b="b" l="l" r="r" t="t"/>
              <a:pathLst>
                <a:path extrusionOk="0" h="1891" w="4718">
                  <a:moveTo>
                    <a:pt x="2394" y="1"/>
                  </a:moveTo>
                  <a:cubicBezTo>
                    <a:pt x="1279" y="1"/>
                    <a:pt x="1" y="452"/>
                    <a:pt x="454" y="711"/>
                  </a:cubicBezTo>
                  <a:cubicBezTo>
                    <a:pt x="524" y="751"/>
                    <a:pt x="608" y="768"/>
                    <a:pt x="702" y="768"/>
                  </a:cubicBezTo>
                  <a:cubicBezTo>
                    <a:pt x="1189" y="768"/>
                    <a:pt x="1956" y="315"/>
                    <a:pt x="2663" y="315"/>
                  </a:cubicBezTo>
                  <a:cubicBezTo>
                    <a:pt x="2996" y="315"/>
                    <a:pt x="3316" y="415"/>
                    <a:pt x="3586" y="711"/>
                  </a:cubicBezTo>
                  <a:cubicBezTo>
                    <a:pt x="4211" y="1449"/>
                    <a:pt x="4502" y="1891"/>
                    <a:pt x="4629" y="1891"/>
                  </a:cubicBezTo>
                  <a:cubicBezTo>
                    <a:pt x="4697" y="1891"/>
                    <a:pt x="4718" y="1766"/>
                    <a:pt x="4718" y="1494"/>
                  </a:cubicBezTo>
                  <a:cubicBezTo>
                    <a:pt x="4718" y="1494"/>
                    <a:pt x="4457" y="624"/>
                    <a:pt x="3412" y="188"/>
                  </a:cubicBezTo>
                  <a:cubicBezTo>
                    <a:pt x="3144" y="54"/>
                    <a:pt x="2779" y="1"/>
                    <a:pt x="23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7"/>
            <p:cNvSpPr/>
            <p:nvPr/>
          </p:nvSpPr>
          <p:spPr>
            <a:xfrm>
              <a:off x="7660965" y="2022937"/>
              <a:ext cx="85385" cy="34786"/>
            </a:xfrm>
            <a:custGeom>
              <a:rect b="b" l="l" r="r" t="t"/>
              <a:pathLst>
                <a:path extrusionOk="0" h="1760" w="4320">
                  <a:moveTo>
                    <a:pt x="2365" y="1"/>
                  </a:moveTo>
                  <a:cubicBezTo>
                    <a:pt x="1308" y="1"/>
                    <a:pt x="1" y="461"/>
                    <a:pt x="404" y="663"/>
                  </a:cubicBezTo>
                  <a:cubicBezTo>
                    <a:pt x="468" y="706"/>
                    <a:pt x="547" y="724"/>
                    <a:pt x="638" y="724"/>
                  </a:cubicBezTo>
                  <a:cubicBezTo>
                    <a:pt x="1077" y="724"/>
                    <a:pt x="1789" y="305"/>
                    <a:pt x="2440" y="305"/>
                  </a:cubicBezTo>
                  <a:cubicBezTo>
                    <a:pt x="2743" y="305"/>
                    <a:pt x="3033" y="396"/>
                    <a:pt x="3275" y="663"/>
                  </a:cubicBezTo>
                  <a:cubicBezTo>
                    <a:pt x="3839" y="1339"/>
                    <a:pt x="4111" y="1760"/>
                    <a:pt x="4232" y="1760"/>
                  </a:cubicBezTo>
                  <a:cubicBezTo>
                    <a:pt x="4298" y="1760"/>
                    <a:pt x="4320" y="1635"/>
                    <a:pt x="4320" y="1359"/>
                  </a:cubicBezTo>
                  <a:cubicBezTo>
                    <a:pt x="4320" y="1359"/>
                    <a:pt x="4059" y="663"/>
                    <a:pt x="3188" y="141"/>
                  </a:cubicBezTo>
                  <a:cubicBezTo>
                    <a:pt x="2970" y="41"/>
                    <a:pt x="2678" y="1"/>
                    <a:pt x="23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7"/>
            <p:cNvSpPr/>
            <p:nvPr/>
          </p:nvSpPr>
          <p:spPr>
            <a:xfrm>
              <a:off x="7667646" y="2050213"/>
              <a:ext cx="78704" cy="32217"/>
            </a:xfrm>
            <a:custGeom>
              <a:rect b="b" l="l" r="r" t="t"/>
              <a:pathLst>
                <a:path extrusionOk="0" h="1630" w="3982">
                  <a:moveTo>
                    <a:pt x="2065" y="1"/>
                  </a:moveTo>
                  <a:cubicBezTo>
                    <a:pt x="1143" y="1"/>
                    <a:pt x="0" y="392"/>
                    <a:pt x="327" y="588"/>
                  </a:cubicBezTo>
                  <a:cubicBezTo>
                    <a:pt x="396" y="634"/>
                    <a:pt x="480" y="653"/>
                    <a:pt x="575" y="653"/>
                  </a:cubicBezTo>
                  <a:cubicBezTo>
                    <a:pt x="992" y="653"/>
                    <a:pt x="1630" y="300"/>
                    <a:pt x="2211" y="300"/>
                  </a:cubicBezTo>
                  <a:cubicBezTo>
                    <a:pt x="2510" y="300"/>
                    <a:pt x="2794" y="393"/>
                    <a:pt x="3025" y="675"/>
                  </a:cubicBezTo>
                  <a:cubicBezTo>
                    <a:pt x="3538" y="1246"/>
                    <a:pt x="3790" y="1630"/>
                    <a:pt x="3902" y="1630"/>
                  </a:cubicBezTo>
                  <a:cubicBezTo>
                    <a:pt x="3961" y="1630"/>
                    <a:pt x="3982" y="1524"/>
                    <a:pt x="3982" y="1284"/>
                  </a:cubicBezTo>
                  <a:cubicBezTo>
                    <a:pt x="3982" y="1284"/>
                    <a:pt x="3721" y="588"/>
                    <a:pt x="2850" y="153"/>
                  </a:cubicBezTo>
                  <a:cubicBezTo>
                    <a:pt x="2655" y="44"/>
                    <a:pt x="2372" y="1"/>
                    <a:pt x="2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7"/>
            <p:cNvSpPr/>
            <p:nvPr/>
          </p:nvSpPr>
          <p:spPr>
            <a:xfrm>
              <a:off x="7674524" y="2077745"/>
              <a:ext cx="70106" cy="28837"/>
            </a:xfrm>
            <a:custGeom>
              <a:rect b="b" l="l" r="r" t="t"/>
              <a:pathLst>
                <a:path extrusionOk="0" h="1459" w="3547">
                  <a:moveTo>
                    <a:pt x="1844" y="0"/>
                  </a:moveTo>
                  <a:cubicBezTo>
                    <a:pt x="996" y="0"/>
                    <a:pt x="1" y="392"/>
                    <a:pt x="327" y="588"/>
                  </a:cubicBezTo>
                  <a:cubicBezTo>
                    <a:pt x="374" y="616"/>
                    <a:pt x="430" y="628"/>
                    <a:pt x="494" y="628"/>
                  </a:cubicBezTo>
                  <a:cubicBezTo>
                    <a:pt x="850" y="628"/>
                    <a:pt x="1445" y="253"/>
                    <a:pt x="2009" y="253"/>
                  </a:cubicBezTo>
                  <a:cubicBezTo>
                    <a:pt x="2277" y="253"/>
                    <a:pt x="2538" y="337"/>
                    <a:pt x="2764" y="588"/>
                  </a:cubicBezTo>
                  <a:cubicBezTo>
                    <a:pt x="3216" y="1097"/>
                    <a:pt x="3411" y="1459"/>
                    <a:pt x="3492" y="1459"/>
                  </a:cubicBezTo>
                  <a:cubicBezTo>
                    <a:pt x="3536" y="1459"/>
                    <a:pt x="3547" y="1353"/>
                    <a:pt x="3547" y="1110"/>
                  </a:cubicBezTo>
                  <a:cubicBezTo>
                    <a:pt x="3547" y="1110"/>
                    <a:pt x="3373" y="501"/>
                    <a:pt x="2589" y="152"/>
                  </a:cubicBezTo>
                  <a:cubicBezTo>
                    <a:pt x="2394" y="44"/>
                    <a:pt x="2127" y="0"/>
                    <a:pt x="18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7"/>
            <p:cNvSpPr/>
            <p:nvPr/>
          </p:nvSpPr>
          <p:spPr>
            <a:xfrm>
              <a:off x="7803095" y="1873929"/>
              <a:ext cx="135193" cy="132584"/>
            </a:xfrm>
            <a:custGeom>
              <a:rect b="b" l="l" r="r" t="t"/>
              <a:pathLst>
                <a:path extrusionOk="0" h="6708" w="6840">
                  <a:moveTo>
                    <a:pt x="564" y="1"/>
                  </a:moveTo>
                  <a:cubicBezTo>
                    <a:pt x="126" y="1"/>
                    <a:pt x="0" y="283"/>
                    <a:pt x="0" y="283"/>
                  </a:cubicBezTo>
                  <a:cubicBezTo>
                    <a:pt x="0" y="1066"/>
                    <a:pt x="94" y="1223"/>
                    <a:pt x="470" y="1223"/>
                  </a:cubicBezTo>
                  <a:cubicBezTo>
                    <a:pt x="721" y="1223"/>
                    <a:pt x="1097" y="1153"/>
                    <a:pt x="1654" y="1153"/>
                  </a:cubicBezTo>
                  <a:cubicBezTo>
                    <a:pt x="3133" y="1153"/>
                    <a:pt x="6005" y="6200"/>
                    <a:pt x="6440" y="6635"/>
                  </a:cubicBezTo>
                  <a:cubicBezTo>
                    <a:pt x="6495" y="6684"/>
                    <a:pt x="6531" y="6708"/>
                    <a:pt x="6550" y="6708"/>
                  </a:cubicBezTo>
                  <a:cubicBezTo>
                    <a:pt x="6840" y="6708"/>
                    <a:pt x="3383" y="1523"/>
                    <a:pt x="1915" y="544"/>
                  </a:cubicBezTo>
                  <a:cubicBezTo>
                    <a:pt x="1288" y="126"/>
                    <a:pt x="857"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7"/>
            <p:cNvSpPr/>
            <p:nvPr/>
          </p:nvSpPr>
          <p:spPr>
            <a:xfrm>
              <a:off x="7803095" y="1900473"/>
              <a:ext cx="132524" cy="124243"/>
            </a:xfrm>
            <a:custGeom>
              <a:rect b="b" l="l" r="r" t="t"/>
              <a:pathLst>
                <a:path extrusionOk="0" h="6286" w="6705">
                  <a:moveTo>
                    <a:pt x="568" y="1"/>
                  </a:moveTo>
                  <a:cubicBezTo>
                    <a:pt x="153" y="1"/>
                    <a:pt x="0" y="245"/>
                    <a:pt x="0" y="245"/>
                  </a:cubicBezTo>
                  <a:cubicBezTo>
                    <a:pt x="0" y="956"/>
                    <a:pt x="89" y="1104"/>
                    <a:pt x="440" y="1104"/>
                  </a:cubicBezTo>
                  <a:cubicBezTo>
                    <a:pt x="690" y="1104"/>
                    <a:pt x="1074" y="1028"/>
                    <a:pt x="1654" y="1028"/>
                  </a:cubicBezTo>
                  <a:cubicBezTo>
                    <a:pt x="2959" y="1115"/>
                    <a:pt x="5744" y="5989"/>
                    <a:pt x="6179" y="6250"/>
                  </a:cubicBezTo>
                  <a:cubicBezTo>
                    <a:pt x="6220" y="6274"/>
                    <a:pt x="6250" y="6286"/>
                    <a:pt x="6271" y="6286"/>
                  </a:cubicBezTo>
                  <a:cubicBezTo>
                    <a:pt x="6705" y="6286"/>
                    <a:pt x="3238" y="1419"/>
                    <a:pt x="1828" y="506"/>
                  </a:cubicBezTo>
                  <a:cubicBezTo>
                    <a:pt x="1261" y="116"/>
                    <a:pt x="852" y="1"/>
                    <a:pt x="5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7"/>
            <p:cNvSpPr/>
            <p:nvPr/>
          </p:nvSpPr>
          <p:spPr>
            <a:xfrm>
              <a:off x="7804815" y="1926286"/>
              <a:ext cx="125152" cy="118886"/>
            </a:xfrm>
            <a:custGeom>
              <a:rect b="b" l="l" r="r" t="t"/>
              <a:pathLst>
                <a:path extrusionOk="0" h="6015" w="6332">
                  <a:moveTo>
                    <a:pt x="512" y="0"/>
                  </a:moveTo>
                  <a:cubicBezTo>
                    <a:pt x="123" y="0"/>
                    <a:pt x="1" y="244"/>
                    <a:pt x="1" y="244"/>
                  </a:cubicBezTo>
                  <a:cubicBezTo>
                    <a:pt x="1" y="945"/>
                    <a:pt x="67" y="1078"/>
                    <a:pt x="428" y="1078"/>
                  </a:cubicBezTo>
                  <a:cubicBezTo>
                    <a:pt x="650" y="1078"/>
                    <a:pt x="983" y="1028"/>
                    <a:pt x="1480" y="1028"/>
                  </a:cubicBezTo>
                  <a:cubicBezTo>
                    <a:pt x="2785" y="1028"/>
                    <a:pt x="5483" y="5814"/>
                    <a:pt x="5831" y="5988"/>
                  </a:cubicBezTo>
                  <a:cubicBezTo>
                    <a:pt x="5863" y="6006"/>
                    <a:pt x="5888" y="6015"/>
                    <a:pt x="5907" y="6015"/>
                  </a:cubicBezTo>
                  <a:cubicBezTo>
                    <a:pt x="6331" y="6015"/>
                    <a:pt x="3076" y="1340"/>
                    <a:pt x="1741" y="506"/>
                  </a:cubicBezTo>
                  <a:cubicBezTo>
                    <a:pt x="1174" y="116"/>
                    <a:pt x="780" y="0"/>
                    <a:pt x="5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7"/>
            <p:cNvSpPr/>
            <p:nvPr/>
          </p:nvSpPr>
          <p:spPr>
            <a:xfrm>
              <a:off x="7804815" y="1952811"/>
              <a:ext cx="118175" cy="111316"/>
            </a:xfrm>
            <a:custGeom>
              <a:rect b="b" l="l" r="r" t="t"/>
              <a:pathLst>
                <a:path extrusionOk="0" h="5632" w="5979">
                  <a:moveTo>
                    <a:pt x="477" y="1"/>
                  </a:moveTo>
                  <a:cubicBezTo>
                    <a:pt x="119" y="1"/>
                    <a:pt x="1" y="208"/>
                    <a:pt x="1" y="208"/>
                  </a:cubicBezTo>
                  <a:cubicBezTo>
                    <a:pt x="1" y="847"/>
                    <a:pt x="56" y="986"/>
                    <a:pt x="340" y="986"/>
                  </a:cubicBezTo>
                  <a:cubicBezTo>
                    <a:pt x="559" y="986"/>
                    <a:pt x="912" y="904"/>
                    <a:pt x="1480" y="904"/>
                  </a:cubicBezTo>
                  <a:cubicBezTo>
                    <a:pt x="2698" y="991"/>
                    <a:pt x="4787" y="5168"/>
                    <a:pt x="5483" y="5603"/>
                  </a:cubicBezTo>
                  <a:cubicBezTo>
                    <a:pt x="5517" y="5622"/>
                    <a:pt x="5544" y="5632"/>
                    <a:pt x="5563" y="5632"/>
                  </a:cubicBezTo>
                  <a:cubicBezTo>
                    <a:pt x="5979" y="5632"/>
                    <a:pt x="2902" y="1301"/>
                    <a:pt x="1654" y="469"/>
                  </a:cubicBezTo>
                  <a:cubicBezTo>
                    <a:pt x="1110" y="106"/>
                    <a:pt x="732" y="1"/>
                    <a:pt x="4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7"/>
            <p:cNvSpPr/>
            <p:nvPr/>
          </p:nvSpPr>
          <p:spPr>
            <a:xfrm>
              <a:off x="7804815" y="1978248"/>
              <a:ext cx="111455" cy="104834"/>
            </a:xfrm>
            <a:custGeom>
              <a:rect b="b" l="l" r="r" t="t"/>
              <a:pathLst>
                <a:path extrusionOk="0" h="5304" w="5639">
                  <a:moveTo>
                    <a:pt x="505" y="0"/>
                  </a:moveTo>
                  <a:cubicBezTo>
                    <a:pt x="129" y="0"/>
                    <a:pt x="1" y="226"/>
                    <a:pt x="1" y="226"/>
                  </a:cubicBezTo>
                  <a:cubicBezTo>
                    <a:pt x="1" y="853"/>
                    <a:pt x="95" y="978"/>
                    <a:pt x="414" y="978"/>
                  </a:cubicBezTo>
                  <a:cubicBezTo>
                    <a:pt x="627" y="978"/>
                    <a:pt x="940" y="922"/>
                    <a:pt x="1393" y="922"/>
                  </a:cubicBezTo>
                  <a:cubicBezTo>
                    <a:pt x="2524" y="922"/>
                    <a:pt x="4526" y="4925"/>
                    <a:pt x="5222" y="5273"/>
                  </a:cubicBezTo>
                  <a:cubicBezTo>
                    <a:pt x="5254" y="5294"/>
                    <a:pt x="5279" y="5303"/>
                    <a:pt x="5295" y="5303"/>
                  </a:cubicBezTo>
                  <a:cubicBezTo>
                    <a:pt x="5638" y="5303"/>
                    <a:pt x="2812" y="1230"/>
                    <a:pt x="1567" y="400"/>
                  </a:cubicBezTo>
                  <a:cubicBezTo>
                    <a:pt x="1090" y="94"/>
                    <a:pt x="747"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7"/>
            <p:cNvSpPr/>
            <p:nvPr/>
          </p:nvSpPr>
          <p:spPr>
            <a:xfrm>
              <a:off x="7806534" y="2004042"/>
              <a:ext cx="105506" cy="99497"/>
            </a:xfrm>
            <a:custGeom>
              <a:rect b="b" l="l" r="r" t="t"/>
              <a:pathLst>
                <a:path extrusionOk="0" h="5034" w="5338">
                  <a:moveTo>
                    <a:pt x="448" y="1"/>
                  </a:moveTo>
                  <a:cubicBezTo>
                    <a:pt x="97" y="1"/>
                    <a:pt x="1" y="227"/>
                    <a:pt x="1" y="227"/>
                  </a:cubicBezTo>
                  <a:cubicBezTo>
                    <a:pt x="1" y="781"/>
                    <a:pt x="59" y="897"/>
                    <a:pt x="311" y="897"/>
                  </a:cubicBezTo>
                  <a:cubicBezTo>
                    <a:pt x="494" y="897"/>
                    <a:pt x="779" y="836"/>
                    <a:pt x="1219" y="836"/>
                  </a:cubicBezTo>
                  <a:cubicBezTo>
                    <a:pt x="2350" y="923"/>
                    <a:pt x="4178" y="4578"/>
                    <a:pt x="4874" y="5013"/>
                  </a:cubicBezTo>
                  <a:cubicBezTo>
                    <a:pt x="4902" y="5027"/>
                    <a:pt x="4923" y="5033"/>
                    <a:pt x="4940" y="5033"/>
                  </a:cubicBezTo>
                  <a:cubicBezTo>
                    <a:pt x="5337" y="5033"/>
                    <a:pt x="2566" y="1153"/>
                    <a:pt x="1480" y="401"/>
                  </a:cubicBezTo>
                  <a:cubicBezTo>
                    <a:pt x="1003" y="94"/>
                    <a:pt x="673" y="1"/>
                    <a:pt x="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7"/>
            <p:cNvSpPr/>
            <p:nvPr/>
          </p:nvSpPr>
          <p:spPr>
            <a:xfrm>
              <a:off x="7806534" y="2030586"/>
              <a:ext cx="98608" cy="91887"/>
            </a:xfrm>
            <a:custGeom>
              <a:rect b="b" l="l" r="r" t="t"/>
              <a:pathLst>
                <a:path extrusionOk="0" h="4649" w="4989">
                  <a:moveTo>
                    <a:pt x="414" y="1"/>
                  </a:moveTo>
                  <a:cubicBezTo>
                    <a:pt x="95" y="1"/>
                    <a:pt x="1" y="189"/>
                    <a:pt x="1" y="189"/>
                  </a:cubicBezTo>
                  <a:cubicBezTo>
                    <a:pt x="1" y="733"/>
                    <a:pt x="69" y="835"/>
                    <a:pt x="374" y="835"/>
                  </a:cubicBezTo>
                  <a:cubicBezTo>
                    <a:pt x="558" y="835"/>
                    <a:pt x="827" y="798"/>
                    <a:pt x="1219" y="798"/>
                  </a:cubicBezTo>
                  <a:cubicBezTo>
                    <a:pt x="2263" y="798"/>
                    <a:pt x="3917" y="4279"/>
                    <a:pt x="4613" y="4627"/>
                  </a:cubicBezTo>
                  <a:cubicBezTo>
                    <a:pt x="4639" y="4642"/>
                    <a:pt x="4658" y="4649"/>
                    <a:pt x="4672" y="4649"/>
                  </a:cubicBezTo>
                  <a:cubicBezTo>
                    <a:pt x="4989" y="4649"/>
                    <a:pt x="2393" y="1030"/>
                    <a:pt x="1393" y="363"/>
                  </a:cubicBezTo>
                  <a:cubicBezTo>
                    <a:pt x="940" y="84"/>
                    <a:pt x="627" y="1"/>
                    <a:pt x="4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7"/>
            <p:cNvSpPr/>
            <p:nvPr/>
          </p:nvSpPr>
          <p:spPr>
            <a:xfrm>
              <a:off x="7808254" y="2056399"/>
              <a:ext cx="91156" cy="86551"/>
            </a:xfrm>
            <a:custGeom>
              <a:rect b="b" l="l" r="r" t="t"/>
              <a:pathLst>
                <a:path extrusionOk="0" h="4379" w="4612">
                  <a:moveTo>
                    <a:pt x="376" y="0"/>
                  </a:moveTo>
                  <a:cubicBezTo>
                    <a:pt x="95" y="0"/>
                    <a:pt x="1" y="188"/>
                    <a:pt x="1" y="188"/>
                  </a:cubicBezTo>
                  <a:cubicBezTo>
                    <a:pt x="1" y="658"/>
                    <a:pt x="63" y="752"/>
                    <a:pt x="301" y="752"/>
                  </a:cubicBezTo>
                  <a:cubicBezTo>
                    <a:pt x="460" y="752"/>
                    <a:pt x="697" y="710"/>
                    <a:pt x="1045" y="710"/>
                  </a:cubicBezTo>
                  <a:cubicBezTo>
                    <a:pt x="2002" y="797"/>
                    <a:pt x="3655" y="4017"/>
                    <a:pt x="4178" y="4365"/>
                  </a:cubicBezTo>
                  <a:cubicBezTo>
                    <a:pt x="4199" y="4374"/>
                    <a:pt x="4217" y="4379"/>
                    <a:pt x="4230" y="4379"/>
                  </a:cubicBezTo>
                  <a:cubicBezTo>
                    <a:pt x="4611" y="4379"/>
                    <a:pt x="2226" y="1034"/>
                    <a:pt x="1219" y="362"/>
                  </a:cubicBezTo>
                  <a:cubicBezTo>
                    <a:pt x="836" y="84"/>
                    <a:pt x="564" y="0"/>
                    <a:pt x="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7"/>
            <p:cNvSpPr/>
            <p:nvPr/>
          </p:nvSpPr>
          <p:spPr>
            <a:xfrm>
              <a:off x="7808254" y="2082924"/>
              <a:ext cx="83290" cy="79179"/>
            </a:xfrm>
            <a:custGeom>
              <a:rect b="b" l="l" r="r" t="t"/>
              <a:pathLst>
                <a:path extrusionOk="0" h="4006" w="4214">
                  <a:moveTo>
                    <a:pt x="360" y="1"/>
                  </a:moveTo>
                  <a:cubicBezTo>
                    <a:pt x="91" y="1"/>
                    <a:pt x="1" y="152"/>
                    <a:pt x="1" y="152"/>
                  </a:cubicBezTo>
                  <a:cubicBezTo>
                    <a:pt x="1" y="621"/>
                    <a:pt x="63" y="715"/>
                    <a:pt x="301" y="715"/>
                  </a:cubicBezTo>
                  <a:cubicBezTo>
                    <a:pt x="460" y="715"/>
                    <a:pt x="697" y="674"/>
                    <a:pt x="1045" y="674"/>
                  </a:cubicBezTo>
                  <a:cubicBezTo>
                    <a:pt x="1915" y="674"/>
                    <a:pt x="3394" y="3632"/>
                    <a:pt x="3917" y="3980"/>
                  </a:cubicBezTo>
                  <a:cubicBezTo>
                    <a:pt x="3942" y="3997"/>
                    <a:pt x="3961" y="4005"/>
                    <a:pt x="3973" y="4005"/>
                  </a:cubicBezTo>
                  <a:cubicBezTo>
                    <a:pt x="4214" y="4005"/>
                    <a:pt x="2047" y="905"/>
                    <a:pt x="1219" y="326"/>
                  </a:cubicBezTo>
                  <a:cubicBezTo>
                    <a:pt x="825" y="75"/>
                    <a:pt x="549" y="1"/>
                    <a:pt x="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7"/>
            <p:cNvSpPr/>
            <p:nvPr/>
          </p:nvSpPr>
          <p:spPr>
            <a:xfrm>
              <a:off x="7809974" y="2108341"/>
              <a:ext cx="76431" cy="72715"/>
            </a:xfrm>
            <a:custGeom>
              <a:rect b="b" l="l" r="r" t="t"/>
              <a:pathLst>
                <a:path extrusionOk="0" h="3679" w="3867">
                  <a:moveTo>
                    <a:pt x="332" y="1"/>
                  </a:moveTo>
                  <a:cubicBezTo>
                    <a:pt x="69" y="1"/>
                    <a:pt x="1" y="171"/>
                    <a:pt x="1" y="171"/>
                  </a:cubicBezTo>
                  <a:cubicBezTo>
                    <a:pt x="1" y="569"/>
                    <a:pt x="29" y="654"/>
                    <a:pt x="199" y="654"/>
                  </a:cubicBezTo>
                  <a:cubicBezTo>
                    <a:pt x="327" y="654"/>
                    <a:pt x="535" y="606"/>
                    <a:pt x="871" y="606"/>
                  </a:cubicBezTo>
                  <a:cubicBezTo>
                    <a:pt x="1741" y="606"/>
                    <a:pt x="3046" y="3391"/>
                    <a:pt x="3568" y="3652"/>
                  </a:cubicBezTo>
                  <a:cubicBezTo>
                    <a:pt x="3596" y="3670"/>
                    <a:pt x="3616" y="3679"/>
                    <a:pt x="3629" y="3679"/>
                  </a:cubicBezTo>
                  <a:cubicBezTo>
                    <a:pt x="3866" y="3679"/>
                    <a:pt x="1870" y="835"/>
                    <a:pt x="1045" y="258"/>
                  </a:cubicBezTo>
                  <a:cubicBezTo>
                    <a:pt x="719" y="62"/>
                    <a:pt x="490"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7"/>
            <p:cNvSpPr/>
            <p:nvPr/>
          </p:nvSpPr>
          <p:spPr>
            <a:xfrm>
              <a:off x="7809974" y="2134155"/>
              <a:ext cx="70601" cy="67339"/>
            </a:xfrm>
            <a:custGeom>
              <a:rect b="b" l="l" r="r" t="t"/>
              <a:pathLst>
                <a:path extrusionOk="0" h="3407" w="3572">
                  <a:moveTo>
                    <a:pt x="311" y="0"/>
                  </a:moveTo>
                  <a:cubicBezTo>
                    <a:pt x="69" y="0"/>
                    <a:pt x="1" y="170"/>
                    <a:pt x="1" y="170"/>
                  </a:cubicBezTo>
                  <a:cubicBezTo>
                    <a:pt x="1" y="558"/>
                    <a:pt x="36" y="628"/>
                    <a:pt x="263" y="628"/>
                  </a:cubicBezTo>
                  <a:cubicBezTo>
                    <a:pt x="393" y="628"/>
                    <a:pt x="586" y="605"/>
                    <a:pt x="871" y="605"/>
                  </a:cubicBezTo>
                  <a:cubicBezTo>
                    <a:pt x="1567" y="605"/>
                    <a:pt x="2785" y="3129"/>
                    <a:pt x="3307" y="3390"/>
                  </a:cubicBezTo>
                  <a:cubicBezTo>
                    <a:pt x="3326" y="3401"/>
                    <a:pt x="3341" y="3407"/>
                    <a:pt x="3351" y="3407"/>
                  </a:cubicBezTo>
                  <a:cubicBezTo>
                    <a:pt x="3571" y="3407"/>
                    <a:pt x="1707" y="757"/>
                    <a:pt x="958" y="257"/>
                  </a:cubicBezTo>
                  <a:cubicBezTo>
                    <a:pt x="664" y="61"/>
                    <a:pt x="456" y="0"/>
                    <a:pt x="3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7"/>
            <p:cNvSpPr/>
            <p:nvPr/>
          </p:nvSpPr>
          <p:spPr>
            <a:xfrm>
              <a:off x="7022338" y="2333564"/>
              <a:ext cx="395498" cy="264080"/>
            </a:xfrm>
            <a:custGeom>
              <a:rect b="b" l="l" r="r" t="t"/>
              <a:pathLst>
                <a:path extrusionOk="0" h="13361" w="20010">
                  <a:moveTo>
                    <a:pt x="10651" y="1"/>
                  </a:moveTo>
                  <a:cubicBezTo>
                    <a:pt x="8239" y="1"/>
                    <a:pt x="1" y="6470"/>
                    <a:pt x="952" y="10793"/>
                  </a:cubicBezTo>
                  <a:cubicBezTo>
                    <a:pt x="1374" y="12711"/>
                    <a:pt x="1627" y="13361"/>
                    <a:pt x="1994" y="13361"/>
                  </a:cubicBezTo>
                  <a:cubicBezTo>
                    <a:pt x="2459" y="13361"/>
                    <a:pt x="3109" y="12316"/>
                    <a:pt x="4520" y="11489"/>
                  </a:cubicBezTo>
                  <a:cubicBezTo>
                    <a:pt x="7130" y="10009"/>
                    <a:pt x="11481" y="3483"/>
                    <a:pt x="11481" y="3483"/>
                  </a:cubicBezTo>
                  <a:cubicBezTo>
                    <a:pt x="11481" y="3483"/>
                    <a:pt x="20010" y="350"/>
                    <a:pt x="10698" y="2"/>
                  </a:cubicBezTo>
                  <a:cubicBezTo>
                    <a:pt x="10683" y="1"/>
                    <a:pt x="10667" y="1"/>
                    <a:pt x="106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7"/>
            <p:cNvSpPr/>
            <p:nvPr/>
          </p:nvSpPr>
          <p:spPr>
            <a:xfrm>
              <a:off x="6673051" y="3640781"/>
              <a:ext cx="237378" cy="217830"/>
            </a:xfrm>
            <a:custGeom>
              <a:rect b="b" l="l" r="r" t="t"/>
              <a:pathLst>
                <a:path extrusionOk="0" h="11021" w="12010">
                  <a:moveTo>
                    <a:pt x="262" y="1"/>
                  </a:moveTo>
                  <a:cubicBezTo>
                    <a:pt x="262" y="1"/>
                    <a:pt x="1" y="610"/>
                    <a:pt x="1" y="2002"/>
                  </a:cubicBezTo>
                  <a:cubicBezTo>
                    <a:pt x="1" y="3395"/>
                    <a:pt x="1741" y="4961"/>
                    <a:pt x="2350" y="6266"/>
                  </a:cubicBezTo>
                  <a:cubicBezTo>
                    <a:pt x="3047" y="7485"/>
                    <a:pt x="4874" y="9660"/>
                    <a:pt x="7398" y="10443"/>
                  </a:cubicBezTo>
                  <a:cubicBezTo>
                    <a:pt x="8669" y="10825"/>
                    <a:pt x="9568" y="11020"/>
                    <a:pt x="10207" y="11020"/>
                  </a:cubicBezTo>
                  <a:cubicBezTo>
                    <a:pt x="10881" y="11020"/>
                    <a:pt x="11265" y="10803"/>
                    <a:pt x="11488" y="10356"/>
                  </a:cubicBezTo>
                  <a:cubicBezTo>
                    <a:pt x="12010" y="9138"/>
                    <a:pt x="10618" y="6527"/>
                    <a:pt x="9486" y="5396"/>
                  </a:cubicBezTo>
                  <a:cubicBezTo>
                    <a:pt x="7659" y="3569"/>
                    <a:pt x="5657" y="1219"/>
                    <a:pt x="5657" y="1219"/>
                  </a:cubicBezTo>
                  <a:lnTo>
                    <a:pt x="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7"/>
            <p:cNvSpPr/>
            <p:nvPr/>
          </p:nvSpPr>
          <p:spPr>
            <a:xfrm>
              <a:off x="6673051" y="3630464"/>
              <a:ext cx="237378" cy="217830"/>
            </a:xfrm>
            <a:custGeom>
              <a:rect b="b" l="l" r="r" t="t"/>
              <a:pathLst>
                <a:path extrusionOk="0" h="11021" w="12010">
                  <a:moveTo>
                    <a:pt x="262" y="1"/>
                  </a:moveTo>
                  <a:cubicBezTo>
                    <a:pt x="262" y="1"/>
                    <a:pt x="1" y="610"/>
                    <a:pt x="1" y="2002"/>
                  </a:cubicBezTo>
                  <a:cubicBezTo>
                    <a:pt x="1" y="3395"/>
                    <a:pt x="1741" y="4961"/>
                    <a:pt x="2350" y="6179"/>
                  </a:cubicBezTo>
                  <a:cubicBezTo>
                    <a:pt x="3047" y="7485"/>
                    <a:pt x="4874" y="9660"/>
                    <a:pt x="7398" y="10443"/>
                  </a:cubicBezTo>
                  <a:cubicBezTo>
                    <a:pt x="8669" y="10825"/>
                    <a:pt x="9568" y="11020"/>
                    <a:pt x="10207" y="11020"/>
                  </a:cubicBezTo>
                  <a:cubicBezTo>
                    <a:pt x="10881" y="11020"/>
                    <a:pt x="11265" y="10803"/>
                    <a:pt x="11488" y="10356"/>
                  </a:cubicBezTo>
                  <a:cubicBezTo>
                    <a:pt x="12010" y="9138"/>
                    <a:pt x="10618" y="6527"/>
                    <a:pt x="9486" y="5396"/>
                  </a:cubicBezTo>
                  <a:cubicBezTo>
                    <a:pt x="7659" y="3569"/>
                    <a:pt x="5657" y="1219"/>
                    <a:pt x="5657" y="1219"/>
                  </a:cubicBezTo>
                  <a:lnTo>
                    <a:pt x="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7"/>
            <p:cNvSpPr/>
            <p:nvPr/>
          </p:nvSpPr>
          <p:spPr>
            <a:xfrm>
              <a:off x="6905250" y="3473945"/>
              <a:ext cx="274654" cy="220320"/>
            </a:xfrm>
            <a:custGeom>
              <a:rect b="b" l="l" r="r" t="t"/>
              <a:pathLst>
                <a:path extrusionOk="0" h="11147" w="13896">
                  <a:moveTo>
                    <a:pt x="610" y="1"/>
                  </a:moveTo>
                  <a:cubicBezTo>
                    <a:pt x="610" y="1"/>
                    <a:pt x="1" y="1741"/>
                    <a:pt x="1" y="2959"/>
                  </a:cubicBezTo>
                  <a:lnTo>
                    <a:pt x="1" y="4265"/>
                  </a:lnTo>
                  <a:cubicBezTo>
                    <a:pt x="1" y="4265"/>
                    <a:pt x="1306" y="5222"/>
                    <a:pt x="2263" y="5396"/>
                  </a:cubicBezTo>
                  <a:cubicBezTo>
                    <a:pt x="3308" y="5570"/>
                    <a:pt x="6353" y="9225"/>
                    <a:pt x="8007" y="10008"/>
                  </a:cubicBezTo>
                  <a:cubicBezTo>
                    <a:pt x="9797" y="10859"/>
                    <a:pt x="11052" y="11146"/>
                    <a:pt x="11927" y="11146"/>
                  </a:cubicBezTo>
                  <a:cubicBezTo>
                    <a:pt x="13647" y="11146"/>
                    <a:pt x="13895" y="10037"/>
                    <a:pt x="13837" y="9921"/>
                  </a:cubicBezTo>
                  <a:cubicBezTo>
                    <a:pt x="13663" y="8964"/>
                    <a:pt x="12532" y="7746"/>
                    <a:pt x="11749" y="7310"/>
                  </a:cubicBezTo>
                  <a:cubicBezTo>
                    <a:pt x="10705" y="6701"/>
                    <a:pt x="9747" y="4700"/>
                    <a:pt x="9312" y="3917"/>
                  </a:cubicBezTo>
                  <a:cubicBezTo>
                    <a:pt x="8849" y="3222"/>
                    <a:pt x="7907" y="1843"/>
                    <a:pt x="7154" y="1843"/>
                  </a:cubicBezTo>
                  <a:cubicBezTo>
                    <a:pt x="7057" y="1843"/>
                    <a:pt x="6964" y="1866"/>
                    <a:pt x="6876" y="1915"/>
                  </a:cubicBezTo>
                  <a:cubicBezTo>
                    <a:pt x="6092" y="2350"/>
                    <a:pt x="4265" y="3917"/>
                    <a:pt x="4265" y="3917"/>
                  </a:cubicBezTo>
                  <a:cubicBezTo>
                    <a:pt x="4265" y="3917"/>
                    <a:pt x="1654" y="2524"/>
                    <a:pt x="1219" y="1741"/>
                  </a:cubicBezTo>
                  <a:cubicBezTo>
                    <a:pt x="784" y="1045"/>
                    <a:pt x="610"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7"/>
            <p:cNvSpPr/>
            <p:nvPr/>
          </p:nvSpPr>
          <p:spPr>
            <a:xfrm>
              <a:off x="6917307" y="3464181"/>
              <a:ext cx="113530" cy="87183"/>
            </a:xfrm>
            <a:custGeom>
              <a:rect b="b" l="l" r="r" t="t"/>
              <a:pathLst>
                <a:path extrusionOk="0" h="4411" w="5744">
                  <a:moveTo>
                    <a:pt x="1216" y="0"/>
                  </a:moveTo>
                  <a:cubicBezTo>
                    <a:pt x="998" y="0"/>
                    <a:pt x="792" y="45"/>
                    <a:pt x="609" y="147"/>
                  </a:cubicBezTo>
                  <a:cubicBezTo>
                    <a:pt x="261" y="321"/>
                    <a:pt x="87" y="408"/>
                    <a:pt x="0" y="582"/>
                  </a:cubicBezTo>
                  <a:cubicBezTo>
                    <a:pt x="87" y="843"/>
                    <a:pt x="261" y="1713"/>
                    <a:pt x="609" y="2235"/>
                  </a:cubicBezTo>
                  <a:cubicBezTo>
                    <a:pt x="1044" y="3018"/>
                    <a:pt x="3655" y="4411"/>
                    <a:pt x="3655" y="4411"/>
                  </a:cubicBezTo>
                  <a:cubicBezTo>
                    <a:pt x="3655" y="4411"/>
                    <a:pt x="4786" y="3453"/>
                    <a:pt x="5743" y="2757"/>
                  </a:cubicBezTo>
                  <a:cubicBezTo>
                    <a:pt x="4873" y="2235"/>
                    <a:pt x="3742" y="1539"/>
                    <a:pt x="3307" y="1017"/>
                  </a:cubicBezTo>
                  <a:cubicBezTo>
                    <a:pt x="2773" y="483"/>
                    <a:pt x="1932" y="0"/>
                    <a:pt x="1216" y="0"/>
                  </a:cubicBezTo>
                  <a:close/>
                </a:path>
              </a:pathLst>
            </a:custGeom>
            <a:solidFill>
              <a:srgbClr val="AB40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7"/>
            <p:cNvSpPr/>
            <p:nvPr/>
          </p:nvSpPr>
          <p:spPr>
            <a:xfrm>
              <a:off x="6917307" y="3463627"/>
              <a:ext cx="122128" cy="92896"/>
            </a:xfrm>
            <a:custGeom>
              <a:rect b="b" l="l" r="r" t="t"/>
              <a:pathLst>
                <a:path extrusionOk="0" h="4700" w="6179">
                  <a:moveTo>
                    <a:pt x="1218" y="175"/>
                  </a:moveTo>
                  <a:cubicBezTo>
                    <a:pt x="1915" y="175"/>
                    <a:pt x="2698" y="697"/>
                    <a:pt x="3220" y="1219"/>
                  </a:cubicBezTo>
                  <a:cubicBezTo>
                    <a:pt x="3655" y="1654"/>
                    <a:pt x="5047" y="2524"/>
                    <a:pt x="5918" y="3133"/>
                  </a:cubicBezTo>
                  <a:lnTo>
                    <a:pt x="4003" y="4526"/>
                  </a:lnTo>
                  <a:cubicBezTo>
                    <a:pt x="3133" y="4004"/>
                    <a:pt x="1044" y="2785"/>
                    <a:pt x="696" y="2176"/>
                  </a:cubicBezTo>
                  <a:cubicBezTo>
                    <a:pt x="435" y="1654"/>
                    <a:pt x="261" y="958"/>
                    <a:pt x="174" y="610"/>
                  </a:cubicBezTo>
                  <a:cubicBezTo>
                    <a:pt x="261" y="523"/>
                    <a:pt x="435" y="436"/>
                    <a:pt x="696" y="349"/>
                  </a:cubicBezTo>
                  <a:cubicBezTo>
                    <a:pt x="870" y="175"/>
                    <a:pt x="1044" y="175"/>
                    <a:pt x="1218" y="175"/>
                  </a:cubicBezTo>
                  <a:close/>
                  <a:moveTo>
                    <a:pt x="1218" y="0"/>
                  </a:moveTo>
                  <a:cubicBezTo>
                    <a:pt x="1044" y="0"/>
                    <a:pt x="783" y="88"/>
                    <a:pt x="609" y="175"/>
                  </a:cubicBezTo>
                  <a:cubicBezTo>
                    <a:pt x="261" y="349"/>
                    <a:pt x="87" y="436"/>
                    <a:pt x="0" y="610"/>
                  </a:cubicBezTo>
                  <a:cubicBezTo>
                    <a:pt x="87" y="871"/>
                    <a:pt x="261" y="1741"/>
                    <a:pt x="609" y="2263"/>
                  </a:cubicBezTo>
                  <a:cubicBezTo>
                    <a:pt x="1044" y="3046"/>
                    <a:pt x="4090" y="4700"/>
                    <a:pt x="4090" y="4700"/>
                  </a:cubicBezTo>
                  <a:lnTo>
                    <a:pt x="6179" y="3046"/>
                  </a:lnTo>
                  <a:cubicBezTo>
                    <a:pt x="5308" y="2524"/>
                    <a:pt x="3742" y="1567"/>
                    <a:pt x="3307" y="1045"/>
                  </a:cubicBezTo>
                  <a:cubicBezTo>
                    <a:pt x="2785" y="523"/>
                    <a:pt x="1915" y="0"/>
                    <a:pt x="1218" y="0"/>
                  </a:cubicBezTo>
                  <a:close/>
                </a:path>
              </a:pathLst>
            </a:custGeom>
            <a:solidFill>
              <a:srgbClr val="E0A2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7"/>
            <p:cNvSpPr/>
            <p:nvPr/>
          </p:nvSpPr>
          <p:spPr>
            <a:xfrm>
              <a:off x="6905250" y="3473945"/>
              <a:ext cx="273508" cy="214846"/>
            </a:xfrm>
            <a:custGeom>
              <a:rect b="b" l="l" r="r" t="t"/>
              <a:pathLst>
                <a:path extrusionOk="0" h="10870" w="13838">
                  <a:moveTo>
                    <a:pt x="610" y="1"/>
                  </a:moveTo>
                  <a:cubicBezTo>
                    <a:pt x="610" y="1"/>
                    <a:pt x="349" y="784"/>
                    <a:pt x="175" y="1654"/>
                  </a:cubicBezTo>
                  <a:cubicBezTo>
                    <a:pt x="88" y="2089"/>
                    <a:pt x="1" y="2524"/>
                    <a:pt x="1" y="2959"/>
                  </a:cubicBezTo>
                  <a:lnTo>
                    <a:pt x="1" y="3917"/>
                  </a:lnTo>
                  <a:cubicBezTo>
                    <a:pt x="1" y="3917"/>
                    <a:pt x="523" y="4091"/>
                    <a:pt x="1132" y="4439"/>
                  </a:cubicBezTo>
                  <a:cubicBezTo>
                    <a:pt x="1741" y="4787"/>
                    <a:pt x="3743" y="5831"/>
                    <a:pt x="4265" y="6353"/>
                  </a:cubicBezTo>
                  <a:cubicBezTo>
                    <a:pt x="5396" y="7572"/>
                    <a:pt x="6876" y="9138"/>
                    <a:pt x="8007" y="9660"/>
                  </a:cubicBezTo>
                  <a:cubicBezTo>
                    <a:pt x="9928" y="10495"/>
                    <a:pt x="11207" y="10870"/>
                    <a:pt x="12067" y="10870"/>
                  </a:cubicBezTo>
                  <a:cubicBezTo>
                    <a:pt x="12999" y="10870"/>
                    <a:pt x="13437" y="10430"/>
                    <a:pt x="13663" y="9660"/>
                  </a:cubicBezTo>
                  <a:cubicBezTo>
                    <a:pt x="13837" y="8790"/>
                    <a:pt x="12271" y="7136"/>
                    <a:pt x="11488" y="6614"/>
                  </a:cubicBezTo>
                  <a:cubicBezTo>
                    <a:pt x="10879" y="6266"/>
                    <a:pt x="10966" y="6179"/>
                    <a:pt x="10269" y="5396"/>
                  </a:cubicBezTo>
                  <a:cubicBezTo>
                    <a:pt x="9747" y="4787"/>
                    <a:pt x="9486" y="4265"/>
                    <a:pt x="9312" y="3917"/>
                  </a:cubicBezTo>
                  <a:cubicBezTo>
                    <a:pt x="8964" y="3394"/>
                    <a:pt x="8442" y="2611"/>
                    <a:pt x="7833" y="2176"/>
                  </a:cubicBezTo>
                  <a:cubicBezTo>
                    <a:pt x="7601" y="1944"/>
                    <a:pt x="7369" y="1828"/>
                    <a:pt x="7162" y="1828"/>
                  </a:cubicBezTo>
                  <a:cubicBezTo>
                    <a:pt x="7059" y="1828"/>
                    <a:pt x="6963" y="1857"/>
                    <a:pt x="6876" y="1915"/>
                  </a:cubicBezTo>
                  <a:cubicBezTo>
                    <a:pt x="6789" y="2002"/>
                    <a:pt x="6615" y="2089"/>
                    <a:pt x="6528" y="2176"/>
                  </a:cubicBezTo>
                  <a:cubicBezTo>
                    <a:pt x="6441" y="2176"/>
                    <a:pt x="6353" y="2263"/>
                    <a:pt x="6353" y="2263"/>
                  </a:cubicBezTo>
                  <a:cubicBezTo>
                    <a:pt x="5396" y="2959"/>
                    <a:pt x="4265" y="2959"/>
                    <a:pt x="4265" y="2959"/>
                  </a:cubicBezTo>
                  <a:cubicBezTo>
                    <a:pt x="4265" y="2959"/>
                    <a:pt x="1567" y="2524"/>
                    <a:pt x="1219" y="1741"/>
                  </a:cubicBezTo>
                  <a:cubicBezTo>
                    <a:pt x="871" y="1132"/>
                    <a:pt x="697" y="349"/>
                    <a:pt x="610" y="88"/>
                  </a:cubicBezTo>
                  <a:cubicBezTo>
                    <a:pt x="610" y="1"/>
                    <a:pt x="610"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7"/>
            <p:cNvSpPr/>
            <p:nvPr/>
          </p:nvSpPr>
          <p:spPr>
            <a:xfrm>
              <a:off x="6731536" y="3666594"/>
              <a:ext cx="67102" cy="30972"/>
            </a:xfrm>
            <a:custGeom>
              <a:rect b="b" l="l" r="r" t="t"/>
              <a:pathLst>
                <a:path extrusionOk="0" h="1567" w="3395">
                  <a:moveTo>
                    <a:pt x="3394" y="0"/>
                  </a:moveTo>
                  <a:cubicBezTo>
                    <a:pt x="3394" y="0"/>
                    <a:pt x="2611" y="0"/>
                    <a:pt x="1654" y="87"/>
                  </a:cubicBezTo>
                  <a:cubicBezTo>
                    <a:pt x="697" y="261"/>
                    <a:pt x="1" y="1218"/>
                    <a:pt x="1" y="1305"/>
                  </a:cubicBezTo>
                  <a:lnTo>
                    <a:pt x="349" y="1567"/>
                  </a:lnTo>
                  <a:cubicBezTo>
                    <a:pt x="349" y="1480"/>
                    <a:pt x="958" y="609"/>
                    <a:pt x="1741" y="522"/>
                  </a:cubicBezTo>
                  <a:cubicBezTo>
                    <a:pt x="2176" y="435"/>
                    <a:pt x="2590" y="413"/>
                    <a:pt x="2894" y="413"/>
                  </a:cubicBezTo>
                  <a:cubicBezTo>
                    <a:pt x="3199" y="413"/>
                    <a:pt x="3394" y="435"/>
                    <a:pt x="3394" y="435"/>
                  </a:cubicBezTo>
                  <a:lnTo>
                    <a:pt x="3394" y="0"/>
                  </a:lnTo>
                  <a:close/>
                </a:path>
              </a:pathLst>
            </a:custGeom>
            <a:solidFill>
              <a:srgbClr val="EAF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7"/>
            <p:cNvSpPr/>
            <p:nvPr/>
          </p:nvSpPr>
          <p:spPr>
            <a:xfrm>
              <a:off x="6655856" y="2748174"/>
              <a:ext cx="268349" cy="960124"/>
            </a:xfrm>
            <a:custGeom>
              <a:rect b="b" l="l" r="r" t="t"/>
              <a:pathLst>
                <a:path extrusionOk="0" h="48577" w="13577">
                  <a:moveTo>
                    <a:pt x="8065" y="1"/>
                  </a:moveTo>
                  <a:cubicBezTo>
                    <a:pt x="5848" y="1"/>
                    <a:pt x="3714" y="1157"/>
                    <a:pt x="2611" y="2260"/>
                  </a:cubicBezTo>
                  <a:cubicBezTo>
                    <a:pt x="610" y="4261"/>
                    <a:pt x="4004" y="25147"/>
                    <a:pt x="4004" y="25669"/>
                  </a:cubicBezTo>
                  <a:cubicBezTo>
                    <a:pt x="4004" y="26104"/>
                    <a:pt x="1654" y="31325"/>
                    <a:pt x="784" y="33414"/>
                  </a:cubicBezTo>
                  <a:cubicBezTo>
                    <a:pt x="1" y="35502"/>
                    <a:pt x="1915" y="42464"/>
                    <a:pt x="1915" y="42464"/>
                  </a:cubicBezTo>
                  <a:cubicBezTo>
                    <a:pt x="1915" y="42464"/>
                    <a:pt x="88" y="46815"/>
                    <a:pt x="5135" y="48556"/>
                  </a:cubicBezTo>
                  <a:cubicBezTo>
                    <a:pt x="5183" y="48570"/>
                    <a:pt x="5242" y="48576"/>
                    <a:pt x="5308" y="48576"/>
                  </a:cubicBezTo>
                  <a:cubicBezTo>
                    <a:pt x="6069" y="48576"/>
                    <a:pt x="7823" y="47682"/>
                    <a:pt x="6701" y="46641"/>
                  </a:cubicBezTo>
                  <a:cubicBezTo>
                    <a:pt x="6701" y="46641"/>
                    <a:pt x="6701" y="41942"/>
                    <a:pt x="7398" y="37417"/>
                  </a:cubicBezTo>
                  <a:cubicBezTo>
                    <a:pt x="8094" y="32892"/>
                    <a:pt x="9747" y="31586"/>
                    <a:pt x="10704" y="29759"/>
                  </a:cubicBezTo>
                  <a:cubicBezTo>
                    <a:pt x="13576" y="24189"/>
                    <a:pt x="12619" y="15052"/>
                    <a:pt x="13141" y="9744"/>
                  </a:cubicBezTo>
                  <a:cubicBezTo>
                    <a:pt x="13576" y="4522"/>
                    <a:pt x="13141" y="2956"/>
                    <a:pt x="13141" y="2956"/>
                  </a:cubicBezTo>
                  <a:cubicBezTo>
                    <a:pt x="11735" y="768"/>
                    <a:pt x="9872" y="1"/>
                    <a:pt x="8065" y="1"/>
                  </a:cubicBezTo>
                  <a:close/>
                </a:path>
              </a:pathLst>
            </a:custGeom>
            <a:solidFill>
              <a:srgbClr val="C3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7"/>
            <p:cNvSpPr/>
            <p:nvPr/>
          </p:nvSpPr>
          <p:spPr>
            <a:xfrm>
              <a:off x="6618026" y="2655219"/>
              <a:ext cx="516005" cy="1058080"/>
            </a:xfrm>
            <a:custGeom>
              <a:rect b="b" l="l" r="r" t="t"/>
              <a:pathLst>
                <a:path extrusionOk="0" h="53533" w="26107">
                  <a:moveTo>
                    <a:pt x="25150" y="1"/>
                  </a:moveTo>
                  <a:lnTo>
                    <a:pt x="4090" y="7398"/>
                  </a:lnTo>
                  <a:cubicBezTo>
                    <a:pt x="2785" y="9834"/>
                    <a:pt x="4090" y="28979"/>
                    <a:pt x="4090" y="28979"/>
                  </a:cubicBezTo>
                  <a:cubicBezTo>
                    <a:pt x="4090" y="28979"/>
                    <a:pt x="0" y="36637"/>
                    <a:pt x="2524" y="49169"/>
                  </a:cubicBezTo>
                  <a:cubicBezTo>
                    <a:pt x="2692" y="49842"/>
                    <a:pt x="6121" y="53532"/>
                    <a:pt x="7131" y="53532"/>
                  </a:cubicBezTo>
                  <a:cubicBezTo>
                    <a:pt x="7164" y="53532"/>
                    <a:pt x="7195" y="53528"/>
                    <a:pt x="7223" y="53520"/>
                  </a:cubicBezTo>
                  <a:cubicBezTo>
                    <a:pt x="10530" y="52562"/>
                    <a:pt x="9573" y="48821"/>
                    <a:pt x="9747" y="47776"/>
                  </a:cubicBezTo>
                  <a:cubicBezTo>
                    <a:pt x="11574" y="39161"/>
                    <a:pt x="14881" y="30807"/>
                    <a:pt x="14881" y="30807"/>
                  </a:cubicBezTo>
                  <a:lnTo>
                    <a:pt x="14968" y="20016"/>
                  </a:lnTo>
                  <a:lnTo>
                    <a:pt x="15664" y="28544"/>
                  </a:lnTo>
                  <a:cubicBezTo>
                    <a:pt x="15664" y="28544"/>
                    <a:pt x="12096" y="43338"/>
                    <a:pt x="17840" y="44295"/>
                  </a:cubicBezTo>
                  <a:cubicBezTo>
                    <a:pt x="18992" y="44511"/>
                    <a:pt x="19854" y="44597"/>
                    <a:pt x="20496" y="44597"/>
                  </a:cubicBezTo>
                  <a:cubicBezTo>
                    <a:pt x="22957" y="44597"/>
                    <a:pt x="22191" y="43338"/>
                    <a:pt x="22191" y="43338"/>
                  </a:cubicBezTo>
                  <a:cubicBezTo>
                    <a:pt x="22191" y="43338"/>
                    <a:pt x="26107" y="21582"/>
                    <a:pt x="26107" y="18102"/>
                  </a:cubicBezTo>
                  <a:cubicBezTo>
                    <a:pt x="26107" y="14969"/>
                    <a:pt x="25411" y="3047"/>
                    <a:pt x="25237" y="523"/>
                  </a:cubicBezTo>
                  <a:cubicBezTo>
                    <a:pt x="25150" y="175"/>
                    <a:pt x="25150" y="1"/>
                    <a:pt x="251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7"/>
            <p:cNvSpPr/>
            <p:nvPr/>
          </p:nvSpPr>
          <p:spPr>
            <a:xfrm>
              <a:off x="6562890" y="2093750"/>
              <a:ext cx="641236" cy="1136211"/>
            </a:xfrm>
            <a:custGeom>
              <a:rect b="b" l="l" r="r" t="t"/>
              <a:pathLst>
                <a:path extrusionOk="0" h="57486" w="31764">
                  <a:moveTo>
                    <a:pt x="22221" y="0"/>
                  </a:moveTo>
                  <a:cubicBezTo>
                    <a:pt x="15364" y="0"/>
                    <a:pt x="5755" y="3372"/>
                    <a:pt x="4439" y="7174"/>
                  </a:cubicBezTo>
                  <a:cubicBezTo>
                    <a:pt x="1" y="20054"/>
                    <a:pt x="7223" y="29800"/>
                    <a:pt x="6527" y="32498"/>
                  </a:cubicBezTo>
                  <a:cubicBezTo>
                    <a:pt x="6614" y="32585"/>
                    <a:pt x="6788" y="32672"/>
                    <a:pt x="6962" y="32672"/>
                  </a:cubicBezTo>
                  <a:cubicBezTo>
                    <a:pt x="6440" y="34674"/>
                    <a:pt x="6353" y="37284"/>
                    <a:pt x="6353" y="37284"/>
                  </a:cubicBezTo>
                  <a:cubicBezTo>
                    <a:pt x="6353" y="37284"/>
                    <a:pt x="2089" y="53035"/>
                    <a:pt x="7745" y="56429"/>
                  </a:cubicBezTo>
                  <a:cubicBezTo>
                    <a:pt x="8992" y="57165"/>
                    <a:pt x="10598" y="57486"/>
                    <a:pt x="12371" y="57486"/>
                  </a:cubicBezTo>
                  <a:cubicBezTo>
                    <a:pt x="20249" y="57486"/>
                    <a:pt x="31442" y="51142"/>
                    <a:pt x="29240" y="46596"/>
                  </a:cubicBezTo>
                  <a:cubicBezTo>
                    <a:pt x="29066" y="44594"/>
                    <a:pt x="27238" y="25014"/>
                    <a:pt x="27238" y="24405"/>
                  </a:cubicBezTo>
                  <a:cubicBezTo>
                    <a:pt x="27238" y="23448"/>
                    <a:pt x="27761" y="20228"/>
                    <a:pt x="28892" y="15268"/>
                  </a:cubicBezTo>
                  <a:cubicBezTo>
                    <a:pt x="29501" y="12570"/>
                    <a:pt x="31764" y="7087"/>
                    <a:pt x="28892" y="2214"/>
                  </a:cubicBezTo>
                  <a:cubicBezTo>
                    <a:pt x="28631" y="1866"/>
                    <a:pt x="28370" y="1605"/>
                    <a:pt x="28022" y="1344"/>
                  </a:cubicBezTo>
                  <a:cubicBezTo>
                    <a:pt x="27413" y="909"/>
                    <a:pt x="26716" y="561"/>
                    <a:pt x="25759" y="387"/>
                  </a:cubicBezTo>
                  <a:cubicBezTo>
                    <a:pt x="24730" y="122"/>
                    <a:pt x="23525" y="0"/>
                    <a:pt x="222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7"/>
            <p:cNvSpPr/>
            <p:nvPr/>
          </p:nvSpPr>
          <p:spPr>
            <a:xfrm>
              <a:off x="6858823" y="2071618"/>
              <a:ext cx="178893" cy="194903"/>
            </a:xfrm>
            <a:custGeom>
              <a:rect b="b" l="l" r="r" t="t"/>
              <a:pathLst>
                <a:path extrusionOk="0" h="9861" w="9051">
                  <a:moveTo>
                    <a:pt x="2130" y="1"/>
                  </a:moveTo>
                  <a:cubicBezTo>
                    <a:pt x="1819" y="1"/>
                    <a:pt x="1640" y="111"/>
                    <a:pt x="1654" y="375"/>
                  </a:cubicBezTo>
                  <a:cubicBezTo>
                    <a:pt x="1654" y="2029"/>
                    <a:pt x="0" y="2377"/>
                    <a:pt x="0" y="2377"/>
                  </a:cubicBezTo>
                  <a:cubicBezTo>
                    <a:pt x="0" y="2377"/>
                    <a:pt x="435" y="4640"/>
                    <a:pt x="2785" y="6293"/>
                  </a:cubicBezTo>
                  <a:cubicBezTo>
                    <a:pt x="4874" y="7685"/>
                    <a:pt x="7484" y="9861"/>
                    <a:pt x="7484" y="9861"/>
                  </a:cubicBezTo>
                  <a:cubicBezTo>
                    <a:pt x="7484" y="9861"/>
                    <a:pt x="7310" y="7250"/>
                    <a:pt x="7223" y="6467"/>
                  </a:cubicBezTo>
                  <a:cubicBezTo>
                    <a:pt x="7223" y="5684"/>
                    <a:pt x="9051" y="3073"/>
                    <a:pt x="9051" y="3073"/>
                  </a:cubicBezTo>
                  <a:cubicBezTo>
                    <a:pt x="9051" y="3073"/>
                    <a:pt x="3766" y="1"/>
                    <a:pt x="2130" y="1"/>
                  </a:cubicBezTo>
                  <a:close/>
                </a:path>
              </a:pathLst>
            </a:custGeom>
            <a:solidFill>
              <a:srgbClr val="B5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7"/>
            <p:cNvSpPr/>
            <p:nvPr/>
          </p:nvSpPr>
          <p:spPr>
            <a:xfrm>
              <a:off x="7001585" y="2162992"/>
              <a:ext cx="24094" cy="106968"/>
            </a:xfrm>
            <a:custGeom>
              <a:rect b="b" l="l" r="r" t="t"/>
              <a:pathLst>
                <a:path extrusionOk="0" h="5412" w="1219">
                  <a:moveTo>
                    <a:pt x="1081" y="0"/>
                  </a:moveTo>
                  <a:cubicBezTo>
                    <a:pt x="1040" y="0"/>
                    <a:pt x="999" y="37"/>
                    <a:pt x="973" y="153"/>
                  </a:cubicBezTo>
                  <a:lnTo>
                    <a:pt x="973" y="153"/>
                  </a:lnTo>
                  <a:lnTo>
                    <a:pt x="1218" y="104"/>
                  </a:lnTo>
                  <a:cubicBezTo>
                    <a:pt x="1218" y="104"/>
                    <a:pt x="1150" y="0"/>
                    <a:pt x="1081" y="0"/>
                  </a:cubicBezTo>
                  <a:close/>
                  <a:moveTo>
                    <a:pt x="973" y="153"/>
                  </a:moveTo>
                  <a:lnTo>
                    <a:pt x="348" y="278"/>
                  </a:lnTo>
                  <a:lnTo>
                    <a:pt x="0" y="1670"/>
                  </a:lnTo>
                  <a:lnTo>
                    <a:pt x="174" y="5412"/>
                  </a:lnTo>
                  <a:cubicBezTo>
                    <a:pt x="174" y="5412"/>
                    <a:pt x="1131" y="2192"/>
                    <a:pt x="957" y="887"/>
                  </a:cubicBezTo>
                  <a:cubicBezTo>
                    <a:pt x="932" y="506"/>
                    <a:pt x="944" y="281"/>
                    <a:pt x="973" y="15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7"/>
            <p:cNvSpPr/>
            <p:nvPr/>
          </p:nvSpPr>
          <p:spPr>
            <a:xfrm>
              <a:off x="7001585" y="2127197"/>
              <a:ext cx="63643" cy="73980"/>
            </a:xfrm>
            <a:custGeom>
              <a:rect b="b" l="l" r="r" t="t"/>
              <a:pathLst>
                <a:path extrusionOk="0" h="3743" w="3220">
                  <a:moveTo>
                    <a:pt x="522" y="0"/>
                  </a:moveTo>
                  <a:lnTo>
                    <a:pt x="0" y="1218"/>
                  </a:lnTo>
                  <a:lnTo>
                    <a:pt x="0" y="3742"/>
                  </a:lnTo>
                  <a:cubicBezTo>
                    <a:pt x="0" y="3742"/>
                    <a:pt x="1044" y="2437"/>
                    <a:pt x="1828" y="2263"/>
                  </a:cubicBezTo>
                  <a:cubicBezTo>
                    <a:pt x="1888" y="2256"/>
                    <a:pt x="1947" y="2253"/>
                    <a:pt x="2005" y="2253"/>
                  </a:cubicBezTo>
                  <a:cubicBezTo>
                    <a:pt x="2701" y="2253"/>
                    <a:pt x="3220" y="2698"/>
                    <a:pt x="3220" y="2698"/>
                  </a:cubicBezTo>
                  <a:lnTo>
                    <a:pt x="5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7"/>
            <p:cNvSpPr/>
            <p:nvPr/>
          </p:nvSpPr>
          <p:spPr>
            <a:xfrm>
              <a:off x="6777984" y="1800225"/>
              <a:ext cx="349168" cy="364822"/>
            </a:xfrm>
            <a:custGeom>
              <a:rect b="b" l="l" r="r" t="t"/>
              <a:pathLst>
                <a:path extrusionOk="0" h="18458" w="17666">
                  <a:moveTo>
                    <a:pt x="10312" y="0"/>
                  </a:moveTo>
                  <a:cubicBezTo>
                    <a:pt x="10212" y="0"/>
                    <a:pt x="10110" y="3"/>
                    <a:pt x="10008" y="9"/>
                  </a:cubicBezTo>
                  <a:cubicBezTo>
                    <a:pt x="0" y="705"/>
                    <a:pt x="3568" y="10016"/>
                    <a:pt x="4264" y="12279"/>
                  </a:cubicBezTo>
                  <a:cubicBezTo>
                    <a:pt x="5047" y="14542"/>
                    <a:pt x="8528" y="16804"/>
                    <a:pt x="10269" y="17674"/>
                  </a:cubicBezTo>
                  <a:cubicBezTo>
                    <a:pt x="11052" y="18196"/>
                    <a:pt x="12096" y="18458"/>
                    <a:pt x="12880" y="18458"/>
                  </a:cubicBezTo>
                  <a:cubicBezTo>
                    <a:pt x="13663" y="18458"/>
                    <a:pt x="14359" y="18196"/>
                    <a:pt x="14359" y="17500"/>
                  </a:cubicBezTo>
                  <a:cubicBezTo>
                    <a:pt x="14446" y="17500"/>
                    <a:pt x="14446" y="17413"/>
                    <a:pt x="14446" y="17326"/>
                  </a:cubicBezTo>
                  <a:cubicBezTo>
                    <a:pt x="14359" y="15760"/>
                    <a:pt x="15055" y="15673"/>
                    <a:pt x="15925" y="14803"/>
                  </a:cubicBezTo>
                  <a:cubicBezTo>
                    <a:pt x="16796" y="13845"/>
                    <a:pt x="16360" y="13236"/>
                    <a:pt x="16273" y="11844"/>
                  </a:cubicBezTo>
                  <a:cubicBezTo>
                    <a:pt x="16273" y="10451"/>
                    <a:pt x="16534" y="11235"/>
                    <a:pt x="17144" y="10190"/>
                  </a:cubicBezTo>
                  <a:cubicBezTo>
                    <a:pt x="17666" y="9059"/>
                    <a:pt x="16708" y="5491"/>
                    <a:pt x="16708" y="5491"/>
                  </a:cubicBezTo>
                  <a:cubicBezTo>
                    <a:pt x="16708" y="5491"/>
                    <a:pt x="14712" y="0"/>
                    <a:pt x="10312" y="0"/>
                  </a:cubicBezTo>
                  <a:close/>
                </a:path>
              </a:pathLst>
            </a:custGeom>
            <a:solidFill>
              <a:srgbClr val="C3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7"/>
            <p:cNvSpPr/>
            <p:nvPr/>
          </p:nvSpPr>
          <p:spPr>
            <a:xfrm>
              <a:off x="6752171" y="1777258"/>
              <a:ext cx="381860" cy="291474"/>
            </a:xfrm>
            <a:custGeom>
              <a:rect b="b" l="l" r="r" t="t"/>
              <a:pathLst>
                <a:path extrusionOk="0" h="14747" w="19320">
                  <a:moveTo>
                    <a:pt x="10928" y="1"/>
                  </a:moveTo>
                  <a:cubicBezTo>
                    <a:pt x="9156" y="1"/>
                    <a:pt x="7172" y="787"/>
                    <a:pt x="5048" y="2911"/>
                  </a:cubicBezTo>
                  <a:cubicBezTo>
                    <a:pt x="1" y="8046"/>
                    <a:pt x="6092" y="14398"/>
                    <a:pt x="6092" y="14398"/>
                  </a:cubicBezTo>
                  <a:cubicBezTo>
                    <a:pt x="6092" y="14398"/>
                    <a:pt x="6266" y="13789"/>
                    <a:pt x="6963" y="11613"/>
                  </a:cubicBezTo>
                  <a:cubicBezTo>
                    <a:pt x="7081" y="11243"/>
                    <a:pt x="7230" y="11090"/>
                    <a:pt x="7395" y="11090"/>
                  </a:cubicBezTo>
                  <a:cubicBezTo>
                    <a:pt x="8200" y="11090"/>
                    <a:pt x="9399" y="14746"/>
                    <a:pt x="9399" y="14746"/>
                  </a:cubicBezTo>
                  <a:cubicBezTo>
                    <a:pt x="9399" y="14746"/>
                    <a:pt x="10095" y="13006"/>
                    <a:pt x="10095" y="11613"/>
                  </a:cubicBezTo>
                  <a:cubicBezTo>
                    <a:pt x="10095" y="10221"/>
                    <a:pt x="12184" y="10482"/>
                    <a:pt x="15317" y="9264"/>
                  </a:cubicBezTo>
                  <a:cubicBezTo>
                    <a:pt x="18450" y="8046"/>
                    <a:pt x="19320" y="6392"/>
                    <a:pt x="19320" y="6392"/>
                  </a:cubicBezTo>
                  <a:cubicBezTo>
                    <a:pt x="19320" y="6392"/>
                    <a:pt x="15981" y="1"/>
                    <a:pt x="10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7"/>
            <p:cNvSpPr/>
            <p:nvPr/>
          </p:nvSpPr>
          <p:spPr>
            <a:xfrm>
              <a:off x="7020500" y="2146112"/>
              <a:ext cx="86017" cy="266610"/>
            </a:xfrm>
            <a:custGeom>
              <a:rect b="b" l="l" r="r" t="t"/>
              <a:pathLst>
                <a:path extrusionOk="0" h="13489" w="4352">
                  <a:moveTo>
                    <a:pt x="2089" y="0"/>
                  </a:moveTo>
                  <a:cubicBezTo>
                    <a:pt x="2089" y="696"/>
                    <a:pt x="1393" y="958"/>
                    <a:pt x="610" y="958"/>
                  </a:cubicBezTo>
                  <a:cubicBezTo>
                    <a:pt x="435" y="1219"/>
                    <a:pt x="348" y="1480"/>
                    <a:pt x="261" y="1741"/>
                  </a:cubicBezTo>
                  <a:cubicBezTo>
                    <a:pt x="0" y="2785"/>
                    <a:pt x="697" y="3394"/>
                    <a:pt x="697" y="3394"/>
                  </a:cubicBezTo>
                  <a:lnTo>
                    <a:pt x="1828" y="13489"/>
                  </a:lnTo>
                  <a:lnTo>
                    <a:pt x="4351" y="4090"/>
                  </a:lnTo>
                  <a:lnTo>
                    <a:pt x="2350" y="174"/>
                  </a:lnTo>
                  <a:lnTo>
                    <a:pt x="20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7"/>
            <p:cNvSpPr/>
            <p:nvPr/>
          </p:nvSpPr>
          <p:spPr>
            <a:xfrm>
              <a:off x="6361733" y="2193667"/>
              <a:ext cx="546977" cy="673255"/>
            </a:xfrm>
            <a:custGeom>
              <a:rect b="b" l="l" r="r" t="t"/>
              <a:pathLst>
                <a:path extrusionOk="0" h="34063" w="27674">
                  <a:moveTo>
                    <a:pt x="15616" y="0"/>
                  </a:moveTo>
                  <a:cubicBezTo>
                    <a:pt x="11805" y="0"/>
                    <a:pt x="9399" y="5774"/>
                    <a:pt x="9399" y="5774"/>
                  </a:cubicBezTo>
                  <a:cubicBezTo>
                    <a:pt x="9399" y="5774"/>
                    <a:pt x="8703" y="6122"/>
                    <a:pt x="6615" y="8037"/>
                  </a:cubicBezTo>
                  <a:cubicBezTo>
                    <a:pt x="4526" y="10039"/>
                    <a:pt x="610" y="17522"/>
                    <a:pt x="349" y="18567"/>
                  </a:cubicBezTo>
                  <a:cubicBezTo>
                    <a:pt x="1" y="19611"/>
                    <a:pt x="2437" y="20916"/>
                    <a:pt x="3743" y="22135"/>
                  </a:cubicBezTo>
                  <a:cubicBezTo>
                    <a:pt x="4961" y="23353"/>
                    <a:pt x="13924" y="28661"/>
                    <a:pt x="13924" y="28661"/>
                  </a:cubicBezTo>
                  <a:cubicBezTo>
                    <a:pt x="13924" y="28661"/>
                    <a:pt x="14272" y="29096"/>
                    <a:pt x="14708" y="29532"/>
                  </a:cubicBezTo>
                  <a:cubicBezTo>
                    <a:pt x="15143" y="29967"/>
                    <a:pt x="19233" y="32055"/>
                    <a:pt x="19233" y="32055"/>
                  </a:cubicBezTo>
                  <a:cubicBezTo>
                    <a:pt x="19233" y="32055"/>
                    <a:pt x="19146" y="33012"/>
                    <a:pt x="19755" y="33622"/>
                  </a:cubicBezTo>
                  <a:cubicBezTo>
                    <a:pt x="20277" y="34013"/>
                    <a:pt x="20701" y="34062"/>
                    <a:pt x="20881" y="34062"/>
                  </a:cubicBezTo>
                  <a:cubicBezTo>
                    <a:pt x="20941" y="34062"/>
                    <a:pt x="20973" y="34057"/>
                    <a:pt x="20973" y="34057"/>
                  </a:cubicBezTo>
                  <a:lnTo>
                    <a:pt x="20364" y="32055"/>
                  </a:lnTo>
                  <a:lnTo>
                    <a:pt x="18450" y="30489"/>
                  </a:lnTo>
                  <a:lnTo>
                    <a:pt x="21408" y="31881"/>
                  </a:lnTo>
                  <a:cubicBezTo>
                    <a:pt x="21408" y="31881"/>
                    <a:pt x="23236" y="33273"/>
                    <a:pt x="23932" y="33273"/>
                  </a:cubicBezTo>
                  <a:cubicBezTo>
                    <a:pt x="24541" y="33273"/>
                    <a:pt x="24628" y="32925"/>
                    <a:pt x="24193" y="32577"/>
                  </a:cubicBezTo>
                  <a:cubicBezTo>
                    <a:pt x="23845" y="32142"/>
                    <a:pt x="22627" y="31272"/>
                    <a:pt x="22627" y="31272"/>
                  </a:cubicBezTo>
                  <a:lnTo>
                    <a:pt x="20481" y="29683"/>
                  </a:lnTo>
                  <a:lnTo>
                    <a:pt x="20481" y="29683"/>
                  </a:lnTo>
                  <a:cubicBezTo>
                    <a:pt x="20660" y="29776"/>
                    <a:pt x="20974" y="29880"/>
                    <a:pt x="21495" y="29880"/>
                  </a:cubicBezTo>
                  <a:cubicBezTo>
                    <a:pt x="22453" y="29880"/>
                    <a:pt x="23497" y="30750"/>
                    <a:pt x="24454" y="31272"/>
                  </a:cubicBezTo>
                  <a:cubicBezTo>
                    <a:pt x="24822" y="31493"/>
                    <a:pt x="25159" y="31573"/>
                    <a:pt x="25451" y="31573"/>
                  </a:cubicBezTo>
                  <a:cubicBezTo>
                    <a:pt x="25851" y="31573"/>
                    <a:pt x="26168" y="31423"/>
                    <a:pt x="26369" y="31272"/>
                  </a:cubicBezTo>
                  <a:cubicBezTo>
                    <a:pt x="26630" y="31011"/>
                    <a:pt x="24628" y="30054"/>
                    <a:pt x="23932" y="29619"/>
                  </a:cubicBezTo>
                  <a:cubicBezTo>
                    <a:pt x="23149" y="29183"/>
                    <a:pt x="21060" y="28226"/>
                    <a:pt x="21060" y="28226"/>
                  </a:cubicBezTo>
                  <a:lnTo>
                    <a:pt x="22540" y="28226"/>
                  </a:lnTo>
                  <a:cubicBezTo>
                    <a:pt x="23758" y="28226"/>
                    <a:pt x="26107" y="29445"/>
                    <a:pt x="26891" y="29445"/>
                  </a:cubicBezTo>
                  <a:cubicBezTo>
                    <a:pt x="27674" y="29445"/>
                    <a:pt x="25585" y="27965"/>
                    <a:pt x="23932" y="27182"/>
                  </a:cubicBezTo>
                  <a:cubicBezTo>
                    <a:pt x="22191" y="26312"/>
                    <a:pt x="17927" y="25616"/>
                    <a:pt x="17927" y="25616"/>
                  </a:cubicBezTo>
                  <a:lnTo>
                    <a:pt x="16187" y="25616"/>
                  </a:lnTo>
                  <a:cubicBezTo>
                    <a:pt x="16187" y="25616"/>
                    <a:pt x="14272" y="24745"/>
                    <a:pt x="12184" y="22744"/>
                  </a:cubicBezTo>
                  <a:cubicBezTo>
                    <a:pt x="10095" y="20829"/>
                    <a:pt x="6876" y="18306"/>
                    <a:pt x="6876" y="18306"/>
                  </a:cubicBezTo>
                  <a:cubicBezTo>
                    <a:pt x="6876" y="18306"/>
                    <a:pt x="9921" y="15434"/>
                    <a:pt x="11836" y="13606"/>
                  </a:cubicBezTo>
                  <a:cubicBezTo>
                    <a:pt x="13750" y="11866"/>
                    <a:pt x="14272" y="9951"/>
                    <a:pt x="16709" y="8907"/>
                  </a:cubicBezTo>
                  <a:cubicBezTo>
                    <a:pt x="19059" y="7776"/>
                    <a:pt x="20799" y="6210"/>
                    <a:pt x="20799" y="6210"/>
                  </a:cubicBezTo>
                  <a:cubicBezTo>
                    <a:pt x="22279" y="3251"/>
                    <a:pt x="20190" y="466"/>
                    <a:pt x="16100" y="31"/>
                  </a:cubicBezTo>
                  <a:cubicBezTo>
                    <a:pt x="15936" y="10"/>
                    <a:pt x="15775" y="0"/>
                    <a:pt x="15616" y="0"/>
                  </a:cubicBezTo>
                  <a:close/>
                </a:path>
              </a:pathLst>
            </a:custGeom>
            <a:solidFill>
              <a:srgbClr val="C3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7"/>
            <p:cNvSpPr/>
            <p:nvPr/>
          </p:nvSpPr>
          <p:spPr>
            <a:xfrm>
              <a:off x="6874298" y="1985798"/>
              <a:ext cx="44748" cy="79060"/>
            </a:xfrm>
            <a:custGeom>
              <a:rect b="b" l="l" r="r" t="t"/>
              <a:pathLst>
                <a:path extrusionOk="0" h="4000" w="2264">
                  <a:moveTo>
                    <a:pt x="1325" y="0"/>
                  </a:moveTo>
                  <a:cubicBezTo>
                    <a:pt x="1291" y="0"/>
                    <a:pt x="1256" y="6"/>
                    <a:pt x="1219" y="18"/>
                  </a:cubicBezTo>
                  <a:cubicBezTo>
                    <a:pt x="610" y="192"/>
                    <a:pt x="174" y="714"/>
                    <a:pt x="87" y="1672"/>
                  </a:cubicBezTo>
                  <a:cubicBezTo>
                    <a:pt x="0" y="2542"/>
                    <a:pt x="87" y="3673"/>
                    <a:pt x="697" y="3847"/>
                  </a:cubicBezTo>
                  <a:cubicBezTo>
                    <a:pt x="1001" y="3934"/>
                    <a:pt x="1175" y="3999"/>
                    <a:pt x="1328" y="3999"/>
                  </a:cubicBezTo>
                  <a:cubicBezTo>
                    <a:pt x="1480" y="3999"/>
                    <a:pt x="1610" y="3934"/>
                    <a:pt x="1828" y="3760"/>
                  </a:cubicBezTo>
                  <a:cubicBezTo>
                    <a:pt x="2263" y="3412"/>
                    <a:pt x="2263" y="2803"/>
                    <a:pt x="2263" y="2803"/>
                  </a:cubicBezTo>
                  <a:lnTo>
                    <a:pt x="1915" y="1062"/>
                  </a:lnTo>
                  <a:cubicBezTo>
                    <a:pt x="1915" y="982"/>
                    <a:pt x="1765" y="0"/>
                    <a:pt x="1325" y="0"/>
                  </a:cubicBezTo>
                  <a:close/>
                </a:path>
              </a:pathLst>
            </a:custGeom>
            <a:solidFill>
              <a:srgbClr val="C3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7"/>
            <p:cNvSpPr/>
            <p:nvPr/>
          </p:nvSpPr>
          <p:spPr>
            <a:xfrm>
              <a:off x="7192495" y="2290891"/>
              <a:ext cx="279023" cy="140806"/>
            </a:xfrm>
            <a:custGeom>
              <a:rect b="b" l="l" r="r" t="t"/>
              <a:pathLst>
                <a:path extrusionOk="0" h="7124" w="14117">
                  <a:moveTo>
                    <a:pt x="5125" y="0"/>
                  </a:moveTo>
                  <a:cubicBezTo>
                    <a:pt x="3799" y="0"/>
                    <a:pt x="2501" y="617"/>
                    <a:pt x="2176" y="942"/>
                  </a:cubicBezTo>
                  <a:cubicBezTo>
                    <a:pt x="1" y="2770"/>
                    <a:pt x="88" y="3640"/>
                    <a:pt x="871" y="4075"/>
                  </a:cubicBezTo>
                  <a:cubicBezTo>
                    <a:pt x="871" y="4418"/>
                    <a:pt x="8042" y="7123"/>
                    <a:pt x="8761" y="7123"/>
                  </a:cubicBezTo>
                  <a:cubicBezTo>
                    <a:pt x="8772" y="7123"/>
                    <a:pt x="8782" y="7122"/>
                    <a:pt x="8790" y="7121"/>
                  </a:cubicBezTo>
                  <a:cubicBezTo>
                    <a:pt x="9747" y="6947"/>
                    <a:pt x="13228" y="5381"/>
                    <a:pt x="13837" y="3988"/>
                  </a:cubicBezTo>
                  <a:cubicBezTo>
                    <a:pt x="14117" y="3308"/>
                    <a:pt x="13442" y="3125"/>
                    <a:pt x="12630" y="3125"/>
                  </a:cubicBezTo>
                  <a:cubicBezTo>
                    <a:pt x="11674" y="3125"/>
                    <a:pt x="10530" y="3379"/>
                    <a:pt x="10530" y="3379"/>
                  </a:cubicBezTo>
                  <a:cubicBezTo>
                    <a:pt x="9747" y="2770"/>
                    <a:pt x="9051" y="2422"/>
                    <a:pt x="8442" y="2074"/>
                  </a:cubicBezTo>
                  <a:cubicBezTo>
                    <a:pt x="9747" y="1552"/>
                    <a:pt x="9312" y="246"/>
                    <a:pt x="9312" y="246"/>
                  </a:cubicBezTo>
                  <a:lnTo>
                    <a:pt x="9312" y="246"/>
                  </a:lnTo>
                  <a:cubicBezTo>
                    <a:pt x="9312" y="246"/>
                    <a:pt x="8770" y="594"/>
                    <a:pt x="7920" y="594"/>
                  </a:cubicBezTo>
                  <a:cubicBezTo>
                    <a:pt x="7494" y="594"/>
                    <a:pt x="6991" y="507"/>
                    <a:pt x="6440" y="246"/>
                  </a:cubicBezTo>
                  <a:cubicBezTo>
                    <a:pt x="6023" y="70"/>
                    <a:pt x="5572" y="0"/>
                    <a:pt x="5125" y="0"/>
                  </a:cubicBezTo>
                  <a:close/>
                </a:path>
              </a:pathLst>
            </a:custGeom>
            <a:solidFill>
              <a:srgbClr val="C3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7"/>
            <p:cNvSpPr/>
            <p:nvPr/>
          </p:nvSpPr>
          <p:spPr>
            <a:xfrm>
              <a:off x="6858823" y="2172341"/>
              <a:ext cx="199528" cy="240382"/>
            </a:xfrm>
            <a:custGeom>
              <a:rect b="b" l="l" r="r" t="t"/>
              <a:pathLst>
                <a:path extrusionOk="0" h="12162" w="10095">
                  <a:moveTo>
                    <a:pt x="8510" y="1"/>
                  </a:moveTo>
                  <a:cubicBezTo>
                    <a:pt x="8023" y="1"/>
                    <a:pt x="7832" y="2241"/>
                    <a:pt x="7832" y="2241"/>
                  </a:cubicBezTo>
                  <a:lnTo>
                    <a:pt x="7484" y="4765"/>
                  </a:lnTo>
                  <a:lnTo>
                    <a:pt x="1306" y="1197"/>
                  </a:lnTo>
                  <a:cubicBezTo>
                    <a:pt x="1306" y="1197"/>
                    <a:pt x="0" y="2589"/>
                    <a:pt x="1132" y="3721"/>
                  </a:cubicBezTo>
                  <a:cubicBezTo>
                    <a:pt x="2176" y="4765"/>
                    <a:pt x="10008" y="12162"/>
                    <a:pt x="10008" y="12162"/>
                  </a:cubicBezTo>
                  <a:cubicBezTo>
                    <a:pt x="10008" y="12162"/>
                    <a:pt x="10095" y="3895"/>
                    <a:pt x="9138" y="1023"/>
                  </a:cubicBezTo>
                  <a:cubicBezTo>
                    <a:pt x="8889" y="277"/>
                    <a:pt x="8681" y="1"/>
                    <a:pt x="85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7"/>
            <p:cNvSpPr/>
            <p:nvPr/>
          </p:nvSpPr>
          <p:spPr>
            <a:xfrm>
              <a:off x="6769386" y="2108262"/>
              <a:ext cx="287245" cy="304460"/>
            </a:xfrm>
            <a:custGeom>
              <a:rect b="b" l="l" r="r" t="t"/>
              <a:pathLst>
                <a:path extrusionOk="0" h="15404" w="14533">
                  <a:moveTo>
                    <a:pt x="4699" y="1"/>
                  </a:moveTo>
                  <a:lnTo>
                    <a:pt x="0" y="1915"/>
                  </a:lnTo>
                  <a:cubicBezTo>
                    <a:pt x="0" y="1915"/>
                    <a:pt x="957" y="5831"/>
                    <a:pt x="2176" y="7050"/>
                  </a:cubicBezTo>
                  <a:cubicBezTo>
                    <a:pt x="2832" y="7706"/>
                    <a:pt x="3715" y="7857"/>
                    <a:pt x="4390" y="7857"/>
                  </a:cubicBezTo>
                  <a:cubicBezTo>
                    <a:pt x="4969" y="7857"/>
                    <a:pt x="5395" y="7746"/>
                    <a:pt x="5395" y="7746"/>
                  </a:cubicBezTo>
                  <a:lnTo>
                    <a:pt x="5395" y="7746"/>
                  </a:lnTo>
                  <a:lnTo>
                    <a:pt x="4699" y="10356"/>
                  </a:lnTo>
                  <a:lnTo>
                    <a:pt x="14533" y="15404"/>
                  </a:lnTo>
                  <a:cubicBezTo>
                    <a:pt x="14533" y="15404"/>
                    <a:pt x="12270" y="12532"/>
                    <a:pt x="10356" y="10531"/>
                  </a:cubicBezTo>
                  <a:cubicBezTo>
                    <a:pt x="8441" y="8616"/>
                    <a:pt x="5395" y="5222"/>
                    <a:pt x="5395" y="4439"/>
                  </a:cubicBezTo>
                  <a:cubicBezTo>
                    <a:pt x="5395" y="3656"/>
                    <a:pt x="4699" y="1"/>
                    <a:pt x="46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7"/>
            <p:cNvSpPr/>
            <p:nvPr/>
          </p:nvSpPr>
          <p:spPr>
            <a:xfrm>
              <a:off x="6881177" y="2195979"/>
              <a:ext cx="125587" cy="70541"/>
            </a:xfrm>
            <a:custGeom>
              <a:rect b="b" l="l" r="r" t="t"/>
              <a:pathLst>
                <a:path extrusionOk="0" h="3569" w="6354">
                  <a:moveTo>
                    <a:pt x="1915" y="1"/>
                  </a:moveTo>
                  <a:lnTo>
                    <a:pt x="1" y="523"/>
                  </a:lnTo>
                  <a:lnTo>
                    <a:pt x="6353" y="3569"/>
                  </a:lnTo>
                  <a:lnTo>
                    <a:pt x="3220" y="958"/>
                  </a:lnTo>
                  <a:lnTo>
                    <a:pt x="191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7"/>
            <p:cNvSpPr/>
            <p:nvPr/>
          </p:nvSpPr>
          <p:spPr>
            <a:xfrm>
              <a:off x="6820973" y="2095237"/>
              <a:ext cx="115269" cy="126713"/>
            </a:xfrm>
            <a:custGeom>
              <a:rect b="b" l="l" r="r" t="t"/>
              <a:pathLst>
                <a:path extrusionOk="0" h="6411" w="5832">
                  <a:moveTo>
                    <a:pt x="3223" y="0"/>
                  </a:moveTo>
                  <a:cubicBezTo>
                    <a:pt x="3006" y="0"/>
                    <a:pt x="2537" y="134"/>
                    <a:pt x="1567" y="834"/>
                  </a:cubicBezTo>
                  <a:cubicBezTo>
                    <a:pt x="1" y="2052"/>
                    <a:pt x="175" y="2052"/>
                    <a:pt x="175" y="2052"/>
                  </a:cubicBezTo>
                  <a:cubicBezTo>
                    <a:pt x="175" y="2052"/>
                    <a:pt x="958" y="3880"/>
                    <a:pt x="2350" y="5272"/>
                  </a:cubicBezTo>
                  <a:cubicBezTo>
                    <a:pt x="3131" y="6053"/>
                    <a:pt x="3352" y="6304"/>
                    <a:pt x="3403" y="6380"/>
                  </a:cubicBezTo>
                  <a:lnTo>
                    <a:pt x="3403" y="6380"/>
                  </a:lnTo>
                  <a:cubicBezTo>
                    <a:pt x="3451" y="6251"/>
                    <a:pt x="3733" y="5614"/>
                    <a:pt x="4631" y="5614"/>
                  </a:cubicBezTo>
                  <a:cubicBezTo>
                    <a:pt x="4681" y="5614"/>
                    <a:pt x="4733" y="5616"/>
                    <a:pt x="4787" y="5620"/>
                  </a:cubicBezTo>
                  <a:lnTo>
                    <a:pt x="5831" y="5707"/>
                  </a:lnTo>
                  <a:lnTo>
                    <a:pt x="3656" y="3096"/>
                  </a:lnTo>
                  <a:cubicBezTo>
                    <a:pt x="3047" y="1530"/>
                    <a:pt x="3395" y="51"/>
                    <a:pt x="3395" y="51"/>
                  </a:cubicBezTo>
                  <a:cubicBezTo>
                    <a:pt x="3395" y="51"/>
                    <a:pt x="3357" y="0"/>
                    <a:pt x="3223" y="0"/>
                  </a:cubicBezTo>
                  <a:close/>
                  <a:moveTo>
                    <a:pt x="3403" y="6380"/>
                  </a:moveTo>
                  <a:cubicBezTo>
                    <a:pt x="3397" y="6395"/>
                    <a:pt x="3395" y="6403"/>
                    <a:pt x="3395" y="6403"/>
                  </a:cubicBezTo>
                  <a:cubicBezTo>
                    <a:pt x="3395" y="6403"/>
                    <a:pt x="3406" y="6411"/>
                    <a:pt x="3412" y="6411"/>
                  </a:cubicBezTo>
                  <a:cubicBezTo>
                    <a:pt x="3418" y="6411"/>
                    <a:pt x="3419" y="6405"/>
                    <a:pt x="3403" y="63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7"/>
            <p:cNvSpPr/>
            <p:nvPr/>
          </p:nvSpPr>
          <p:spPr>
            <a:xfrm>
              <a:off x="7077265" y="1974750"/>
              <a:ext cx="72261" cy="81511"/>
            </a:xfrm>
            <a:custGeom>
              <a:rect b="b" l="l" r="r" t="t"/>
              <a:pathLst>
                <a:path extrusionOk="0" h="4124" w="3656">
                  <a:moveTo>
                    <a:pt x="3042" y="0"/>
                  </a:moveTo>
                  <a:cubicBezTo>
                    <a:pt x="2744" y="0"/>
                    <a:pt x="2361" y="175"/>
                    <a:pt x="2002" y="490"/>
                  </a:cubicBezTo>
                  <a:cubicBezTo>
                    <a:pt x="1654" y="838"/>
                    <a:pt x="1218" y="1099"/>
                    <a:pt x="870" y="1360"/>
                  </a:cubicBezTo>
                  <a:cubicBezTo>
                    <a:pt x="348" y="1796"/>
                    <a:pt x="0" y="2318"/>
                    <a:pt x="87" y="2927"/>
                  </a:cubicBezTo>
                  <a:cubicBezTo>
                    <a:pt x="87" y="3101"/>
                    <a:pt x="174" y="3362"/>
                    <a:pt x="174" y="3536"/>
                  </a:cubicBezTo>
                  <a:cubicBezTo>
                    <a:pt x="348" y="3928"/>
                    <a:pt x="696" y="4123"/>
                    <a:pt x="1099" y="4123"/>
                  </a:cubicBezTo>
                  <a:cubicBezTo>
                    <a:pt x="1501" y="4123"/>
                    <a:pt x="1958" y="3928"/>
                    <a:pt x="2350" y="3536"/>
                  </a:cubicBezTo>
                  <a:cubicBezTo>
                    <a:pt x="3220" y="2666"/>
                    <a:pt x="3655" y="1360"/>
                    <a:pt x="3568" y="490"/>
                  </a:cubicBezTo>
                  <a:cubicBezTo>
                    <a:pt x="3526" y="154"/>
                    <a:pt x="3321" y="0"/>
                    <a:pt x="30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7"/>
            <p:cNvSpPr/>
            <p:nvPr/>
          </p:nvSpPr>
          <p:spPr>
            <a:xfrm>
              <a:off x="7075546" y="1972398"/>
              <a:ext cx="75700" cy="86472"/>
            </a:xfrm>
            <a:custGeom>
              <a:rect b="b" l="l" r="r" t="t"/>
              <a:pathLst>
                <a:path extrusionOk="0" h="4375" w="3830">
                  <a:moveTo>
                    <a:pt x="3046" y="261"/>
                  </a:moveTo>
                  <a:cubicBezTo>
                    <a:pt x="3307" y="261"/>
                    <a:pt x="3481" y="348"/>
                    <a:pt x="3568" y="696"/>
                  </a:cubicBezTo>
                  <a:cubicBezTo>
                    <a:pt x="3655" y="1566"/>
                    <a:pt x="3220" y="2698"/>
                    <a:pt x="2350" y="3568"/>
                  </a:cubicBezTo>
                  <a:cubicBezTo>
                    <a:pt x="1990" y="3928"/>
                    <a:pt x="1561" y="4102"/>
                    <a:pt x="1182" y="4102"/>
                  </a:cubicBezTo>
                  <a:cubicBezTo>
                    <a:pt x="827" y="4102"/>
                    <a:pt x="516" y="3949"/>
                    <a:pt x="348" y="3655"/>
                  </a:cubicBezTo>
                  <a:cubicBezTo>
                    <a:pt x="348" y="3394"/>
                    <a:pt x="348" y="3220"/>
                    <a:pt x="261" y="2959"/>
                  </a:cubicBezTo>
                  <a:cubicBezTo>
                    <a:pt x="261" y="2524"/>
                    <a:pt x="522" y="1915"/>
                    <a:pt x="957" y="1566"/>
                  </a:cubicBezTo>
                  <a:cubicBezTo>
                    <a:pt x="1392" y="1305"/>
                    <a:pt x="1741" y="1044"/>
                    <a:pt x="2176" y="696"/>
                  </a:cubicBezTo>
                  <a:cubicBezTo>
                    <a:pt x="2437" y="348"/>
                    <a:pt x="2785" y="261"/>
                    <a:pt x="3046" y="261"/>
                  </a:cubicBezTo>
                  <a:close/>
                  <a:moveTo>
                    <a:pt x="3133" y="0"/>
                  </a:moveTo>
                  <a:cubicBezTo>
                    <a:pt x="2872" y="0"/>
                    <a:pt x="2437" y="174"/>
                    <a:pt x="2089" y="522"/>
                  </a:cubicBezTo>
                  <a:cubicBezTo>
                    <a:pt x="1653" y="870"/>
                    <a:pt x="1305" y="1131"/>
                    <a:pt x="870" y="1392"/>
                  </a:cubicBezTo>
                  <a:cubicBezTo>
                    <a:pt x="348" y="1828"/>
                    <a:pt x="0" y="2437"/>
                    <a:pt x="87" y="3046"/>
                  </a:cubicBezTo>
                  <a:cubicBezTo>
                    <a:pt x="87" y="3307"/>
                    <a:pt x="87" y="3481"/>
                    <a:pt x="174" y="3742"/>
                  </a:cubicBezTo>
                  <a:cubicBezTo>
                    <a:pt x="358" y="4155"/>
                    <a:pt x="711" y="4375"/>
                    <a:pt x="1132" y="4375"/>
                  </a:cubicBezTo>
                  <a:cubicBezTo>
                    <a:pt x="1508" y="4375"/>
                    <a:pt x="1939" y="4199"/>
                    <a:pt x="2350" y="3829"/>
                  </a:cubicBezTo>
                  <a:cubicBezTo>
                    <a:pt x="2350" y="3829"/>
                    <a:pt x="2437" y="3742"/>
                    <a:pt x="2437" y="3742"/>
                  </a:cubicBezTo>
                  <a:cubicBezTo>
                    <a:pt x="2437" y="3742"/>
                    <a:pt x="2437" y="3742"/>
                    <a:pt x="2524" y="3655"/>
                  </a:cubicBezTo>
                  <a:cubicBezTo>
                    <a:pt x="3394" y="2785"/>
                    <a:pt x="3829" y="1479"/>
                    <a:pt x="3742" y="522"/>
                  </a:cubicBezTo>
                  <a:cubicBezTo>
                    <a:pt x="3742" y="174"/>
                    <a:pt x="3481" y="0"/>
                    <a:pt x="3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7"/>
            <p:cNvSpPr/>
            <p:nvPr/>
          </p:nvSpPr>
          <p:spPr>
            <a:xfrm>
              <a:off x="6984548" y="2031535"/>
              <a:ext cx="71727" cy="77281"/>
            </a:xfrm>
            <a:custGeom>
              <a:rect b="b" l="l" r="r" t="t"/>
              <a:pathLst>
                <a:path extrusionOk="0" h="3910" w="3629">
                  <a:moveTo>
                    <a:pt x="3078" y="0"/>
                  </a:moveTo>
                  <a:cubicBezTo>
                    <a:pt x="2987" y="0"/>
                    <a:pt x="2886" y="17"/>
                    <a:pt x="2777" y="54"/>
                  </a:cubicBezTo>
                  <a:cubicBezTo>
                    <a:pt x="2429" y="228"/>
                    <a:pt x="1993" y="315"/>
                    <a:pt x="1645" y="489"/>
                  </a:cubicBezTo>
                  <a:cubicBezTo>
                    <a:pt x="949" y="663"/>
                    <a:pt x="166" y="1533"/>
                    <a:pt x="79" y="2316"/>
                  </a:cubicBezTo>
                  <a:cubicBezTo>
                    <a:pt x="1" y="3253"/>
                    <a:pt x="343" y="3909"/>
                    <a:pt x="1042" y="3909"/>
                  </a:cubicBezTo>
                  <a:cubicBezTo>
                    <a:pt x="1122" y="3909"/>
                    <a:pt x="1207" y="3901"/>
                    <a:pt x="1297" y="3883"/>
                  </a:cubicBezTo>
                  <a:cubicBezTo>
                    <a:pt x="2080" y="3796"/>
                    <a:pt x="3125" y="2577"/>
                    <a:pt x="3473" y="1446"/>
                  </a:cubicBezTo>
                  <a:cubicBezTo>
                    <a:pt x="3473" y="1185"/>
                    <a:pt x="3560" y="924"/>
                    <a:pt x="3560" y="663"/>
                  </a:cubicBezTo>
                  <a:cubicBezTo>
                    <a:pt x="3629" y="250"/>
                    <a:pt x="3425" y="0"/>
                    <a:pt x="30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7"/>
            <p:cNvSpPr/>
            <p:nvPr/>
          </p:nvSpPr>
          <p:spPr>
            <a:xfrm>
              <a:off x="6982749" y="2028866"/>
              <a:ext cx="75166" cy="83013"/>
            </a:xfrm>
            <a:custGeom>
              <a:rect b="b" l="l" r="r" t="t"/>
              <a:pathLst>
                <a:path extrusionOk="0" h="4200" w="3803">
                  <a:moveTo>
                    <a:pt x="3160" y="298"/>
                  </a:moveTo>
                  <a:cubicBezTo>
                    <a:pt x="3417" y="298"/>
                    <a:pt x="3564" y="493"/>
                    <a:pt x="3564" y="885"/>
                  </a:cubicBezTo>
                  <a:cubicBezTo>
                    <a:pt x="3477" y="1146"/>
                    <a:pt x="3477" y="1407"/>
                    <a:pt x="3477" y="1668"/>
                  </a:cubicBezTo>
                  <a:cubicBezTo>
                    <a:pt x="3129" y="2712"/>
                    <a:pt x="2171" y="3757"/>
                    <a:pt x="1475" y="3844"/>
                  </a:cubicBezTo>
                  <a:cubicBezTo>
                    <a:pt x="1475" y="3844"/>
                    <a:pt x="1475" y="3844"/>
                    <a:pt x="1475" y="3931"/>
                  </a:cubicBezTo>
                  <a:cubicBezTo>
                    <a:pt x="1420" y="3936"/>
                    <a:pt x="1366" y="3939"/>
                    <a:pt x="1315" y="3939"/>
                  </a:cubicBezTo>
                  <a:cubicBezTo>
                    <a:pt x="552" y="3939"/>
                    <a:pt x="175" y="3348"/>
                    <a:pt x="257" y="2451"/>
                  </a:cubicBezTo>
                  <a:cubicBezTo>
                    <a:pt x="257" y="2451"/>
                    <a:pt x="257" y="2451"/>
                    <a:pt x="257" y="2364"/>
                  </a:cubicBezTo>
                  <a:cubicBezTo>
                    <a:pt x="344" y="2103"/>
                    <a:pt x="518" y="1668"/>
                    <a:pt x="779" y="1407"/>
                  </a:cubicBezTo>
                  <a:cubicBezTo>
                    <a:pt x="1040" y="1059"/>
                    <a:pt x="1388" y="798"/>
                    <a:pt x="1649" y="711"/>
                  </a:cubicBezTo>
                  <a:cubicBezTo>
                    <a:pt x="2084" y="624"/>
                    <a:pt x="2432" y="537"/>
                    <a:pt x="2868" y="363"/>
                  </a:cubicBezTo>
                  <a:cubicBezTo>
                    <a:pt x="2976" y="319"/>
                    <a:pt x="3074" y="298"/>
                    <a:pt x="3160" y="298"/>
                  </a:cubicBezTo>
                  <a:close/>
                  <a:moveTo>
                    <a:pt x="3324" y="1"/>
                  </a:moveTo>
                  <a:cubicBezTo>
                    <a:pt x="3216" y="1"/>
                    <a:pt x="3091" y="34"/>
                    <a:pt x="2955" y="102"/>
                  </a:cubicBezTo>
                  <a:cubicBezTo>
                    <a:pt x="2520" y="189"/>
                    <a:pt x="2171" y="363"/>
                    <a:pt x="1736" y="450"/>
                  </a:cubicBezTo>
                  <a:cubicBezTo>
                    <a:pt x="1388" y="537"/>
                    <a:pt x="953" y="885"/>
                    <a:pt x="692" y="1233"/>
                  </a:cubicBezTo>
                  <a:cubicBezTo>
                    <a:pt x="344" y="1668"/>
                    <a:pt x="83" y="2103"/>
                    <a:pt x="83" y="2451"/>
                  </a:cubicBezTo>
                  <a:cubicBezTo>
                    <a:pt x="83" y="2538"/>
                    <a:pt x="83" y="2538"/>
                    <a:pt x="83" y="2538"/>
                  </a:cubicBezTo>
                  <a:cubicBezTo>
                    <a:pt x="1" y="3524"/>
                    <a:pt x="384" y="4199"/>
                    <a:pt x="1158" y="4199"/>
                  </a:cubicBezTo>
                  <a:cubicBezTo>
                    <a:pt x="1204" y="4199"/>
                    <a:pt x="1252" y="4197"/>
                    <a:pt x="1301" y="4192"/>
                  </a:cubicBezTo>
                  <a:lnTo>
                    <a:pt x="1388" y="4192"/>
                  </a:lnTo>
                  <a:cubicBezTo>
                    <a:pt x="1388" y="4105"/>
                    <a:pt x="1388" y="4105"/>
                    <a:pt x="1475" y="4105"/>
                  </a:cubicBezTo>
                  <a:cubicBezTo>
                    <a:pt x="2258" y="3931"/>
                    <a:pt x="3303" y="2712"/>
                    <a:pt x="3651" y="1581"/>
                  </a:cubicBezTo>
                  <a:cubicBezTo>
                    <a:pt x="3738" y="1320"/>
                    <a:pt x="3738" y="972"/>
                    <a:pt x="3738" y="711"/>
                  </a:cubicBezTo>
                  <a:cubicBezTo>
                    <a:pt x="3802" y="261"/>
                    <a:pt x="3629" y="1"/>
                    <a:pt x="3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7"/>
            <p:cNvSpPr/>
            <p:nvPr/>
          </p:nvSpPr>
          <p:spPr>
            <a:xfrm>
              <a:off x="7056611" y="2027424"/>
              <a:ext cx="22394" cy="22394"/>
            </a:xfrm>
            <a:custGeom>
              <a:rect b="b" l="l" r="r" t="t"/>
              <a:pathLst>
                <a:path extrusionOk="0" h="1133" w="1133">
                  <a:moveTo>
                    <a:pt x="1132" y="1"/>
                  </a:moveTo>
                  <a:cubicBezTo>
                    <a:pt x="784" y="175"/>
                    <a:pt x="349" y="436"/>
                    <a:pt x="1" y="610"/>
                  </a:cubicBezTo>
                  <a:lnTo>
                    <a:pt x="1" y="1132"/>
                  </a:lnTo>
                  <a:cubicBezTo>
                    <a:pt x="349" y="871"/>
                    <a:pt x="784" y="697"/>
                    <a:pt x="1132" y="436"/>
                  </a:cubicBezTo>
                  <a:lnTo>
                    <a:pt x="11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7"/>
            <p:cNvSpPr/>
            <p:nvPr/>
          </p:nvSpPr>
          <p:spPr>
            <a:xfrm>
              <a:off x="7023939" y="2397227"/>
              <a:ext cx="60224" cy="751663"/>
            </a:xfrm>
            <a:custGeom>
              <a:rect b="b" l="l" r="r" t="t"/>
              <a:pathLst>
                <a:path extrusionOk="0" h="38030" w="3047">
                  <a:moveTo>
                    <a:pt x="0" y="1"/>
                  </a:moveTo>
                  <a:lnTo>
                    <a:pt x="1654" y="1306"/>
                  </a:lnTo>
                  <a:cubicBezTo>
                    <a:pt x="1654" y="1306"/>
                    <a:pt x="1567" y="10008"/>
                    <a:pt x="1219" y="11226"/>
                  </a:cubicBezTo>
                  <a:cubicBezTo>
                    <a:pt x="610" y="14272"/>
                    <a:pt x="1567" y="17492"/>
                    <a:pt x="1567" y="21756"/>
                  </a:cubicBezTo>
                  <a:cubicBezTo>
                    <a:pt x="1567" y="25933"/>
                    <a:pt x="2089" y="38029"/>
                    <a:pt x="2089" y="38029"/>
                  </a:cubicBezTo>
                  <a:lnTo>
                    <a:pt x="3046" y="37072"/>
                  </a:lnTo>
                  <a:cubicBezTo>
                    <a:pt x="3046" y="37072"/>
                    <a:pt x="2089" y="26107"/>
                    <a:pt x="2089" y="22104"/>
                  </a:cubicBezTo>
                  <a:cubicBezTo>
                    <a:pt x="2089" y="18101"/>
                    <a:pt x="1654" y="16448"/>
                    <a:pt x="1654" y="12358"/>
                  </a:cubicBezTo>
                  <a:cubicBezTo>
                    <a:pt x="1654" y="8181"/>
                    <a:pt x="2176" y="1132"/>
                    <a:pt x="2176" y="1132"/>
                  </a:cubicBez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7"/>
            <p:cNvSpPr/>
            <p:nvPr/>
          </p:nvSpPr>
          <p:spPr>
            <a:xfrm>
              <a:off x="6349696" y="2180484"/>
              <a:ext cx="483333" cy="589412"/>
            </a:xfrm>
            <a:custGeom>
              <a:rect b="b" l="l" r="r" t="t"/>
              <a:pathLst>
                <a:path extrusionOk="0" h="29821" w="24454">
                  <a:moveTo>
                    <a:pt x="17620" y="1"/>
                  </a:moveTo>
                  <a:cubicBezTo>
                    <a:pt x="13540" y="1"/>
                    <a:pt x="9156" y="4351"/>
                    <a:pt x="5831" y="8965"/>
                  </a:cubicBezTo>
                  <a:cubicBezTo>
                    <a:pt x="3656" y="11141"/>
                    <a:pt x="697" y="18015"/>
                    <a:pt x="349" y="19930"/>
                  </a:cubicBezTo>
                  <a:cubicBezTo>
                    <a:pt x="1" y="21844"/>
                    <a:pt x="13576" y="29589"/>
                    <a:pt x="13576" y="29589"/>
                  </a:cubicBezTo>
                  <a:cubicBezTo>
                    <a:pt x="13576" y="29589"/>
                    <a:pt x="13962" y="29821"/>
                    <a:pt x="14533" y="29821"/>
                  </a:cubicBezTo>
                  <a:cubicBezTo>
                    <a:pt x="15176" y="29821"/>
                    <a:pt x="16054" y="29528"/>
                    <a:pt x="16883" y="28284"/>
                  </a:cubicBezTo>
                  <a:cubicBezTo>
                    <a:pt x="18362" y="26021"/>
                    <a:pt x="16100" y="25151"/>
                    <a:pt x="16100" y="25151"/>
                  </a:cubicBezTo>
                  <a:lnTo>
                    <a:pt x="8877" y="19669"/>
                  </a:lnTo>
                  <a:cubicBezTo>
                    <a:pt x="8877" y="19669"/>
                    <a:pt x="12469" y="14794"/>
                    <a:pt x="13124" y="14794"/>
                  </a:cubicBezTo>
                  <a:cubicBezTo>
                    <a:pt x="13130" y="14794"/>
                    <a:pt x="13136" y="14795"/>
                    <a:pt x="13141" y="14796"/>
                  </a:cubicBezTo>
                  <a:cubicBezTo>
                    <a:pt x="16274" y="12098"/>
                    <a:pt x="19929" y="9052"/>
                    <a:pt x="21495" y="8095"/>
                  </a:cubicBezTo>
                  <a:cubicBezTo>
                    <a:pt x="24454" y="6354"/>
                    <a:pt x="21408" y="1481"/>
                    <a:pt x="20973" y="1133"/>
                  </a:cubicBezTo>
                  <a:cubicBezTo>
                    <a:pt x="19900" y="347"/>
                    <a:pt x="18772" y="1"/>
                    <a:pt x="17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7"/>
            <p:cNvSpPr/>
            <p:nvPr/>
          </p:nvSpPr>
          <p:spPr>
            <a:xfrm>
              <a:off x="7655629" y="4464132"/>
              <a:ext cx="211130" cy="210398"/>
            </a:xfrm>
            <a:custGeom>
              <a:rect b="b" l="l" r="r" t="t"/>
              <a:pathLst>
                <a:path extrusionOk="0" h="10645" w="10682">
                  <a:moveTo>
                    <a:pt x="4523" y="0"/>
                  </a:moveTo>
                  <a:cubicBezTo>
                    <a:pt x="2552" y="0"/>
                    <a:pt x="1" y="2795"/>
                    <a:pt x="413" y="4031"/>
                  </a:cubicBezTo>
                  <a:cubicBezTo>
                    <a:pt x="761" y="5249"/>
                    <a:pt x="3197" y="7947"/>
                    <a:pt x="3197" y="7947"/>
                  </a:cubicBezTo>
                  <a:lnTo>
                    <a:pt x="7810" y="10644"/>
                  </a:lnTo>
                  <a:cubicBezTo>
                    <a:pt x="7810" y="10644"/>
                    <a:pt x="10681" y="6989"/>
                    <a:pt x="9115" y="6380"/>
                  </a:cubicBezTo>
                  <a:cubicBezTo>
                    <a:pt x="8638" y="6195"/>
                    <a:pt x="8218" y="6130"/>
                    <a:pt x="7864" y="6130"/>
                  </a:cubicBezTo>
                  <a:cubicBezTo>
                    <a:pt x="7055" y="6130"/>
                    <a:pt x="6591" y="6467"/>
                    <a:pt x="6591" y="6467"/>
                  </a:cubicBezTo>
                  <a:cubicBezTo>
                    <a:pt x="6591" y="6467"/>
                    <a:pt x="6417" y="5684"/>
                    <a:pt x="6417" y="4727"/>
                  </a:cubicBezTo>
                  <a:cubicBezTo>
                    <a:pt x="6417" y="3682"/>
                    <a:pt x="6591" y="2377"/>
                    <a:pt x="6591" y="2377"/>
                  </a:cubicBezTo>
                  <a:cubicBezTo>
                    <a:pt x="6591" y="2377"/>
                    <a:pt x="6852" y="463"/>
                    <a:pt x="4851" y="28"/>
                  </a:cubicBezTo>
                  <a:cubicBezTo>
                    <a:pt x="4744" y="9"/>
                    <a:pt x="4634" y="0"/>
                    <a:pt x="45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7"/>
            <p:cNvSpPr/>
            <p:nvPr/>
          </p:nvSpPr>
          <p:spPr>
            <a:xfrm>
              <a:off x="7576055" y="4516272"/>
              <a:ext cx="233939" cy="159978"/>
            </a:xfrm>
            <a:custGeom>
              <a:rect b="b" l="l" r="r" t="t"/>
              <a:pathLst>
                <a:path extrusionOk="0" h="8094" w="11836">
                  <a:moveTo>
                    <a:pt x="5309" y="0"/>
                  </a:moveTo>
                  <a:cubicBezTo>
                    <a:pt x="1" y="1654"/>
                    <a:pt x="11226" y="8093"/>
                    <a:pt x="11226" y="8093"/>
                  </a:cubicBezTo>
                  <a:lnTo>
                    <a:pt x="11836" y="8006"/>
                  </a:lnTo>
                  <a:cubicBezTo>
                    <a:pt x="11836" y="8006"/>
                    <a:pt x="9573" y="6353"/>
                    <a:pt x="9051" y="5831"/>
                  </a:cubicBezTo>
                  <a:cubicBezTo>
                    <a:pt x="8529" y="5309"/>
                    <a:pt x="7920" y="1915"/>
                    <a:pt x="7223" y="1219"/>
                  </a:cubicBezTo>
                  <a:cubicBezTo>
                    <a:pt x="6527" y="522"/>
                    <a:pt x="5309" y="0"/>
                    <a:pt x="5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7"/>
            <p:cNvSpPr/>
            <p:nvPr/>
          </p:nvSpPr>
          <p:spPr>
            <a:xfrm>
              <a:off x="7625942" y="4526589"/>
              <a:ext cx="172015" cy="149661"/>
            </a:xfrm>
            <a:custGeom>
              <a:rect b="b" l="l" r="r" t="t"/>
              <a:pathLst>
                <a:path extrusionOk="0" h="7572" w="8703">
                  <a:moveTo>
                    <a:pt x="1741" y="0"/>
                  </a:moveTo>
                  <a:lnTo>
                    <a:pt x="1741" y="0"/>
                  </a:lnTo>
                  <a:cubicBezTo>
                    <a:pt x="0" y="1045"/>
                    <a:pt x="3220" y="4351"/>
                    <a:pt x="3220" y="4351"/>
                  </a:cubicBezTo>
                  <a:lnTo>
                    <a:pt x="8702" y="7571"/>
                  </a:lnTo>
                  <a:cubicBezTo>
                    <a:pt x="8702" y="7571"/>
                    <a:pt x="6440" y="5918"/>
                    <a:pt x="5918" y="5396"/>
                  </a:cubicBezTo>
                  <a:cubicBezTo>
                    <a:pt x="5396" y="4874"/>
                    <a:pt x="4699" y="2263"/>
                    <a:pt x="4003" y="1480"/>
                  </a:cubicBezTo>
                  <a:cubicBezTo>
                    <a:pt x="3307" y="784"/>
                    <a:pt x="1741" y="0"/>
                    <a:pt x="1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7"/>
            <p:cNvSpPr/>
            <p:nvPr/>
          </p:nvSpPr>
          <p:spPr>
            <a:xfrm>
              <a:off x="7786097" y="4600135"/>
              <a:ext cx="66015" cy="79989"/>
            </a:xfrm>
            <a:custGeom>
              <a:rect b="b" l="l" r="r" t="t"/>
              <a:pathLst>
                <a:path extrusionOk="0" h="4047" w="3340">
                  <a:moveTo>
                    <a:pt x="3062" y="0"/>
                  </a:moveTo>
                  <a:cubicBezTo>
                    <a:pt x="3046" y="0"/>
                    <a:pt x="3036" y="34"/>
                    <a:pt x="3036" y="108"/>
                  </a:cubicBezTo>
                  <a:cubicBezTo>
                    <a:pt x="3036" y="456"/>
                    <a:pt x="2601" y="1588"/>
                    <a:pt x="2166" y="2458"/>
                  </a:cubicBezTo>
                  <a:cubicBezTo>
                    <a:pt x="1684" y="3315"/>
                    <a:pt x="1169" y="3480"/>
                    <a:pt x="844" y="3480"/>
                  </a:cubicBezTo>
                  <a:cubicBezTo>
                    <a:pt x="641" y="3480"/>
                    <a:pt x="512" y="3415"/>
                    <a:pt x="512" y="3415"/>
                  </a:cubicBezTo>
                  <a:cubicBezTo>
                    <a:pt x="512" y="3415"/>
                    <a:pt x="281" y="3338"/>
                    <a:pt x="154" y="3338"/>
                  </a:cubicBezTo>
                  <a:cubicBezTo>
                    <a:pt x="11" y="3338"/>
                    <a:pt x="1" y="3436"/>
                    <a:pt x="599" y="3850"/>
                  </a:cubicBezTo>
                  <a:cubicBezTo>
                    <a:pt x="790" y="3987"/>
                    <a:pt x="977" y="4046"/>
                    <a:pt x="1157" y="4046"/>
                  </a:cubicBezTo>
                  <a:cubicBezTo>
                    <a:pt x="2126" y="4046"/>
                    <a:pt x="2903" y="2322"/>
                    <a:pt x="3123" y="1588"/>
                  </a:cubicBezTo>
                  <a:cubicBezTo>
                    <a:pt x="3340" y="794"/>
                    <a:pt x="3137" y="0"/>
                    <a:pt x="3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7"/>
            <p:cNvSpPr/>
            <p:nvPr/>
          </p:nvSpPr>
          <p:spPr>
            <a:xfrm>
              <a:off x="7421255" y="4335659"/>
              <a:ext cx="217296" cy="129896"/>
            </a:xfrm>
            <a:custGeom>
              <a:rect b="b" l="l" r="r" t="t"/>
              <a:pathLst>
                <a:path extrusionOk="0" h="6572" w="10994">
                  <a:moveTo>
                    <a:pt x="4874" y="1"/>
                  </a:moveTo>
                  <a:lnTo>
                    <a:pt x="1132" y="2089"/>
                  </a:lnTo>
                  <a:cubicBezTo>
                    <a:pt x="1132" y="2089"/>
                    <a:pt x="1" y="4265"/>
                    <a:pt x="1393" y="5744"/>
                  </a:cubicBezTo>
                  <a:cubicBezTo>
                    <a:pt x="2038" y="6389"/>
                    <a:pt x="2782" y="6571"/>
                    <a:pt x="3416" y="6571"/>
                  </a:cubicBezTo>
                  <a:cubicBezTo>
                    <a:pt x="4237" y="6571"/>
                    <a:pt x="4874" y="6266"/>
                    <a:pt x="4874" y="6266"/>
                  </a:cubicBezTo>
                  <a:cubicBezTo>
                    <a:pt x="6788" y="4091"/>
                    <a:pt x="4961" y="5657"/>
                    <a:pt x="7833" y="4004"/>
                  </a:cubicBezTo>
                  <a:cubicBezTo>
                    <a:pt x="9834" y="2873"/>
                    <a:pt x="10530" y="2089"/>
                    <a:pt x="10530" y="2089"/>
                  </a:cubicBezTo>
                  <a:cubicBezTo>
                    <a:pt x="10993" y="826"/>
                    <a:pt x="10438" y="500"/>
                    <a:pt x="9662" y="500"/>
                  </a:cubicBezTo>
                  <a:cubicBezTo>
                    <a:pt x="8835" y="500"/>
                    <a:pt x="7757" y="871"/>
                    <a:pt x="7397" y="871"/>
                  </a:cubicBezTo>
                  <a:cubicBezTo>
                    <a:pt x="6701" y="871"/>
                    <a:pt x="4874" y="1"/>
                    <a:pt x="48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7"/>
            <p:cNvSpPr/>
            <p:nvPr/>
          </p:nvSpPr>
          <p:spPr>
            <a:xfrm>
              <a:off x="7421255" y="4317080"/>
              <a:ext cx="221348" cy="132267"/>
            </a:xfrm>
            <a:custGeom>
              <a:rect b="b" l="l" r="r" t="t"/>
              <a:pathLst>
                <a:path extrusionOk="0" h="6692" w="11199">
                  <a:moveTo>
                    <a:pt x="8570" y="0"/>
                  </a:moveTo>
                  <a:cubicBezTo>
                    <a:pt x="8062" y="0"/>
                    <a:pt x="7607" y="79"/>
                    <a:pt x="7397" y="158"/>
                  </a:cubicBezTo>
                  <a:cubicBezTo>
                    <a:pt x="6353" y="593"/>
                    <a:pt x="5725" y="738"/>
                    <a:pt x="5351" y="738"/>
                  </a:cubicBezTo>
                  <a:cubicBezTo>
                    <a:pt x="4603" y="738"/>
                    <a:pt x="4874" y="158"/>
                    <a:pt x="4874" y="158"/>
                  </a:cubicBezTo>
                  <a:lnTo>
                    <a:pt x="4874" y="158"/>
                  </a:lnTo>
                  <a:lnTo>
                    <a:pt x="1132" y="2246"/>
                  </a:lnTo>
                  <a:cubicBezTo>
                    <a:pt x="1132" y="2246"/>
                    <a:pt x="1" y="4422"/>
                    <a:pt x="1393" y="5901"/>
                  </a:cubicBezTo>
                  <a:cubicBezTo>
                    <a:pt x="2050" y="6520"/>
                    <a:pt x="2811" y="6692"/>
                    <a:pt x="3453" y="6692"/>
                  </a:cubicBezTo>
                  <a:cubicBezTo>
                    <a:pt x="4256" y="6692"/>
                    <a:pt x="4874" y="6423"/>
                    <a:pt x="4874" y="6423"/>
                  </a:cubicBezTo>
                  <a:cubicBezTo>
                    <a:pt x="6788" y="4248"/>
                    <a:pt x="4961" y="5814"/>
                    <a:pt x="7833" y="4161"/>
                  </a:cubicBezTo>
                  <a:cubicBezTo>
                    <a:pt x="9834" y="3029"/>
                    <a:pt x="10530" y="2246"/>
                    <a:pt x="10530" y="2246"/>
                  </a:cubicBezTo>
                  <a:cubicBezTo>
                    <a:pt x="11199" y="423"/>
                    <a:pt x="9745" y="0"/>
                    <a:pt x="85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7"/>
            <p:cNvSpPr/>
            <p:nvPr/>
          </p:nvSpPr>
          <p:spPr>
            <a:xfrm>
              <a:off x="7175300" y="2829764"/>
              <a:ext cx="302741" cy="476455"/>
            </a:xfrm>
            <a:custGeom>
              <a:rect b="b" l="l" r="r" t="t"/>
              <a:pathLst>
                <a:path extrusionOk="0" h="24106" w="15317">
                  <a:moveTo>
                    <a:pt x="10064" y="0"/>
                  </a:moveTo>
                  <a:cubicBezTo>
                    <a:pt x="9518" y="0"/>
                    <a:pt x="7861" y="721"/>
                    <a:pt x="4874" y="7878"/>
                  </a:cubicBezTo>
                  <a:cubicBezTo>
                    <a:pt x="1132" y="16842"/>
                    <a:pt x="1045" y="16842"/>
                    <a:pt x="522" y="19974"/>
                  </a:cubicBezTo>
                  <a:cubicBezTo>
                    <a:pt x="0" y="23194"/>
                    <a:pt x="348" y="23803"/>
                    <a:pt x="348" y="23803"/>
                  </a:cubicBezTo>
                  <a:cubicBezTo>
                    <a:pt x="348" y="23803"/>
                    <a:pt x="5606" y="24106"/>
                    <a:pt x="8315" y="24106"/>
                  </a:cubicBezTo>
                  <a:cubicBezTo>
                    <a:pt x="8857" y="24106"/>
                    <a:pt x="9297" y="24093"/>
                    <a:pt x="9573" y="24064"/>
                  </a:cubicBezTo>
                  <a:cubicBezTo>
                    <a:pt x="11313" y="23890"/>
                    <a:pt x="13750" y="22933"/>
                    <a:pt x="13750" y="22933"/>
                  </a:cubicBezTo>
                  <a:lnTo>
                    <a:pt x="15316" y="19365"/>
                  </a:lnTo>
                  <a:lnTo>
                    <a:pt x="15316" y="19365"/>
                  </a:lnTo>
                  <a:cubicBezTo>
                    <a:pt x="15316" y="19365"/>
                    <a:pt x="13367" y="20434"/>
                    <a:pt x="11233" y="20434"/>
                  </a:cubicBezTo>
                  <a:cubicBezTo>
                    <a:pt x="10856" y="20434"/>
                    <a:pt x="10473" y="20401"/>
                    <a:pt x="10095" y="20322"/>
                  </a:cubicBezTo>
                  <a:cubicBezTo>
                    <a:pt x="7571" y="19800"/>
                    <a:pt x="5918" y="19713"/>
                    <a:pt x="5918" y="19713"/>
                  </a:cubicBezTo>
                  <a:cubicBezTo>
                    <a:pt x="5918" y="19713"/>
                    <a:pt x="8529" y="11881"/>
                    <a:pt x="10704" y="9358"/>
                  </a:cubicBezTo>
                  <a:cubicBezTo>
                    <a:pt x="12827" y="6810"/>
                    <a:pt x="12713" y="34"/>
                    <a:pt x="10440" y="34"/>
                  </a:cubicBezTo>
                  <a:cubicBezTo>
                    <a:pt x="10385" y="34"/>
                    <a:pt x="10327" y="38"/>
                    <a:pt x="10269" y="46"/>
                  </a:cubicBezTo>
                  <a:cubicBezTo>
                    <a:pt x="10269" y="46"/>
                    <a:pt x="10202" y="0"/>
                    <a:pt x="10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7"/>
            <p:cNvSpPr/>
            <p:nvPr/>
          </p:nvSpPr>
          <p:spPr>
            <a:xfrm>
              <a:off x="7278493" y="3358715"/>
              <a:ext cx="313058" cy="1022957"/>
            </a:xfrm>
            <a:custGeom>
              <a:rect b="b" l="l" r="r" t="t"/>
              <a:pathLst>
                <a:path extrusionOk="0" h="51756" w="15839">
                  <a:moveTo>
                    <a:pt x="4526" y="0"/>
                  </a:moveTo>
                  <a:cubicBezTo>
                    <a:pt x="4526" y="0"/>
                    <a:pt x="1" y="6527"/>
                    <a:pt x="523" y="11313"/>
                  </a:cubicBezTo>
                  <a:cubicBezTo>
                    <a:pt x="1045" y="16099"/>
                    <a:pt x="6527" y="30110"/>
                    <a:pt x="5483" y="36898"/>
                  </a:cubicBezTo>
                  <a:cubicBezTo>
                    <a:pt x="4439" y="43598"/>
                    <a:pt x="7833" y="51343"/>
                    <a:pt x="7833" y="51343"/>
                  </a:cubicBezTo>
                  <a:cubicBezTo>
                    <a:pt x="7833" y="51343"/>
                    <a:pt x="8671" y="51755"/>
                    <a:pt x="9813" y="51755"/>
                  </a:cubicBezTo>
                  <a:cubicBezTo>
                    <a:pt x="11398" y="51755"/>
                    <a:pt x="13566" y="50961"/>
                    <a:pt x="14882" y="47166"/>
                  </a:cubicBezTo>
                  <a:cubicBezTo>
                    <a:pt x="15839" y="44469"/>
                    <a:pt x="13924" y="37072"/>
                    <a:pt x="13924" y="32024"/>
                  </a:cubicBezTo>
                  <a:cubicBezTo>
                    <a:pt x="13924" y="27064"/>
                    <a:pt x="9486" y="11052"/>
                    <a:pt x="9486" y="11052"/>
                  </a:cubicBezTo>
                  <a:lnTo>
                    <a:pt x="7398" y="3568"/>
                  </a:lnTo>
                  <a:lnTo>
                    <a:pt x="45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7"/>
            <p:cNvSpPr/>
            <p:nvPr/>
          </p:nvSpPr>
          <p:spPr>
            <a:xfrm>
              <a:off x="7374808" y="3487701"/>
              <a:ext cx="552155" cy="1054384"/>
            </a:xfrm>
            <a:custGeom>
              <a:rect b="b" l="l" r="r" t="t"/>
              <a:pathLst>
                <a:path extrusionOk="0" h="53346" w="27936">
                  <a:moveTo>
                    <a:pt x="15317" y="1"/>
                  </a:moveTo>
                  <a:lnTo>
                    <a:pt x="14969" y="523"/>
                  </a:lnTo>
                  <a:cubicBezTo>
                    <a:pt x="14969" y="523"/>
                    <a:pt x="11964" y="1674"/>
                    <a:pt x="8913" y="1674"/>
                  </a:cubicBezTo>
                  <a:cubicBezTo>
                    <a:pt x="8405" y="1674"/>
                    <a:pt x="7895" y="1642"/>
                    <a:pt x="7398" y="1567"/>
                  </a:cubicBezTo>
                  <a:cubicBezTo>
                    <a:pt x="6005" y="1393"/>
                    <a:pt x="5135" y="1045"/>
                    <a:pt x="4613" y="784"/>
                  </a:cubicBezTo>
                  <a:cubicBezTo>
                    <a:pt x="3830" y="436"/>
                    <a:pt x="3656" y="88"/>
                    <a:pt x="3656" y="88"/>
                  </a:cubicBezTo>
                  <a:cubicBezTo>
                    <a:pt x="3656" y="88"/>
                    <a:pt x="1" y="3917"/>
                    <a:pt x="523" y="7224"/>
                  </a:cubicBezTo>
                  <a:cubicBezTo>
                    <a:pt x="1045" y="10531"/>
                    <a:pt x="13141" y="27065"/>
                    <a:pt x="13141" y="27065"/>
                  </a:cubicBezTo>
                  <a:cubicBezTo>
                    <a:pt x="13141" y="27065"/>
                    <a:pt x="14621" y="35767"/>
                    <a:pt x="14621" y="38465"/>
                  </a:cubicBezTo>
                  <a:cubicBezTo>
                    <a:pt x="14621" y="41249"/>
                    <a:pt x="16622" y="49778"/>
                    <a:pt x="16622" y="49778"/>
                  </a:cubicBezTo>
                  <a:cubicBezTo>
                    <a:pt x="16622" y="49778"/>
                    <a:pt x="18972" y="49778"/>
                    <a:pt x="19668" y="50213"/>
                  </a:cubicBezTo>
                  <a:cubicBezTo>
                    <a:pt x="20364" y="50735"/>
                    <a:pt x="21060" y="53346"/>
                    <a:pt x="21060" y="53346"/>
                  </a:cubicBezTo>
                  <a:cubicBezTo>
                    <a:pt x="21060" y="53346"/>
                    <a:pt x="27935" y="39422"/>
                    <a:pt x="23584" y="27065"/>
                  </a:cubicBezTo>
                  <a:cubicBezTo>
                    <a:pt x="21757" y="21930"/>
                    <a:pt x="18972" y="2176"/>
                    <a:pt x="153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7"/>
            <p:cNvSpPr/>
            <p:nvPr/>
          </p:nvSpPr>
          <p:spPr>
            <a:xfrm>
              <a:off x="7457386" y="2794543"/>
              <a:ext cx="168576" cy="133216"/>
            </a:xfrm>
            <a:custGeom>
              <a:rect b="b" l="l" r="r" t="t"/>
              <a:pathLst>
                <a:path extrusionOk="0" h="6740" w="8529">
                  <a:moveTo>
                    <a:pt x="1131" y="1"/>
                  </a:moveTo>
                  <a:cubicBezTo>
                    <a:pt x="1131" y="1"/>
                    <a:pt x="1044" y="349"/>
                    <a:pt x="522" y="2437"/>
                  </a:cubicBezTo>
                  <a:cubicBezTo>
                    <a:pt x="0" y="4526"/>
                    <a:pt x="2524" y="5483"/>
                    <a:pt x="4090" y="6440"/>
                  </a:cubicBezTo>
                  <a:cubicBezTo>
                    <a:pt x="4482" y="6658"/>
                    <a:pt x="4955" y="6740"/>
                    <a:pt x="5444" y="6740"/>
                  </a:cubicBezTo>
                  <a:cubicBezTo>
                    <a:pt x="6913" y="6740"/>
                    <a:pt x="8528" y="6005"/>
                    <a:pt x="8528" y="6005"/>
                  </a:cubicBezTo>
                  <a:cubicBezTo>
                    <a:pt x="8528" y="6005"/>
                    <a:pt x="6614" y="4787"/>
                    <a:pt x="6614" y="3395"/>
                  </a:cubicBezTo>
                  <a:cubicBezTo>
                    <a:pt x="6614" y="1915"/>
                    <a:pt x="7223" y="1393"/>
                    <a:pt x="7223" y="1393"/>
                  </a:cubicBezTo>
                  <a:lnTo>
                    <a:pt x="1131" y="1"/>
                  </a:lnTo>
                  <a:close/>
                </a:path>
              </a:pathLst>
            </a:custGeom>
            <a:solidFill>
              <a:srgbClr val="FF99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7"/>
            <p:cNvSpPr/>
            <p:nvPr/>
          </p:nvSpPr>
          <p:spPr>
            <a:xfrm>
              <a:off x="7230345" y="2811600"/>
              <a:ext cx="574489" cy="1135381"/>
            </a:xfrm>
            <a:custGeom>
              <a:rect b="b" l="l" r="r" t="t"/>
              <a:pathLst>
                <a:path extrusionOk="0" h="57444" w="29066">
                  <a:moveTo>
                    <a:pt x="9352" y="1"/>
                  </a:moveTo>
                  <a:cubicBezTo>
                    <a:pt x="7754" y="1"/>
                    <a:pt x="5604" y="1379"/>
                    <a:pt x="4525" y="4185"/>
                  </a:cubicBezTo>
                  <a:cubicBezTo>
                    <a:pt x="3133" y="7666"/>
                    <a:pt x="7223" y="19849"/>
                    <a:pt x="6179" y="22025"/>
                  </a:cubicBezTo>
                  <a:cubicBezTo>
                    <a:pt x="5918" y="22634"/>
                    <a:pt x="6092" y="23678"/>
                    <a:pt x="5395" y="24200"/>
                  </a:cubicBezTo>
                  <a:cubicBezTo>
                    <a:pt x="0" y="28290"/>
                    <a:pt x="1305" y="48741"/>
                    <a:pt x="1305" y="48741"/>
                  </a:cubicBezTo>
                  <a:cubicBezTo>
                    <a:pt x="1305" y="48741"/>
                    <a:pt x="13627" y="57443"/>
                    <a:pt x="18893" y="57443"/>
                  </a:cubicBezTo>
                  <a:cubicBezTo>
                    <a:pt x="18919" y="57443"/>
                    <a:pt x="18945" y="57443"/>
                    <a:pt x="18971" y="57443"/>
                  </a:cubicBezTo>
                  <a:cubicBezTo>
                    <a:pt x="23757" y="57356"/>
                    <a:pt x="29066" y="51786"/>
                    <a:pt x="29066" y="51786"/>
                  </a:cubicBezTo>
                  <a:cubicBezTo>
                    <a:pt x="29066" y="51786"/>
                    <a:pt x="23583" y="33947"/>
                    <a:pt x="23844" y="30727"/>
                  </a:cubicBezTo>
                  <a:cubicBezTo>
                    <a:pt x="24192" y="26985"/>
                    <a:pt x="23496" y="28029"/>
                    <a:pt x="26281" y="18283"/>
                  </a:cubicBezTo>
                  <a:cubicBezTo>
                    <a:pt x="27412" y="14541"/>
                    <a:pt x="26281" y="9232"/>
                    <a:pt x="24279" y="7144"/>
                  </a:cubicBezTo>
                  <a:cubicBezTo>
                    <a:pt x="23583" y="6361"/>
                    <a:pt x="22452" y="5577"/>
                    <a:pt x="21059" y="4881"/>
                  </a:cubicBezTo>
                  <a:cubicBezTo>
                    <a:pt x="17666" y="2967"/>
                    <a:pt x="12879" y="1400"/>
                    <a:pt x="10269" y="182"/>
                  </a:cubicBezTo>
                  <a:cubicBezTo>
                    <a:pt x="9997" y="61"/>
                    <a:pt x="9687" y="1"/>
                    <a:pt x="93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7"/>
            <p:cNvSpPr/>
            <p:nvPr/>
          </p:nvSpPr>
          <p:spPr>
            <a:xfrm>
              <a:off x="7440170" y="2561177"/>
              <a:ext cx="252873" cy="274121"/>
            </a:xfrm>
            <a:custGeom>
              <a:rect b="b" l="l" r="r" t="t"/>
              <a:pathLst>
                <a:path extrusionOk="0" h="13869" w="12794">
                  <a:moveTo>
                    <a:pt x="4339" y="1"/>
                  </a:moveTo>
                  <a:cubicBezTo>
                    <a:pt x="2800" y="1"/>
                    <a:pt x="1499" y="261"/>
                    <a:pt x="1045" y="1017"/>
                  </a:cubicBezTo>
                  <a:cubicBezTo>
                    <a:pt x="1" y="2670"/>
                    <a:pt x="2176" y="7631"/>
                    <a:pt x="4004" y="10502"/>
                  </a:cubicBezTo>
                  <a:cubicBezTo>
                    <a:pt x="4613" y="11460"/>
                    <a:pt x="5135" y="12156"/>
                    <a:pt x="5483" y="12417"/>
                  </a:cubicBezTo>
                  <a:cubicBezTo>
                    <a:pt x="5744" y="12591"/>
                    <a:pt x="5918" y="12765"/>
                    <a:pt x="6179" y="12852"/>
                  </a:cubicBezTo>
                  <a:cubicBezTo>
                    <a:pt x="6963" y="13374"/>
                    <a:pt x="7572" y="13461"/>
                    <a:pt x="8616" y="13635"/>
                  </a:cubicBezTo>
                  <a:cubicBezTo>
                    <a:pt x="8964" y="13635"/>
                    <a:pt x="9399" y="13722"/>
                    <a:pt x="9834" y="13809"/>
                  </a:cubicBezTo>
                  <a:cubicBezTo>
                    <a:pt x="10054" y="13850"/>
                    <a:pt x="10246" y="13869"/>
                    <a:pt x="10414" y="13869"/>
                  </a:cubicBezTo>
                  <a:cubicBezTo>
                    <a:pt x="12048" y="13869"/>
                    <a:pt x="11441" y="12115"/>
                    <a:pt x="11836" y="11721"/>
                  </a:cubicBezTo>
                  <a:cubicBezTo>
                    <a:pt x="12358" y="11199"/>
                    <a:pt x="12706" y="9197"/>
                    <a:pt x="12271" y="7109"/>
                  </a:cubicBezTo>
                  <a:cubicBezTo>
                    <a:pt x="11836" y="4933"/>
                    <a:pt x="11836" y="6499"/>
                    <a:pt x="12358" y="4498"/>
                  </a:cubicBezTo>
                  <a:cubicBezTo>
                    <a:pt x="12793" y="2496"/>
                    <a:pt x="12010" y="1017"/>
                    <a:pt x="12010" y="1017"/>
                  </a:cubicBezTo>
                  <a:lnTo>
                    <a:pt x="11836" y="1104"/>
                  </a:lnTo>
                  <a:cubicBezTo>
                    <a:pt x="11836" y="1104"/>
                    <a:pt x="10008" y="669"/>
                    <a:pt x="7833" y="321"/>
                  </a:cubicBezTo>
                  <a:cubicBezTo>
                    <a:pt x="6698" y="138"/>
                    <a:pt x="5456" y="1"/>
                    <a:pt x="4339" y="1"/>
                  </a:cubicBezTo>
                  <a:close/>
                </a:path>
              </a:pathLst>
            </a:custGeom>
            <a:solidFill>
              <a:srgbClr val="F2B3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7"/>
            <p:cNvSpPr/>
            <p:nvPr/>
          </p:nvSpPr>
          <p:spPr>
            <a:xfrm>
              <a:off x="7386864" y="2475536"/>
              <a:ext cx="325095" cy="358596"/>
            </a:xfrm>
            <a:custGeom>
              <a:rect b="b" l="l" r="r" t="t"/>
              <a:pathLst>
                <a:path extrusionOk="0" h="18143" w="16448">
                  <a:moveTo>
                    <a:pt x="8324" y="0"/>
                  </a:moveTo>
                  <a:cubicBezTo>
                    <a:pt x="7627" y="0"/>
                    <a:pt x="6860" y="116"/>
                    <a:pt x="6005" y="390"/>
                  </a:cubicBezTo>
                  <a:cubicBezTo>
                    <a:pt x="6005" y="390"/>
                    <a:pt x="3742" y="738"/>
                    <a:pt x="2611" y="1869"/>
                  </a:cubicBezTo>
                  <a:cubicBezTo>
                    <a:pt x="2437" y="2130"/>
                    <a:pt x="348" y="4045"/>
                    <a:pt x="174" y="7351"/>
                  </a:cubicBezTo>
                  <a:cubicBezTo>
                    <a:pt x="0" y="10658"/>
                    <a:pt x="1828" y="13791"/>
                    <a:pt x="3394" y="15358"/>
                  </a:cubicBezTo>
                  <a:cubicBezTo>
                    <a:pt x="4873" y="16924"/>
                    <a:pt x="4438" y="17185"/>
                    <a:pt x="4438" y="17185"/>
                  </a:cubicBezTo>
                  <a:cubicBezTo>
                    <a:pt x="4438" y="17185"/>
                    <a:pt x="8354" y="18142"/>
                    <a:pt x="8876" y="18142"/>
                  </a:cubicBezTo>
                  <a:cubicBezTo>
                    <a:pt x="9399" y="18142"/>
                    <a:pt x="11139" y="14661"/>
                    <a:pt x="11139" y="14661"/>
                  </a:cubicBezTo>
                  <a:cubicBezTo>
                    <a:pt x="11139" y="14661"/>
                    <a:pt x="9834" y="10745"/>
                    <a:pt x="10269" y="10658"/>
                  </a:cubicBezTo>
                  <a:cubicBezTo>
                    <a:pt x="10284" y="10655"/>
                    <a:pt x="10298" y="10654"/>
                    <a:pt x="10313" y="10654"/>
                  </a:cubicBezTo>
                  <a:cubicBezTo>
                    <a:pt x="10717" y="10654"/>
                    <a:pt x="10932" y="11793"/>
                    <a:pt x="12444" y="11877"/>
                  </a:cubicBezTo>
                  <a:cubicBezTo>
                    <a:pt x="12444" y="11877"/>
                    <a:pt x="13489" y="7874"/>
                    <a:pt x="14881" y="7090"/>
                  </a:cubicBezTo>
                  <a:cubicBezTo>
                    <a:pt x="16273" y="6220"/>
                    <a:pt x="16447" y="4045"/>
                    <a:pt x="14446" y="2913"/>
                  </a:cubicBezTo>
                  <a:cubicBezTo>
                    <a:pt x="12838" y="1934"/>
                    <a:pt x="11173" y="0"/>
                    <a:pt x="8324" y="0"/>
                  </a:cubicBezTo>
                  <a:close/>
                </a:path>
              </a:pathLst>
            </a:custGeom>
            <a:solidFill>
              <a:srgbClr val="F69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7"/>
            <p:cNvSpPr/>
            <p:nvPr/>
          </p:nvSpPr>
          <p:spPr>
            <a:xfrm>
              <a:off x="7581213" y="2666031"/>
              <a:ext cx="53346" cy="85227"/>
            </a:xfrm>
            <a:custGeom>
              <a:rect b="b" l="l" r="r" t="t"/>
              <a:pathLst>
                <a:path extrusionOk="0" h="4312" w="2699">
                  <a:moveTo>
                    <a:pt x="1235" y="1"/>
                  </a:moveTo>
                  <a:cubicBezTo>
                    <a:pt x="1173" y="1"/>
                    <a:pt x="1110" y="20"/>
                    <a:pt x="1045" y="63"/>
                  </a:cubicBezTo>
                  <a:cubicBezTo>
                    <a:pt x="436" y="324"/>
                    <a:pt x="1" y="933"/>
                    <a:pt x="88" y="1978"/>
                  </a:cubicBezTo>
                  <a:cubicBezTo>
                    <a:pt x="88" y="2935"/>
                    <a:pt x="436" y="4153"/>
                    <a:pt x="1045" y="4240"/>
                  </a:cubicBezTo>
                  <a:cubicBezTo>
                    <a:pt x="1329" y="4276"/>
                    <a:pt x="1526" y="4311"/>
                    <a:pt x="1690" y="4311"/>
                  </a:cubicBezTo>
                  <a:cubicBezTo>
                    <a:pt x="1927" y="4311"/>
                    <a:pt x="2093" y="4237"/>
                    <a:pt x="2350" y="3979"/>
                  </a:cubicBezTo>
                  <a:cubicBezTo>
                    <a:pt x="2698" y="3544"/>
                    <a:pt x="2611" y="2935"/>
                    <a:pt x="2611" y="2935"/>
                  </a:cubicBezTo>
                  <a:lnTo>
                    <a:pt x="2002" y="1020"/>
                  </a:lnTo>
                  <a:cubicBezTo>
                    <a:pt x="2002" y="944"/>
                    <a:pt x="1669" y="1"/>
                    <a:pt x="1235" y="1"/>
                  </a:cubicBezTo>
                  <a:close/>
                </a:path>
              </a:pathLst>
            </a:custGeom>
            <a:solidFill>
              <a:srgbClr val="F2B3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7"/>
            <p:cNvSpPr/>
            <p:nvPr/>
          </p:nvSpPr>
          <p:spPr>
            <a:xfrm>
              <a:off x="7686126" y="3451591"/>
              <a:ext cx="1739" cy="1739"/>
            </a:xfrm>
            <a:custGeom>
              <a:rect b="b" l="l" r="r" t="t"/>
              <a:pathLst>
                <a:path extrusionOk="0" h="88" w="88">
                  <a:moveTo>
                    <a:pt x="88" y="87"/>
                  </a:moveTo>
                  <a:cubicBezTo>
                    <a:pt x="88" y="0"/>
                    <a:pt x="1" y="0"/>
                    <a:pt x="1" y="0"/>
                  </a:cubicBezTo>
                  <a:cubicBezTo>
                    <a:pt x="1" y="0"/>
                    <a:pt x="88" y="0"/>
                    <a:pt x="88" y="87"/>
                  </a:cubicBezTo>
                  <a:close/>
                </a:path>
              </a:pathLst>
            </a:custGeom>
            <a:solidFill>
              <a:srgbClr val="3BAA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7"/>
            <p:cNvSpPr/>
            <p:nvPr/>
          </p:nvSpPr>
          <p:spPr>
            <a:xfrm>
              <a:off x="7588092" y="2467748"/>
              <a:ext cx="443784" cy="750200"/>
            </a:xfrm>
            <a:custGeom>
              <a:rect b="b" l="l" r="r" t="t"/>
              <a:pathLst>
                <a:path extrusionOk="0" h="37956" w="22453">
                  <a:moveTo>
                    <a:pt x="16448" y="0"/>
                  </a:moveTo>
                  <a:lnTo>
                    <a:pt x="13402" y="3568"/>
                  </a:lnTo>
                  <a:cubicBezTo>
                    <a:pt x="13402" y="3568"/>
                    <a:pt x="15056" y="8007"/>
                    <a:pt x="15056" y="11836"/>
                  </a:cubicBezTo>
                  <a:cubicBezTo>
                    <a:pt x="15056" y="15752"/>
                    <a:pt x="15578" y="19232"/>
                    <a:pt x="15578" y="19232"/>
                  </a:cubicBezTo>
                  <a:cubicBezTo>
                    <a:pt x="15578" y="19232"/>
                    <a:pt x="958" y="20973"/>
                    <a:pt x="1" y="24019"/>
                  </a:cubicBezTo>
                  <a:cubicBezTo>
                    <a:pt x="1" y="24019"/>
                    <a:pt x="1045" y="36637"/>
                    <a:pt x="3134" y="37855"/>
                  </a:cubicBezTo>
                  <a:cubicBezTo>
                    <a:pt x="3250" y="37923"/>
                    <a:pt x="3390" y="37955"/>
                    <a:pt x="3553" y="37955"/>
                  </a:cubicBezTo>
                  <a:cubicBezTo>
                    <a:pt x="6312" y="37955"/>
                    <a:pt x="15384" y="28655"/>
                    <a:pt x="18014" y="26107"/>
                  </a:cubicBezTo>
                  <a:cubicBezTo>
                    <a:pt x="20712" y="23410"/>
                    <a:pt x="22452" y="22278"/>
                    <a:pt x="22452" y="22278"/>
                  </a:cubicBezTo>
                  <a:cubicBezTo>
                    <a:pt x="22452" y="22278"/>
                    <a:pt x="20886" y="12880"/>
                    <a:pt x="18362" y="7397"/>
                  </a:cubicBezTo>
                  <a:cubicBezTo>
                    <a:pt x="16796" y="3917"/>
                    <a:pt x="16448" y="0"/>
                    <a:pt x="164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7"/>
            <p:cNvSpPr/>
            <p:nvPr/>
          </p:nvSpPr>
          <p:spPr>
            <a:xfrm>
              <a:off x="7827169" y="2299192"/>
              <a:ext cx="129026" cy="265780"/>
            </a:xfrm>
            <a:custGeom>
              <a:rect b="b" l="l" r="r" t="t"/>
              <a:pathLst>
                <a:path extrusionOk="0" h="13447" w="6528">
                  <a:moveTo>
                    <a:pt x="1306" y="0"/>
                  </a:moveTo>
                  <a:cubicBezTo>
                    <a:pt x="1306" y="0"/>
                    <a:pt x="871" y="5483"/>
                    <a:pt x="697" y="5657"/>
                  </a:cubicBezTo>
                  <a:cubicBezTo>
                    <a:pt x="523" y="5744"/>
                    <a:pt x="1" y="9486"/>
                    <a:pt x="1" y="9573"/>
                  </a:cubicBezTo>
                  <a:cubicBezTo>
                    <a:pt x="1" y="9737"/>
                    <a:pt x="849" y="13447"/>
                    <a:pt x="2763" y="13447"/>
                  </a:cubicBezTo>
                  <a:cubicBezTo>
                    <a:pt x="2882" y="13447"/>
                    <a:pt x="3006" y="13432"/>
                    <a:pt x="3134" y="13402"/>
                  </a:cubicBezTo>
                  <a:cubicBezTo>
                    <a:pt x="4874" y="13054"/>
                    <a:pt x="4874" y="12445"/>
                    <a:pt x="4874" y="12445"/>
                  </a:cubicBezTo>
                  <a:cubicBezTo>
                    <a:pt x="4874" y="12445"/>
                    <a:pt x="6527" y="9660"/>
                    <a:pt x="6179" y="8964"/>
                  </a:cubicBezTo>
                  <a:cubicBezTo>
                    <a:pt x="5831" y="8180"/>
                    <a:pt x="5483" y="7049"/>
                    <a:pt x="4874" y="6701"/>
                  </a:cubicBezTo>
                  <a:cubicBezTo>
                    <a:pt x="4439" y="6353"/>
                    <a:pt x="3308" y="6005"/>
                    <a:pt x="3308" y="6005"/>
                  </a:cubicBezTo>
                  <a:cubicBezTo>
                    <a:pt x="3308" y="6005"/>
                    <a:pt x="3134" y="5048"/>
                    <a:pt x="2611" y="5048"/>
                  </a:cubicBezTo>
                  <a:lnTo>
                    <a:pt x="2089" y="5048"/>
                  </a:lnTo>
                  <a:cubicBezTo>
                    <a:pt x="2089" y="5048"/>
                    <a:pt x="2350" y="2002"/>
                    <a:pt x="2002" y="1132"/>
                  </a:cubicBezTo>
                  <a:cubicBezTo>
                    <a:pt x="1654" y="261"/>
                    <a:pt x="1306" y="0"/>
                    <a:pt x="1306" y="0"/>
                  </a:cubicBezTo>
                  <a:close/>
                </a:path>
              </a:pathLst>
            </a:custGeom>
            <a:solidFill>
              <a:srgbClr val="F2B3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7"/>
            <p:cNvSpPr/>
            <p:nvPr/>
          </p:nvSpPr>
          <p:spPr>
            <a:xfrm>
              <a:off x="7433292" y="2797587"/>
              <a:ext cx="198263" cy="104280"/>
            </a:xfrm>
            <a:custGeom>
              <a:rect b="b" l="l" r="r" t="t"/>
              <a:pathLst>
                <a:path extrusionOk="0" h="5276" w="10031">
                  <a:moveTo>
                    <a:pt x="2822" y="0"/>
                  </a:moveTo>
                  <a:cubicBezTo>
                    <a:pt x="2616" y="0"/>
                    <a:pt x="2428" y="34"/>
                    <a:pt x="2263" y="108"/>
                  </a:cubicBezTo>
                  <a:cubicBezTo>
                    <a:pt x="436" y="891"/>
                    <a:pt x="1" y="1587"/>
                    <a:pt x="1" y="1587"/>
                  </a:cubicBezTo>
                  <a:cubicBezTo>
                    <a:pt x="1" y="1587"/>
                    <a:pt x="871" y="4111"/>
                    <a:pt x="2176" y="4546"/>
                  </a:cubicBezTo>
                  <a:cubicBezTo>
                    <a:pt x="3569" y="4981"/>
                    <a:pt x="8790" y="4894"/>
                    <a:pt x="9486" y="5242"/>
                  </a:cubicBezTo>
                  <a:cubicBezTo>
                    <a:pt x="9537" y="5265"/>
                    <a:pt x="9576" y="5275"/>
                    <a:pt x="9605" y="5275"/>
                  </a:cubicBezTo>
                  <a:cubicBezTo>
                    <a:pt x="10030" y="5275"/>
                    <a:pt x="8355" y="3067"/>
                    <a:pt x="8355" y="3067"/>
                  </a:cubicBezTo>
                  <a:cubicBezTo>
                    <a:pt x="8355" y="3067"/>
                    <a:pt x="4789" y="0"/>
                    <a:pt x="2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87"/>
          <p:cNvGrpSpPr/>
          <p:nvPr/>
        </p:nvGrpSpPr>
        <p:grpSpPr>
          <a:xfrm>
            <a:off x="6609477" y="462292"/>
            <a:ext cx="1393000" cy="821814"/>
            <a:chOff x="6609477" y="538492"/>
            <a:chExt cx="1393000" cy="821814"/>
          </a:xfrm>
        </p:grpSpPr>
        <p:sp>
          <p:nvSpPr>
            <p:cNvPr id="948" name="Google Shape;948;p87"/>
            <p:cNvSpPr/>
            <p:nvPr/>
          </p:nvSpPr>
          <p:spPr>
            <a:xfrm>
              <a:off x="7118686" y="538492"/>
              <a:ext cx="255600" cy="255600"/>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7"/>
            <p:cNvSpPr/>
            <p:nvPr/>
          </p:nvSpPr>
          <p:spPr>
            <a:xfrm>
              <a:off x="6609477" y="1203106"/>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7"/>
            <p:cNvSpPr/>
            <p:nvPr/>
          </p:nvSpPr>
          <p:spPr>
            <a:xfrm>
              <a:off x="7845277" y="958031"/>
              <a:ext cx="157200" cy="157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87"/>
          <p:cNvGrpSpPr/>
          <p:nvPr/>
        </p:nvGrpSpPr>
        <p:grpSpPr>
          <a:xfrm>
            <a:off x="1054811" y="3900942"/>
            <a:ext cx="896840" cy="541289"/>
            <a:chOff x="1250761" y="4062692"/>
            <a:chExt cx="896840" cy="541289"/>
          </a:xfrm>
        </p:grpSpPr>
        <p:sp>
          <p:nvSpPr>
            <p:cNvPr id="952" name="Google Shape;952;p87"/>
            <p:cNvSpPr/>
            <p:nvPr/>
          </p:nvSpPr>
          <p:spPr>
            <a:xfrm>
              <a:off x="1250761" y="4062692"/>
              <a:ext cx="255600" cy="2556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7"/>
            <p:cNvSpPr/>
            <p:nvPr/>
          </p:nvSpPr>
          <p:spPr>
            <a:xfrm>
              <a:off x="1990402" y="4446781"/>
              <a:ext cx="157200" cy="157200"/>
            </a:xfrm>
            <a:prstGeom prst="mathPlus">
              <a:avLst>
                <a:gd fmla="val 23520"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6"/>
          <p:cNvSpPr txBox="1"/>
          <p:nvPr>
            <p:ph type="title"/>
          </p:nvPr>
        </p:nvSpPr>
        <p:spPr>
          <a:xfrm>
            <a:off x="991600" y="714900"/>
            <a:ext cx="685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Creating the patient service project</a:t>
            </a:r>
            <a:endParaRPr sz="3000"/>
          </a:p>
        </p:txBody>
      </p:sp>
      <p:sp>
        <p:nvSpPr>
          <p:cNvPr id="402" name="Google Shape;402;p36"/>
          <p:cNvSpPr txBox="1"/>
          <p:nvPr/>
        </p:nvSpPr>
        <p:spPr>
          <a:xfrm>
            <a:off x="1115550" y="1385075"/>
            <a:ext cx="72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403" name="Google Shape;403;p36"/>
          <p:cNvPicPr preferRelativeResize="0"/>
          <p:nvPr/>
        </p:nvPicPr>
        <p:blipFill>
          <a:blip r:embed="rId3">
            <a:alphaModFix/>
          </a:blip>
          <a:stretch>
            <a:fillRect/>
          </a:stretch>
        </p:blipFill>
        <p:spPr>
          <a:xfrm>
            <a:off x="1115550" y="1638175"/>
            <a:ext cx="7717551" cy="325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7"/>
          <p:cNvSpPr txBox="1"/>
          <p:nvPr>
            <p:ph type="title"/>
          </p:nvPr>
        </p:nvSpPr>
        <p:spPr>
          <a:xfrm>
            <a:off x="991600" y="714900"/>
            <a:ext cx="685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Creating the service registry</a:t>
            </a:r>
            <a:endParaRPr sz="3000"/>
          </a:p>
        </p:txBody>
      </p:sp>
      <p:sp>
        <p:nvSpPr>
          <p:cNvPr id="409" name="Google Shape;409;p37"/>
          <p:cNvSpPr txBox="1"/>
          <p:nvPr/>
        </p:nvSpPr>
        <p:spPr>
          <a:xfrm>
            <a:off x="1115550" y="1385075"/>
            <a:ext cx="72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410" name="Google Shape;410;p37"/>
          <p:cNvPicPr preferRelativeResize="0"/>
          <p:nvPr/>
        </p:nvPicPr>
        <p:blipFill>
          <a:blip r:embed="rId3">
            <a:alphaModFix/>
          </a:blip>
          <a:stretch>
            <a:fillRect/>
          </a:stretch>
        </p:blipFill>
        <p:spPr>
          <a:xfrm>
            <a:off x="1115550" y="1653150"/>
            <a:ext cx="7516851" cy="321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8"/>
          <p:cNvSpPr txBox="1"/>
          <p:nvPr>
            <p:ph type="title"/>
          </p:nvPr>
        </p:nvSpPr>
        <p:spPr>
          <a:xfrm>
            <a:off x="991600" y="714900"/>
            <a:ext cx="685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Creating the API Gateway</a:t>
            </a:r>
            <a:endParaRPr sz="3000"/>
          </a:p>
        </p:txBody>
      </p:sp>
      <p:sp>
        <p:nvSpPr>
          <p:cNvPr id="416" name="Google Shape;416;p38"/>
          <p:cNvSpPr txBox="1"/>
          <p:nvPr/>
        </p:nvSpPr>
        <p:spPr>
          <a:xfrm>
            <a:off x="1115550" y="1385075"/>
            <a:ext cx="72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417" name="Google Shape;417;p38"/>
          <p:cNvPicPr preferRelativeResize="0"/>
          <p:nvPr/>
        </p:nvPicPr>
        <p:blipFill>
          <a:blip r:embed="rId3">
            <a:alphaModFix/>
          </a:blip>
          <a:stretch>
            <a:fillRect/>
          </a:stretch>
        </p:blipFill>
        <p:spPr>
          <a:xfrm>
            <a:off x="1115550" y="1436050"/>
            <a:ext cx="7559049" cy="3378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type="title"/>
          </p:nvPr>
        </p:nvSpPr>
        <p:spPr>
          <a:xfrm>
            <a:off x="991600" y="714900"/>
            <a:ext cx="685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Implementing the services</a:t>
            </a:r>
            <a:endParaRPr sz="3000"/>
          </a:p>
        </p:txBody>
      </p:sp>
      <p:sp>
        <p:nvSpPr>
          <p:cNvPr id="423" name="Google Shape;423;p39"/>
          <p:cNvSpPr txBox="1"/>
          <p:nvPr/>
        </p:nvSpPr>
        <p:spPr>
          <a:xfrm>
            <a:off x="1115550" y="1385075"/>
            <a:ext cx="72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24" name="Google Shape;424;p39"/>
          <p:cNvSpPr txBox="1"/>
          <p:nvPr/>
        </p:nvSpPr>
        <p:spPr>
          <a:xfrm>
            <a:off x="1190425" y="1482400"/>
            <a:ext cx="66558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The services are mainly categorized in four sub-packages – entity, repository, service, and controller. </a:t>
            </a:r>
            <a:endParaRPr>
              <a:latin typeface="Roboto"/>
              <a:ea typeface="Roboto"/>
              <a:cs typeface="Roboto"/>
              <a:sym typeface="Roboto"/>
            </a:endParaRPr>
          </a:p>
        </p:txBody>
      </p:sp>
      <p:pic>
        <p:nvPicPr>
          <p:cNvPr id="425" name="Google Shape;425;p39"/>
          <p:cNvPicPr preferRelativeResize="0"/>
          <p:nvPr/>
        </p:nvPicPr>
        <p:blipFill>
          <a:blip r:embed="rId3">
            <a:alphaModFix/>
          </a:blip>
          <a:stretch>
            <a:fillRect/>
          </a:stretch>
        </p:blipFill>
        <p:spPr>
          <a:xfrm>
            <a:off x="1350300" y="2130400"/>
            <a:ext cx="2632725" cy="2860000"/>
          </a:xfrm>
          <a:prstGeom prst="rect">
            <a:avLst/>
          </a:prstGeom>
          <a:noFill/>
          <a:ln>
            <a:noFill/>
          </a:ln>
        </p:spPr>
      </p:pic>
      <p:pic>
        <p:nvPicPr>
          <p:cNvPr id="426" name="Google Shape;426;p39"/>
          <p:cNvPicPr preferRelativeResize="0"/>
          <p:nvPr/>
        </p:nvPicPr>
        <p:blipFill>
          <a:blip r:embed="rId4">
            <a:alphaModFix/>
          </a:blip>
          <a:stretch>
            <a:fillRect/>
          </a:stretch>
        </p:blipFill>
        <p:spPr>
          <a:xfrm>
            <a:off x="4242850" y="2130400"/>
            <a:ext cx="2585200" cy="291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ospital Resident Practice Medical Center by Slidesgo">
  <a:themeElements>
    <a:clrScheme name="Simple Light">
      <a:dk1>
        <a:srgbClr val="141414"/>
      </a:dk1>
      <a:lt1>
        <a:srgbClr val="194163"/>
      </a:lt1>
      <a:dk2>
        <a:srgbClr val="7C7C7C"/>
      </a:dk2>
      <a:lt2>
        <a:srgbClr val="D8D8D8"/>
      </a:lt2>
      <a:accent1>
        <a:srgbClr val="FDFDFD"/>
      </a:accent1>
      <a:accent2>
        <a:srgbClr val="93C6B6"/>
      </a:accent2>
      <a:accent3>
        <a:srgbClr val="F97575"/>
      </a:accent3>
      <a:accent4>
        <a:srgbClr val="95B2E8"/>
      </a:accent4>
      <a:accent5>
        <a:srgbClr val="EF966F"/>
      </a:accent5>
      <a:accent6>
        <a:srgbClr val="E7F5F7"/>
      </a:accent6>
      <a:hlink>
        <a:srgbClr val="1941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