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67B96-EA44-41F9-877F-FF383C976D56}" v="1" dt="2021-04-11T23:25:03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wat Sher" userId="686a920915ab1fbf" providerId="LiveId" clId="{25567B96-EA44-41F9-877F-FF383C976D56}"/>
    <pc:docChg chg="custSel modSld">
      <pc:chgData name="Shashwat Sher" userId="686a920915ab1fbf" providerId="LiveId" clId="{25567B96-EA44-41F9-877F-FF383C976D56}" dt="2021-04-11T23:25:11.925" v="60" actId="1076"/>
      <pc:docMkLst>
        <pc:docMk/>
      </pc:docMkLst>
      <pc:sldChg chg="addSp delSp modSp mod modAnim">
        <pc:chgData name="Shashwat Sher" userId="686a920915ab1fbf" providerId="LiveId" clId="{25567B96-EA44-41F9-877F-FF383C976D56}" dt="2021-04-11T23:25:11.925" v="60" actId="1076"/>
        <pc:sldMkLst>
          <pc:docMk/>
          <pc:sldMk cId="1522813859" sldId="256"/>
        </pc:sldMkLst>
        <pc:spChg chg="del mod">
          <ac:chgData name="Shashwat Sher" userId="686a920915ab1fbf" providerId="LiveId" clId="{25567B96-EA44-41F9-877F-FF383C976D56}" dt="2021-04-11T23:24:14.495" v="54" actId="478"/>
          <ac:spMkLst>
            <pc:docMk/>
            <pc:sldMk cId="1522813859" sldId="256"/>
            <ac:spMk id="2" creationId="{0193F42E-10E1-45F0-B4A3-A7138DC8DBF7}"/>
          </ac:spMkLst>
        </pc:spChg>
        <pc:spChg chg="add mod">
          <ac:chgData name="Shashwat Sher" userId="686a920915ab1fbf" providerId="LiveId" clId="{25567B96-EA44-41F9-877F-FF383C976D56}" dt="2021-04-11T23:24:14.495" v="54" actId="478"/>
          <ac:spMkLst>
            <pc:docMk/>
            <pc:sldMk cId="1522813859" sldId="256"/>
            <ac:spMk id="8" creationId="{D003DAEB-EA0E-42C9-AA8C-B99AB14DD9A1}"/>
          </ac:spMkLst>
        </pc:spChg>
        <pc:picChg chg="add mod">
          <ac:chgData name="Shashwat Sher" userId="686a920915ab1fbf" providerId="LiveId" clId="{25567B96-EA44-41F9-877F-FF383C976D56}" dt="2021-04-11T23:25:11.925" v="60" actId="1076"/>
          <ac:picMkLst>
            <pc:docMk/>
            <pc:sldMk cId="1522813859" sldId="256"/>
            <ac:picMk id="12" creationId="{5A43B696-C597-45A8-ACB1-54FAD9E20535}"/>
          </ac:picMkLst>
        </pc:picChg>
        <pc:inkChg chg="add">
          <ac:chgData name="Shashwat Sher" userId="686a920915ab1fbf" providerId="LiveId" clId="{25567B96-EA44-41F9-877F-FF383C976D56}" dt="2021-04-11T23:24:08.377" v="53" actId="9405"/>
          <ac:inkMkLst>
            <pc:docMk/>
            <pc:sldMk cId="1522813859" sldId="256"/>
            <ac:inkMk id="6" creationId="{2D0EAAC2-D4F3-416E-9841-5D2716078F21}"/>
          </ac:inkMkLst>
        </pc:inkChg>
        <pc:inkChg chg="add">
          <ac:chgData name="Shashwat Sher" userId="686a920915ab1fbf" providerId="LiveId" clId="{25567B96-EA44-41F9-877F-FF383C976D56}" dt="2021-04-11T23:24:20.113" v="55" actId="9405"/>
          <ac:inkMkLst>
            <pc:docMk/>
            <pc:sldMk cId="1522813859" sldId="256"/>
            <ac:inkMk id="9" creationId="{D91ECC4B-0D0B-47C7-B8FD-CFD8C0F39F38}"/>
          </ac:inkMkLst>
        </pc:inkChg>
        <pc:inkChg chg="add">
          <ac:chgData name="Shashwat Sher" userId="686a920915ab1fbf" providerId="LiveId" clId="{25567B96-EA44-41F9-877F-FF383C976D56}" dt="2021-04-11T23:24:28.042" v="56" actId="9405"/>
          <ac:inkMkLst>
            <pc:docMk/>
            <pc:sldMk cId="1522813859" sldId="256"/>
            <ac:inkMk id="10" creationId="{8F09EC27-9487-4268-8918-054D4C2E5BC1}"/>
          </ac:inkMkLst>
        </pc:inkChg>
        <pc:inkChg chg="add">
          <ac:chgData name="Shashwat Sher" userId="686a920915ab1fbf" providerId="LiveId" clId="{25567B96-EA44-41F9-877F-FF383C976D56}" dt="2021-04-11T23:24:36.564" v="57" actId="9405"/>
          <ac:inkMkLst>
            <pc:docMk/>
            <pc:sldMk cId="1522813859" sldId="256"/>
            <ac:inkMk id="11" creationId="{889A170C-1278-437F-8EA0-5FCEFA284C3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1T23:24:08.36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77 162 19839 0 0,'-28'-37'440'0'0,"19"17"88"0"0,-4 0 16 0 0,3-1 8 0 0,1 10-440 0 0,1-1-112 0 0,8 3 0 0 0,0 1 0 0 0,8 1-392 0 0,-2 2-104 0 0,7 2-536 0 0,0-2 200 0 0,1 5-56 0 0,-6-3-8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1T23:24:20.11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194 1366 1376 0 0,'-24'-8'7624'0'0,"28"7"-7505"0"0,-1 0-1 0 0,0 1 1 0 0,0-1 0 0 0,0 0 0 0 0,0 0 0 0 0,0-1 0 0 0,3-1 0 0 0,9-4-94 0 0,9 0 75 0 0,-1 1 1 0 0,26-3 0 0 0,38-10 173 0 0,19-7-189 0 0,-14 3-37 0 0,141-32-37 0 0,70-21 31 0 0,-110 23-20 0 0,49-9 1 0 0,117-26 18 0 0,177-47 6 0 0,-262 63-30 0 0,327-70 131 0 0,-404 103-56 0 0,30-7-42 0 0,500-87-67 0 0,-423 87-244 0 0,-161 22 214 0 0,372-79 242 0 0,-153 16-183 0 0,-318 76 47 0 0,0-2 0 0 0,61-27 0 0 0,-101 39-49 0 0,-3 0-3 0 0,0 1 0 0 0,1-1 0 0 0,-1 0-1 0 0,0 0 1 0 0,1 1 0 0 0,-1-1-1 0 0,0 0 1 0 0,0 0 0 0 0,0 0-1 0 0,0-1 1 0 0,0 1 0 0 0,1-1-1 0 0,0 0 104 0 0,-5 2-12 0 0,-13-4-50 0 0,0 2-1 0 0,0 0 1 0 0,0 1-1 0 0,-1 0 1 0 0,-26 4-1 0 0,-85 17-29 0 0,41-5-15 0 0,-181 37-3 0 0,144-25 0 0 0,-652 150-60 0 0,74 36-663 0 0,251-71 154 0 0,-168 49-167 0 0,-72 51-100 0 0,451-153 720 0 0,-53 21 113 0 0,-99 35 447 0 0,238-91-94 0 0,-146 51 147 0 0,8 15 488 0 0,178-73-368 0 0,-10 4-111 0 0,101-39-375 0 0,0 0 0 0 0,-43 31 0 0 0,58-38-121 0 0,6-3-1 0 0,0-1 0 0 0,0 1 0 0 0,0-1 0 0 0,0 1 0 0 0,0 0 0 0 0,1 0 0 0 0,-1 0 0 0 0,0 0-1 0 0,1 0 1 0 0,0 0 0 0 0,-3 5 0 0 0,4-7-8 0 0,0 0 0 0 0,0 0-1 0 0,0 0 1 0 0,1 0 0 0 0,-1 0-1 0 0,0 0 1 0 0,0 0 0 0 0,0 0-1 0 0,0 0 1 0 0,0 0-1 0 0,0 0 1 0 0,0 0 0 0 0,0 0-1 0 0,0 0 1 0 0,0 0 0 0 0,0 0-1 0 0,1 0 1 0 0,-1 0 0 0 0,0 0-1 0 0,0 0 1 0 0,0 0 0 0 0,0 0-1 0 0,0 0 1 0 0,0 0 0 0 0,0 0-1 0 0,0 0 1 0 0,0 0 0 0 0,0 0-1 0 0,0 0 1 0 0,0 0 0 0 0,0 0-1 0 0,1 0 1 0 0,-1 1 0 0 0,0-1-1 0 0,0 0 1 0 0,0 0 0 0 0,0 0-1 0 0,0 0 1 0 0,0 0 0 0 0,0 0-1 0 0,0 0 1 0 0,0 0-1 0 0,0 0 1 0 0,0 0 0 0 0,0 0-1 0 0,0 0 1 0 0,0 1 0 0 0,0-1-1 0 0,0 0 1 0 0,0 0 0 0 0,0 0-1 0 0,0 0 1 0 0,0 0 0 0 0,0 0-1 0 0,0 0 1 0 0,0 0 0 0 0,0 0-1 0 0,0 0 1 0 0,0 0 0 0 0,0 1-1 0 0,0-1 1 0 0,0 0 0 0 0,0 0-1 0 0,-1 0 1 0 0,40 4-14 0 0,0-1 0 0 0,1-2 0 0 0,-1-2 1 0 0,0-2-1 0 0,61-11 0 0 0,193-60 134 0 0,-203 49-106 0 0,966-236 38 0 0,-566 148 61 0 0,-78 17-33 0 0,17-1-39 0 0,713-146-300 0 0,-359 105 343 0 0,-568 103 41 0 0,121-23 75 0 0,-278 47-195 0 0,425-86 47 0 0,-7-18-28 0 0,88-43 159 0 0,-500 142-56 0 0,59-20 200 0 0,-105 31-259 0 0,-15 4-47 0 0,0 0 1 0 0,0 0-1 0 0,0 0 0 0 0,0 0 1 0 0,0 0-1 0 0,0 0 1 0 0,0-1-1 0 0,-1 1 0 0 0,4-3 1 0 0,-4 2 100 0 0,-5 2 5 0 0,-23-3-51 0 0,-1 1 0 0 0,-48 3 0 0 0,34 0-52 0 0,-475 36-25 0 0,333-21 0 0 0,122-10 0 0 0,-546 56-11 0 0,-797 169-370 0 0,1089-170 175 0 0,-477 98-579 0 0,7 32-20 0 0,-81 33 702 0 0,659-172 106 0 0,-42 5 7 0 0,-58 16 188 0 0,142-30-44 0 0,-142 39 431 0 0,6 14-228 0 0,285-90-338 0 0,0 1 0 0 0,1 0 0 0 0,0 1 0 0 0,-24 17 1 0 0,38-24-10 0 0,-1 0 1 0 0,1 0 0 0 0,-1 0-1 0 0,1 0 1 0 0,0 1 0 0 0,-1-1-1 0 0,1 0 1 0 0,0 1 0 0 0,0-1-1 0 0,0 1 1 0 0,-2 2 0 0 0,3-3-9 0 0,0 0 1 0 0,0 0-1 0 0,0 0 1 0 0,0 0 0 0 0,0 0-1 0 0,0 0 1 0 0,0 0-1 0 0,0 0 1 0 0,0 0-1 0 0,0 0 1 0 0,1 0-1 0 0,-1 0 1 0 0,0 0 0 0 0,1 0-1 0 0,-1 0 1 0 0,0-1-1 0 0,1 1 1 0 0,-1 0-1 0 0,1 0 1 0 0,0 0-1 0 0,-1 0 1 0 0,1-1-1 0 0,0 1 1 0 0,0 0 0 0 0,3 3-8 0 0,-1-1 1 0 0,1-1 0 0 0,0 1 0 0 0,0 0 0 0 0,0-1 0 0 0,0 0 0 0 0,0 0 0 0 0,0 0 0 0 0,1-1 0 0 0,8 3-1 0 0,3-1-11 0 0,30 3 0 0 0,3-3 52 0 0,0-1-1 0 0,0-3 0 0 0,93-13 1 0 0,58-25-36 0 0,-44 7 0 0 0,519-102 96 0 0,-351 69-64 0 0,664-168 31 0 0,-931 219-62 0 0,456-122 101 0 0,91-22 89 0 0,493-120 569 0 0,-22 6 1010 0 0,-936 237-1499 0 0,463-100 112 0 0,-247 68-315 0 0,-180 33 0 0 0,-53 9-58 0 0,-108 21-10 0 0,-14 4 0 0 0,0 0 0 0 0,0 0 0 0 0,0 0 0 0 0,0 0 0 0 0,0 0 0 0 0,0 0 0 0 0,0 0 0 0 0,0 0 0 0 0,0 0 0 0 0,0 0 0 0 0,0 0 0 0 0,0 0 0 0 0,0 0 0 0 0,0 0 0 0 0,0 0 0 0 0,0 0 0 0 0,0 0 0 0 0,0 0 0 0 0,0 0 0 0 0,0 0 0 0 0,0 0 0 0 0,-1 0 0 0 0,1 0 0 0 0,0 0 0 0 0,0 0 0 0 0,0-1 0 0 0,0 1 0 0 0,0 0 0 0 0,0 0 0 0 0,0 0 0 0 0,0 0 0 0 0,0 0 0 0 0,0 0 0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0,-10-1 0 0 0,-167 16 133 0 0,110-7-106 0 0,-616 94-344 0 0,1 30-216 0 0,266-54 143 0 0,-38 8 32 0 0,-25 5 113 0 0,148-30 145 0 0,-53 11 100 0 0,-505 107 0 0 0,92 28 53 0 0,491-130 30 0 0,40-10 7 0 0,-444 123-13 0 0,685-183-104 0 0,0 1 0 0 0,-35 17 0 0 0,61-24-74 0 0,0 0 0 0 0,0 0-1 0 0,0-1 1 0 0,-1 1 0 0 0,1 0-1 0 0,0-1 1 0 0,0 1 0 0 0,0 0-1 0 0,0-1 1 0 0,0 1 0 0 0,1-1-1 0 0,0 1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1T23:24:28.04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1283 2150 8288 0 0,'1'-2'638'0'0,"0"0"-621"0"0,0 0-1 0 0,0 1 1 0 0,1-1-1 0 0,-1 0 1 0 0,1 0-1 0 0,-1 1 1 0 0,1-1-1 0 0,-1 1 1 0 0,1-1-1 0 0,0 1 1 0 0,0 0-1 0 0,0 0 1 0 0,-1 0-1 0 0,1 0 0 0 0,0 0 1 0 0,4-1-1 0 0,5-1 38 0 0,0 0 0 0 0,12-2-1 0 0,-11 3 90 0 0,443-115 2483 0 0,-268 64-1850 0 0,1169-345 1888 0 0,-940 264-2426 0 0,123-39-100 0 0,484-139 54 0 0,-661 199-134 0 0,54-16-143 0 0,720-190-48 0 0,-657 175 213 0 0,30-8-28 0 0,-307 91-184 0 0,-191 57 132 0 0,-10 4 0 0 0,-2 0 0 0 0,-15 3 0 0 0,11-2 0 0 0,-358 104-77 0 0,179-47 36 0 0,-324 84 68 0 0,-80 23-452 0 0,4 20-258 0 0,-210 61-65 0 0,560-180 561 0 0,-410 122-330 0 0,-634 182 736 0 0,811-264 381 0 0,454-103-584 0 0,-248 45 744 0 0,227-46-465 0 0,27-2-182 0 0,6 0-17 0 0,4-3 0 0 0,17-7-6 0 0,-1 1 0 0 0,1 1 1 0 0,1 1-1 0 0,23-6 0 0 0,-19 6-56 0 0,822-221 279 0 0,-599 165-258 0 0,443-94 71 0 0,7 23-44 0 0,-521 101-87 0 0,1354-247 4 0 0,-106 54-72 0 0,-1004 170 24 0 0,571-71-156 0 0,-662 80 125 0 0,-294 39 80 0 0,-22 4 18 0 0,-13 3-5 0 0,-12 2 7 0 0,11-1-18 0 0,-93 12 19 0 0,-53 3 30 0 0,-225 27-48 0 0,-512 76-14 0 0,-322 88-196 0 0,882-146 153 0 0,3-1 12 0 0,-1063 203-28 0 0,-272 119 70 0 0,1168-264 6 0 0,119-30 140 0 0,77-6 229 0 0,263-69-247 0 0,22-8-66 0 0,9 0-17 0 0,4-3-43 0 0,1 1 1 0 0,-1-1-1 0 0,1-1 0 0 0,-1 0 0 0 0,1 0 0 0 0,-1 0 0 0 0,1-1 1 0 0,9-2-1 0 0,-5 2-1 0 0,494-90 96 0 0,-7-35-51 0 0,-194 46-42 0 0,800-180 49 0 0,-274 80 69 0 0,852-173 268 0 0,-165 114-199 0 0,-615 113-104 0 0,-838 117-101 0 0,-54 7 11 0 0,-21 2 21 0 0,-173 32 183 0 0,-195 35-148 0 0,106-17-42 0 0,-588 128-470 0 0,644-129 342 0 0,-725 172-396 0 0,872-204 482 0 0,-1785 503-680 0 0,1469-400 576 0 0,-630 206-202 0 0,-646 272 665 0 0,1619-583-237 0 0,19-7-18 0 0,0 0 0 0 0,0 2 0 0 0,1 1 0 0 0,-23 14-1 0 0,36-17-18 0 0,9-8-51 0 0,1 0 0 0 0,-1 0 0 0 0,0 0 0 0 0,0 0 0 0 0,0 0 0 0 0,0 0 0 0 0,0 0 0 0 0,0 0 0 0 0,1 0 0 0 0,-1 0 0 0 0,0 0 0 0 0,0 0 0 0 0,0 0-1 0 0,0 0 1 0 0,0 0 0 0 0,0 0 0 0 0,0 0 0 0 0,1 0 0 0 0,-1 0 0 0 0,0 0 0 0 0,0 0 0 0 0,0 0 0 0 0,0 1 0 0 0,0-1 0 0 0,0 0 0 0 0,0 0 0 0 0,0 0 0 0 0,0 0 0 0 0,0 0 0 0 0,0 0 0 0 0,1 0 0 0 0,-1 0-1 0 0,0 1 1 0 0,0-1 0 0 0,0 0 0 0 0,0 0 0 0 0,0 0 0 0 0,0 0 0 0 0,0 0 0 0 0,0 0 0 0 0,0 0 0 0 0,0 1 0 0 0,0-1 0 0 0,0 0 0 0 0,0 0 0 0 0,0 0 0 0 0,0 0 0 0 0,0 0 0 0 0,0 0 0 0 0,0 0 0 0 0,-1 1-1 0 0,1-1 1 0 0,0 0 0 0 0,0 0 0 0 0,0 0 0 0 0,0 0 0 0 0,0 0 0 0 0,0 0 0 0 0,0 0 0 0 0,0 0 0 0 0,0 0 0 0 0,0 1 0 0 0,0-1 0 0 0,-1 0 0 0 0,74-11 91 0 0,134-36-1 0 0,-159 34-67 0 0,803-247 671 0 0,-345 97-413 0 0,1146-330-44 0 0,-100 89-37 0 0,-1533 399-201 0 0,1828-406 715 0 0,-367 140-423 0 0,-329 121-580 0 0,-1124 147 274 0 0,-13 1 49 0 0,1 0 0 0 0,-1 1 0 0 0,1 0 0 0 0,28 4 0 0 0,-41-2 3 0 0,-5 1-12 0 0,-9 4-27 0 0,1 0 0 0 0,-1-1 0 0 0,0-1 0 0 0,-24 7 0 0 0,21-7-6 0 0,-185 46-75 0 0,0 0-29 0 0,3 3 7 0 0,-1518 351-1046 0 0,1263-301 834 0 0,-740 201-438 0 0,491-118 478 0 0,-1043 280-125 0 0,1562-412 385 0 0,-664 187 429 0 0,690-199-293 0 0,-591 175 1305 0 0,674-189-1206 0 0,65-24-183 0 0,10-2-22 0 0,11-4 1 0 0,-12 2-14 0 0,44-8 3 0 0,49-15 0 0 0,-27 6-8 0 0,823-225 56 0 0,84-30-45 0 0,12 30 1 0 0,-500 124 35 0 0,359-84 30 0 0,6 21 30 0 0,736-90 261 0 0,-983 198-200 0 0,-576 71-164 0 0,-9 0 9 0 0,-1 0-1 0 0,1 2 0 0 0,-1 0 1 0 0,1 1-1 0 0,-1 1 0 0 0,21 5 0 0 0,-37-7-10 0 0,-1 1 0 0 0,1-1 0 0 0,0 1 0 0 0,-1-1 0 0 0,1 1 0 0 0,-1 0 0 0 0,1 0 0 0 0,-1 0 0 0 0,3 2 0 0 0,-4-3 0 0 0,0 0 0 0 0,0 0 0 0 0,1 0 0 0 0,-1 1 0 0 0,0-1 0 0 0,0 0 0 0 0,0 0 0 0 0,0 1 0 0 0,0-1 0 0 0,0 0 0 0 0,0 0 0 0 0,0 1 0 0 0,1-1 0 0 0,-1 0 0 0 0,0 0 0 0 0,0 1 0 0 0,0-1 0 0 0,0 0 0 0 0,0 1 0 0 0,0-1 0 0 0,-1 0 0 0 0,1 0 0 0 0,0 1 0 0 0,0-1 0 0 0,-9 9 0 0 0,-3-3-7 0 0,-2 0 0 0 0,1-1 0 0 0,-1 0-1 0 0,0-1 1 0 0,-14 2 0 0 0,-5 3-10 0 0,-135 38-39 0 0,-72 19-16 0 0,37-16-22 0 0,-415 122-119 0 0,177-48 67 0 0,-189 45 9 0 0,-422 117-61 0 0,-287 109 198 0 0,537-149 0 0 0,568-168 59 0 0,-483 169 386 0 0,614-211-135 0 0,92-31-265 0 0,9-3-3 0 0,3-3 81 0 0,201-70 277 0 0,355-122-118 0 0,11 26-452 0 0,-509 151 173 0 0,496-146 54 0 0,497-135 77 0 0,-86 65-316 0 0,-549 135 177 0 0,838-196 206 0 0,81 69-215 0 0,-1321 222 7 0 0,356-28-6 0 0,-368 30 15 0 0,28 1 7 0 0,-29-1-9 0 0,-1 0-1 0 0,0 0 1 0 0,0 0-1 0 0,0 1 0 0 0,0-1 1 0 0,1 0-1 0 0,-1 0 0 0 0,0 1 1 0 0,0-1-1 0 0,0 1 1 0 0,0-1-1 0 0,0 1 0 0 0,0 0 1 0 0,0-1-1 0 0,0 1 1 0 0,0 0-1 0 0,0-1 0 0 0,1 3 1 0 0,-2-2-2 0 0,0-1 0 0 0,0 1 0 0 0,0-1 0 0 0,0 1-1 0 0,0 0 1 0 0,0-1 0 0 0,-1 1 0 0 0,1-1 0 0 0,0 1 0 0 0,0-1 0 0 0,-1 1 0 0 0,1-1 0 0 0,0 1 0 0 0,-1-1 0 0 0,1 1 0 0 0,0-1 0 0 0,-1 1 0 0 0,1-1 0 0 0,-1 0 0 0 0,1 1 0 0 0,-1-1 0 0 0,1 0 0 0 0,-1 1 0 0 0,1-1-1 0 0,-2 1 1 0 0,-14 9-20 0 0,-1-1-1 0 0,0 0 0 0 0,-1-1 0 0 0,-22 6 1 0 0,32-11 18 0 0,-543 173-193 0 0,448-145 185 0 0,-1269 346-598 0 0,1267-349 602 0 0,-699 196-40 0 0,444-122 19 0 0,-903 273-166 0 0,-391 160-61 0 0,751-223 201 0 0,405-137 46 0 0,288-102 65 0 0,-759 252 732 0 0,817-284 136 0 0,150-41-815 0 0,7-3-22 0 0,26-15 63 0 0,48-19 0 0 0,189-67-4 0 0,-101 42-137 0 0,13-8 1 0 0,922-336 33 0 0,-877 331-43 0 0,498-163 0 0 0,7 15 0 0 0,398-78 0 0 0,10 26 0 0 0,134 13 0 0 0,10 55 0 0 0,-868 159 0 0 0,-380 44 0 0 0,0 2 0 0 0,1 2 0 0 0,48 4 0 0 0,-73-1 0 0 0,-10-3 0 0 0,0 0 0 0 0,0 0 0 0 0,0 0 0 0 0,0 0 0 0 0,0 0 0 0 0,0 0 0 0 0,0 0 0 0 0,0 1 0 0 0,1-1 0 0 0,-1 0 0 0 0,0 0 0 0 0,0 0 0 0 0,0 0 0 0 0,0 0 0 0 0,0 0 0 0 0,0 0 0 0 0,0 0 0 0 0,0 0 0 0 0,0 1 0 0 0,0-1 0 0 0,0 0 0 0 0,0 0 0 0 0,0 0 0 0 0,0 0 0 0 0,0 0 0 0 0,0 0 0 0 0,0 0 0 0 0,0 0 0 0 0,0 0 0 0 0,0 1 0 0 0,0-1 0 0 0,0 0 0 0 0,0 0 0 0 0,-1 0 0 0 0,1 0 0 0 0,0 0 0 0 0,0 0 0 0 0,0 0 0 0 0,0 0 0 0 0,0 0 0 0 0,0 0 0 0 0,0 0 0 0 0,0 1 0 0 0,0-1 0 0 0,0 0 0 0 0,0 0 0 0 0,0 0 0 0 0,-1 0 0 0 0,1 0 0 0 0,0 0 0 0 0,0 0 0 0 0,0 0 0 0 0,0 0 0 0 0,0 0 0 0 0,0 0 0 0 0,0 0 0 0 0,-43 15 0 0 0,-344 87 0 0 0,241-66 0 0 0,-59 17 0 0 0,-40 15 0 0 0,-1382 366-256 0 0,590-148 31 0 0,2 26-34 0 0,90-3-29 0 0,5 14 36 0 0,798-273 231 0 0,-1208 443-146 0 0,928-342 253 0 0,-208 81 271 0 0,520-188-210 0 0,-60 25 227 0 0,160-64-247 0 0,28-13-35 0 0,250-89 136 0 0,-95 35-167 0 0,32-14-49 0 0,36-17 0 0 0,1059-370 100 0 0,-1024 369-92 0 0,1249-388 44 0 0,-1131 366-64 0 0,417-118 0 0 0,716-146 12 0 0,-1186 307 36 0 0,738-138-49 0 0,-875 176-52 0 0,-168 29 50 0 0,410-61 128 0 0,-437 66-124 0 0,33-2 2 0 0,-39 3-5 0 0,1 0 1 0 0,-1 1-1 0 0,0-1 0 0 0,0 0 0 0 0,0 1 0 0 0,0 0 1 0 0,0 0-1 0 0,0 0 0 0 0,-1 0 0 0 0,4 1 0 0 0,-6-1 0 0 0,1-1 0 0 0,-1 0 0 0 0,1 1 0 0 0,-1-1 0 0 0,0 0 0 0 0,1 0-1 0 0,-1 1 1 0 0,0-1 0 0 0,1 1 0 0 0,-1-1 0 0 0,0 0 0 0 0,0 1 0 0 0,0-1-1 0 0,1 1 1 0 0,-1-1 0 0 0,0 1 0 0 0,0-1 0 0 0,0 0 0 0 0,0 1 0 0 0,0-1-1 0 0,1 1 1 0 0,-1-1 0 0 0,0 1 0 0 0,0-1 0 0 0,0 1 0 0 0,-1-1 0 0 0,1 1 0 0 0,0-1-1 0 0,0 1 1 0 0,0-1 0 0 0,0 0 0 0 0,0 1 0 0 0,0-1 0 0 0,-1 1 0 0 0,1-1-1 0 0,0 1 1 0 0,0-1 0 0 0,-1 0 0 0 0,1 1 0 0 0,0-1 0 0 0,-1 0 0 0 0,1 1-1 0 0,-1-1 1 0 0,-18 17-54 0 0,3-7 32 0 0,-1 0 0 0 0,0-2 0 0 0,0 0 0 0 0,-38 12 0 0 0,39-15 14 0 0,-353 110-112 0 0,-16-10 57 0 0,360-99 58 0 0,-902 259-167 0 0,372-103 53 0 0,-31 8 1 0 0,-267 95-55 0 0,759-236 157 0 0,-1191 379-344 0 0,-1315 521-398 0 0,2240-796 712 0 0,30-12 52 0 0,36-11 74 0 0,37-13 3 0 0,43-17 23 0 0,-335 100 1288 0 0,548-180-1373 0 0,0 1-1 0 0,0-1 1 0 0,0 0 0 0 0,0 1 0 0 0,0-1-1 0 0,-1 0 1 0 0,1 0 0 0 0,0 0-1 0 0,0 0 1 0 0,0 0 0 0 0,0 0-1 0 0,0 0 1 0 0,-2 0 0 0 0,4-1 2 0 0,0 0 0 0 0,0 0 0 0 0,0 0 0 0 0,0 0 0 0 0,0 0 0 0 0,0 0 0 0 0,0 0 0 0 0,0 1-1 0 0,0-1 1 0 0,0 0 0 0 0,2 0 0 0 0,121-65 334 0 0,-6 13-279 0 0,41-15-11 0 0,37-17-11 0 0,40-16-44 0 0,653-256-68 0 0,185-36 364 0 0,-19 43-178 0 0,-918 307-128 0 0,1563-444-201 0 0,899-113 26 0 0,-2407 561 175 0 0,383-71 0 0 0,-368 76 0 0 0,-76 11 16 0 0,322-42 110 0 0,-415 64-100 0 0,-37 1-23 0 0,11 1 48 0 0,-13 2-32 0 0,-8 2-12 0 0,-21 8-7 0 0,-52 14 0 0 0,-32 4 0 0 0,-47 15 0 0 0,-40 11 14 0 0,-35 8 50 0 0,-34 7-8 0 0,-498 123-43 0 0,-247 64-16 0 0,-1316 424-285 0 0,-451 307-485 0 0,2389-837 754 0 0,32-8 19 0 0,34-12 0 0 0,-634 248 312 0 0,876-347-245 0 0,-209 87 514 0 0,279-115-416 0 0,30-13-3 0 0,133-48 103 0 0,1 0-143 0 0,25-17-86 0 0,40-18 17 0 0,41-17-29 0 0,40-7 19 0 0,34-8-33 0 0,34-12 2 0 0,1779-604 112 0 0,-1064 405-42 0 0,11 26 40 0 0,-886 251-102 0 0,689-184-21 0 0,10 25-54 0 0,-490 129 55 0 0,-30 5-10 0 0,-52 10-30 0 0,306-63 26 0 0,228-8 14 0 0,-629 116-53 0 0,-220 25 49 0 0,34-1-14 0 0,-46 2 13 0 0,0 0 0 0 0,0 0 0 0 0,0 0 0 0 0,1 1 1 0 0,-1 0-1 0 0,0-1 0 0 0,0 1 0 0 0,0 0 0 0 0,5 3 0 0 0,-8-4 5 0 0,0 0 0 0 0,1 0-1 0 0,-1 0 1 0 0,0 0-1 0 0,0 0 1 0 0,0 1 0 0 0,0-1-1 0 0,1 0 1 0 0,-1 0-1 0 0,0 0 1 0 0,0 0 0 0 0,0 1-1 0 0,0-1 1 0 0,0 0 0 0 0,0 0-1 0 0,1 0 1 0 0,-1 0-1 0 0,0 1 1 0 0,0-1 0 0 0,0 0-1 0 0,0 0 1 0 0,0 1 0 0 0,0-1-1 0 0,0 0 1 0 0,0 0-1 0 0,0 0 1 0 0,0 1 0 0 0,0-1-1 0 0,0 0 1 0 0,0 1-1 0 0,-6 7-9 0 0,-1-2 2 0 0,0 0-1 0 0,0-1 1 0 0,0 1 0 0 0,-1-1 0 0 0,-9 4 0 0 0,-51 20-10 0 0,-62 13-35 0 0,-43 10 23 0 0,-37 9-34 0 0,-35 10 31 0 0,-34 8-48 0 0,-42 14 5 0 0,-1670 509-54 0 0,600-145-86 0 0,-2522 1021 38 0 0,3204-1174 327 0 0,290-122-40 0 0,222-99-31 0 0,94-41 0 0 0,-172 66 294 0 0,275-107-370 0 0,-97 31 418 0 0,88-30-172 0 0,12-5-116 0 0,19-9 58 0 0,257-125 289 0 0,178-85-346 0 0,1559-580-49 0 0,-927 439-84 0 0,-943 315 0 0 0,1158-344 0 0 0,10 43 0 0 0,236 0 0 0 0,-380 128-10 0 0,-450 126-44 0 0,-704 94 54 0 0,92-4 0 0 0,-87 5 0 0 0,0 1 0 0 0,41 8 0 0 0,-60-9-1 0 0,1 1 1 0 0,-1-1-1 0 0,0 1 0 0 0,0 0 0 0 0,0 0 0 0 0,0 0 1 0 0,1 0-1 0 0,2 2 0 0 0,-5-3 0 0 0,0 1 0 0 0,1-1 1 0 0,-1 1-1 0 0,1-1 0 0 0,-1 0 0 0 0,0 1 1 0 0,1-1-1 0 0,-1 1 0 0 0,0-1 0 0 0,1 1 1 0 0,-1-1-1 0 0,0 1 0 0 0,0 0 0 0 0,1-1 0 0 0,-1 1 1 0 0,0-1-1 0 0,0 1 0 0 0,0-1 0 0 0,0 1 1 0 0,0 0-1 0 0,0-1 0 0 0,0 1 0 0 0,0 0 1 0 0,-1 1-3 0 0,0 1 0 0 0,0-1 0 0 0,-1 0 0 0 0,1 0 1 0 0,0 0-1 0 0,-1 0 0 0 0,0 0 0 0 0,1 0 0 0 0,-1 0 1 0 0,0-1-1 0 0,0 1 0 0 0,0-1 0 0 0,0 1 0 0 0,0-1 1 0 0,0 0-1 0 0,-3 1 0 0 0,-37 19-34 0 0,0-2 1 0 0,-57 17-1 0 0,96-35 35 0 0,-798 254-67 0 0,519-169 30 0 0,-170 52-250 0 0,-492 157-326 0 0,-1181 431 480 0 0,781-215-77 0 0,175-12-95 0 0,1037-441 270 0 0,-1413 649-371 0 0,1024-450 309 0 0,144-69 42 0 0,130-68 35 0 0,38-16-21 0 0,40-17 48 0 0,-64 26 154 0 0,211-103-136 0 0,5-2 65 0 0,0 0-1 0 0,-31 20 0 0 0,44-23 26 0 0,7-5 4 0 0,27-15 121 0 0,114-50 162 0 0,-93 43-304 0 0,118-53 160 0 0,44-26 0 0 0,37-14-42 0 0,36-12-172 0 0,32-15-59 0 0,795-331-127 0 0,-883 381 181 0 0,828-315 117 0 0,35 34-64 0 0,-822 283-76 0 0,814-250 9 0 0,8 35-185 0 0,-700 200 151 0 0,499-131 3 0 0,-1 31 19 0 0,-324 108 2 0 0,-552 95-13 0 0,0-1 0 0 0,-1 1 0 0 0,2 1 0 0 0,-1 0 0 0 0,20 2 0 0 0,-17 5 0 0 0,-15 0 0 0 0,-3-6 0 0 0,0 1 0 0 0,0-1 0 0 0,0 1 0 0 0,-1 0 0 0 0,1-1 0 0 0,0 1 0 0 0,-1-1 0 0 0,1 0 0 0 0,0 1 0 0 0,-1-1 0 0 0,1 1 0 0 0,-1-1 0 0 0,1 1 0 0 0,0-1 0 0 0,-1 0 0 0 0,0 1 0 0 0,-11 6-8 0 0,-1-1 0 0 0,1 0 0 0 0,-1-1 0 0 0,0 0 0 0 0,-17 3 0 0 0,-13 5-34 0 0,-233 89-252 0 0,77-27 144 0 0,-45 9 38 0 0,-39 9 14 0 0,-34 10 2 0 0,-34 10 16 0 0,-2218 792-232 0 0,1169-351 152 0 0,498-167 144 0 0,8 22-32 0 0,130-37-75 0 0,11 14 54 0 0,-298 171 69 0 0,879-468 12 0 0,-120 58 303 0 0,259-134-66 0 0,29-13-125 0 0,9-5 0 0 0,105-67 314 0 0,9 7-260 0 0,50-23-2 0 0,46-27-17 0 0,36-26-82 0 0,404-202 9 0 0,15 16 51 0 0,-57 49-1 0 0,12 12-34 0 0,-610 260-100 0 0,1327-528 11 0 0,-1059 429-13 0 0,465-170 0 0 0,4 18 0 0 0,628-168-40 0 0,14 53 0 0 0,-1070 295 28 0 0,-36 7-36 0 0,617-124-17 0 0,-824 180 56 0 0,283-33-9 0 0,-358 47 12 0 0,32 0-53 0 0,-37 0 52 0 0,1 0 0 0 0,0 1 0 0 0,0-1 0 0 0,0 0 0 0 0,0 1 0 0 0,-1-1 0 0 0,1 1 0 0 0,0 0 1 0 0,-1 0-1 0 0,1 0 0 0 0,0 0 0 0 0,-1 0 0 0 0,1 0 0 0 0,-1 0 0 0 0,2 2 0 0 0,-2-3 5 0 0,-1 1-1 0 0,0-1 0 0 0,0 0 0 0 0,1 1 1 0 0,-1-1-1 0 0,0 1 0 0 0,0-1 0 0 0,0 1 1 0 0,1-1-1 0 0,-1 1 0 0 0,0-1 0 0 0,0 1 1 0 0,0-1-1 0 0,0 1 0 0 0,0-1 0 0 0,0 1 1 0 0,0-1-1 0 0,0 1 0 0 0,0-1 0 0 0,0 1 1 0 0,0-1-1 0 0,-1 1 0 0 0,1-1 0 0 0,0 1 1 0 0,0-1-1 0 0,0 1 0 0 0,-1-1 0 0 0,1 1 1 0 0,0-1-1 0 0,0 0 0 0 0,-1 1 1 0 0,1-1-1 0 0,0 1 0 0 0,-1-1 0 0 0,-3 4-5 0 0,1 0-1 0 0,-1-1 1 0 0,0 1 0 0 0,0-1-1 0 0,0 0 1 0 0,-1 0-1 0 0,-6 3 1 0 0,-42 17-20 0 0,42-19 27 0 0,-501 170-59 0 0,320-113 7 0 0,-1425 465-490 0 0,-1380 569 162 0 0,1752-574 263 0 0,22 37 29 0 0,-28 80 77 0 0,949-481 10 0 0,-211 114 15 0 0,287-139 315 0 0,119-68 213 0 0,89-54-331 0 0,17-9-123 0 0,5-2-15 0 0,30-16 22 0 0,215-114 40 0 0,13-8-59 0 0,-39 27-43 0 0,36-18 32 0 0,33-17-32 0 0,35-9 32 0 0,813-359 59 0 0,-95 93-43 0 0,-795 325-53 0 0,1547-545 101 0 0,-1796 641-128 0 0,1038-330 11 0 0,7 33-12 0 0,-786 231 3 0 0,999-243-186 0 0,-1050 266 118 0 0,-87 20 25 0 0,175-32-79 0 0,-292 55 114 0 0,26-4-22 0 0,0 1 0 0 0,36 1-1 0 0,-64 3 19 0 0,1 0 0 0 0,-1 0-1 0 0,0 1 1 0 0,0-1-1 0 0,0 1 1 0 0,0 0 0 0 0,0 0-1 0 0,3 1 1 0 0,-5-2 8 0 0,-1 1 0 0 0,0-1 0 0 0,1 0 0 0 0,-1 0 0 0 0,0 0-1 0 0,1 1 1 0 0,-1-1 0 0 0,0 0 0 0 0,1 0 0 0 0,-1 1 0 0 0,0-1 0 0 0,0 0 0 0 0,1 0 0 0 0,-1 1 0 0 0,0-1 0 0 0,0 0 0 0 0,0 1-1 0 0,0-1 1 0 0,1 1 0 0 0,-1-1 0 0 0,0 0 0 0 0,0 1 0 0 0,0-1 0 0 0,0 0 0 0 0,0 1 0 0 0,0-1 0 0 0,0 1 0 0 0,0-1 0 0 0,0 0-1 0 0,0 1 1 0 0,0-1 0 0 0,0 0 0 0 0,0 1 0 0 0,0-1 0 0 0,0 0 0 0 0,-1 1 0 0 0,1-1 0 0 0,0 1 0 0 0,0-1 0 0 0,-1 1 0 0 0,0 1-5 0 0,-1 1 0 0 0,0-1 1 0 0,0 0-1 0 0,1 0 0 0 0,-2 0 1 0 0,1 0-1 0 0,0 0 0 0 0,0 0 1 0 0,-1-1-1 0 0,-3 3 0 0 0,-14 6-31 0 0,-32 13 0 0 0,-396 126-235 0 0,197-70 170 0 0,-13 8 27 0 0,-33 11 4 0 0,-91 30-11 0 0,-686 233-138 0 0,901-301 178 0 0,-1794 643-84 0 0,688-205 7 0 0,-492 260-34 0 0,1511-643 142 0 0,33-12 12 0 0,-429 153 608 0 0,614-245-328 0 0,32-10-127 0 0,8-3-48 0 0,16-8 6 0 0,-10 8-101 0 0,129-78 131 0 0,-10 13-87 0 0,46-16-33 0 0,44-22 22 0 0,41-19-22 0 0,36-10 22 0 0,813-342 34 0 0,27 57-16 0 0,570-123-61 0 0,-794 277 18 0 0,5 17 18 0 0,-744 203-30 0 0,1771-412-7 0 0,-1770 424-20 0 0,266-50-72 0 0,-1 19 36 0 0,-295 55 57 0 0,-133 9 0 0 0,0 0 0 0 0,0 0 0 0 0,0 0 0 0 0,7 2 0 0 0,-12-2 0 0 0,0 1 0 0 0,1-1 0 0 0,-1 0 0 0 0,0 0 0 0 0,1 0 0 0 0,-1 0 0 0 0,0 0 0 0 0,0 0 0 0 0,1 1 0 0 0,-1-1 0 0 0,0 0 0 0 0,0 0 0 0 0,0 0 0 0 0,1 0 0 0 0,-1 1 0 0 0,0-1 0 0 0,0 0 0 0 0,0 0 0 0 0,0 1 0 0 0,1-1 0 0 0,-1 0 0 0 0,0 0 0 0 0,0 1 0 0 0,0-1 0 0 0,0 0 0 0 0,0 0 0 0 0,0 1 0 0 0,0-1 0 0 0,0 0 0 0 0,0 1 0 0 0,0-1 0 0 0,0 0 0 0 0,0 0 0 0 0,0 1 0 0 0,0-1 0 0 0,0 0 0 0 0,0 1 0 0 0,0-1 0 0 0,0 0 0 0 0,0 0 0 0 0,0 1 0 0 0,0-1 0 0 0,-1 0 0 0 0,1 0 0 0 0,0 1 0 0 0,0-1 0 0 0,0 0 0 0 0,0 0 0 0 0,-1 1 0 0 0,1-1 0 0 0,-5 4 0 0 0,0 0 0 0 0,0 0 0 0 0,-1-1 0 0 0,0 1 0 0 0,1-1 0 0 0,-1 0 0 0 0,0-1 0 0 0,0 0 0 0 0,-8 2 0 0 0,-9 5 0 0 0,-238 81-55 0 0,141-50 26 0 0,-77 26-19 0 0,-515 155-54 0 0,-9-14 12 0 0,414-119 44 0 0,-586 185-245 0 0,350-104 24 0 0,-181 56 37 0 0,9 15 132 0 0,107-26 27 0 0,-280 101-18 0 0,462-153 197 0 0,74-29 76 0 0,340-128-151 0 0,-11 3 177 0 0,-44 12-1 0 0,59-20 6 0 0,11-4-132 0 0,17-10 10 0 0,142-70 204 0 0,-14 16-177 0 0,46-12-82 0 0,48-19 15 0 0,37-18-29 0 0,42-12 36 0 0,32-11 39 0 0,36-3 11 0 0,1619-506 93 0 0,32 109-39 0 0,-832 275-96 0 0,4 39-47 0 0,-983 186-21 0 0,-213 37 0 0 0,591-83-141 0 0,-579 84 109 0 0,0 0 1 0 0,0 2-1 0 0,34 3 0 0 0,-58-3 21 0 0,-1 1 0 0 0,0-1-1 0 0,0 1 1 0 0,0 0-1 0 0,6 3 1 0 0,-8-4 8 0 0,-1 0-1 0 0,1 0 1 0 0,-1 1-1 0 0,1-1 1 0 0,-1 0-1 0 0,1 0 1 0 0,-1 1 0 0 0,0-1-1 0 0,1 1 1 0 0,-1-1-1 0 0,0 0 1 0 0,1 1-1 0 0,-1-1 1 0 0,0 1-1 0 0,1-1 1 0 0,-1 1 0 0 0,0-1-1 0 0,0 1 1 0 0,1-1-1 0 0,-1 1 1 0 0,0-1-1 0 0,0 1 1 0 0,0-1-1 0 0,0 1 1 0 0,-1 2-5 0 0,0-1 0 0 0,0 0-1 0 0,0 0 1 0 0,0 0 0 0 0,0 0 0 0 0,-1 0 0 0 0,1 0 0 0 0,-1 0-1 0 0,1-1 1 0 0,-1 1 0 0 0,0 0 0 0 0,0-1 0 0 0,0 1-1 0 0,0-1 1 0 0,0 0 0 0 0,-2 2 0 0 0,-17 11-37 0 0,-2-1 0 0 0,1-1 0 0 0,-34 12 0 0 0,-78 21-64 0 0,106-37 87 0 0,-196 60-77 0 0,-137 43 34 0 0,-1123 347-168 0 0,1315-409 227 0 0,-1134 342 1 0 0,668-191-163 0 0,-211 68-176 0 0,205-51 159 0 0,-238 78 69 0 0,633-217 105 0 0,40-10 22 0 0,87-27 19 0 0,-241 71 273 0 0,314-103-167 0 0,45-9-128 0 0,0 0-1 0 0,0 0 1 0 0,0 0-1 0 0,1 0 0 0 0,-1 0 1 0 0,0 0-1 0 0,0 0 1 0 0,0 0-1 0 0,0 0 0 0 0,0 0 1 0 0,1 0-1 0 0,-1 0 1 0 0,0-1-1 0 0,0 1 0 0 0,0 0 1 0 0,1-1-1 0 0,-1 1 1 0 0,0 0-1 0 0,0-1 0 0 0,1 1 1 0 0,-1-1-1 0 0,-1 0 1 0 0,2 0 2 0 0,0 0 1 0 0,0 0-1 0 0,0 0 0 0 0,0 0 1 0 0,0 0-1 0 0,0 0 0 0 0,1 1 1 0 0,-1-1-1 0 0,0 0 1 0 0,0 0-1 0 0,1 0 0 0 0,-1 0 1 0 0,0 1-1 0 0,1-1 1 0 0,-1 0-1 0 0,1 0 0 0 0,-1 1 1 0 0,1-1-1 0 0,-1 0 1 0 0,1 1-1 0 0,0-1 0 0 0,-1 0 1 0 0,2 0-1 0 0,4-6 47 0 0,1 1-1 0 0,0 0 0 0 0,0 0 1 0 0,1 1-1 0 0,11-7 1 0 0,51-23 163 0 0,-52 27-167 0 0,126-57 247 0 0,43-16-50 0 0,44-19-24 0 0,39-12-2 0 0,233-66-7 0 0,15 16-275 0 0,1297-337-108 0 0,22 94 349 0 0,-233 132-119 0 0,-1352 235-64 0 0,441-24-168 0 0,-685 61 155 0 0,34-1-188 0 0,85 5-1 0 0,-89 5 37 0 0,-36-8 154 0 0,-1 0-1 0 0,1 1 1 0 0,-1-1-1 0 0,1 1 0 0 0,-1 0 1 0 0,0-1-1 0 0,1 1 1 0 0,-1 0-1 0 0,0 0 1 0 0,0-1-1 0 0,0 1 0 0 0,1 0 1 0 0,-1 0-1 0 0,0 1 1 0 0,0-1-1 0 0,-1 0 1 0 0,1 0-1 0 0,0 0 0 0 0,0 1 1 0 0,1 2-1 0 0,-2-3 2 0 0,0 0 1 0 0,0 1-1 0 0,0-1 0 0 0,0 0 0 0 0,0 1 1 0 0,0-1-1 0 0,-1 0 0 0 0,1 1 0 0 0,0-1 0 0 0,-1 0 1 0 0,1 0-1 0 0,-1 1 0 0 0,0-1 0 0 0,1 0 0 0 0,-1 0 1 0 0,0 0-1 0 0,1 0 0 0 0,-1 0 0 0 0,0 0 1 0 0,0 0-1 0 0,0 0 0 0 0,0 0 0 0 0,-1 1 0 0 0,-6 4-39 0 0,0-1 0 0 0,-11 7 0 0 0,19-11 47 0 0,-39 19-95 0 0,-2-1-1 0 0,-63 20 0 0 0,85-32 83 0 0,-763 243-506 0 0,100-48-66 0 0,-187 53 401 0 0,-997 289 132 0 0,1017-273 54 0 0,11 16 0 0 0,-417 142 519 0 0,1098-375-142 0 0,119-40-150 0 0,34-14 33 0 0,8-2-157 0 0,16-8 27 0 0,121-43 207 0 0,-104 41-303 0 0,120-46 67 0 0,38-20-5 0 0,38-11-16 0 0,35-8-77 0 0,553-166-157 0 0,-646 209 156 0 0,1031-288 643 0 0,588-69-677 0 0,-648 183 78 0 0,1 51 116 0 0,-1076 169-187 0 0,381-43-243 0 0,-4 20 84 0 0,-371 28 148 0 0,107-1 3 0 0,-140 5-28 0 0,0 2 0 0 0,44 9 0 0 0,-83-12 44 0 0,-1 1 1 0 0,0 0-1 0 0,0 0 1 0 0,1 0-1 0 0,-1 1 1 0 0,0 0-1 0 0,0 0 1 0 0,0 0-1 0 0,5 4 1 0 0,-8-6 11 0 0,-1 1 1 0 0,1-1-1 0 0,-1 1 0 0 0,1 0 1 0 0,-1-1-1 0 0,0 1 0 0 0,1-1 1 0 0,-1 1-1 0 0,1 0 0 0 0,-1-1 1 0 0,0 1-1 0 0,0 0 0 0 0,1-1 1 0 0,-1 1-1 0 0,0 0 1 0 0,0 0-1 0 0,0-1 0 0 0,0 1 1 0 0,0 0-1 0 0,0 0 0 0 0,0-1 1 0 0,0 1-1 0 0,0 1 0 0 0,-1 0-3 0 0,0-1 0 0 0,0 1 0 0 0,0 0 0 0 0,0 0 0 0 0,0 0-1 0 0,0-1 1 0 0,0 1 0 0 0,-1 0 0 0 0,1-1 0 0 0,0 0 0 0 0,-1 1-1 0 0,-2 1 1 0 0,-18 12-42 0 0,0 0 0 0 0,-2-2 1 0 0,1 0-1 0 0,-27 9 0 0 0,44-19 43 0 0,-126 53-121 0 0,-45 11-13 0 0,-37 7-56 0 0,-654 176-497 0 0,243-75 366 0 0,72-9 88 0 0,-736 214 160 0 0,101-15 80 0 0,566-170 0 0 0,-515 156 99 0 0,822-255-57 0 0,4-21 85 0 0,296-72-87 0 0,-3 1 88 0 0,-1-1 0 0 0,1 0-1 0 0,-1-2 1 0 0,-20 0 0 0 0,38-1-106 0 0,0 0 0 0 0,0 0-1 0 0,-1 0 1 0 0,1 0 0 0 0,0-1 0 0 0,0 1-1 0 0,0 0 1 0 0,0-1 0 0 0,0 1 0 0 0,0 0 0 0 0,-1-2-1 0 0,1 2-13 0 0,1 0 0 0 0,0-1-1 0 0,0 1 1 0 0,-1 0 0 0 0,1 0-1 0 0,0-1 1 0 0,0 1-1 0 0,0 0 1 0 0,0-1 0 0 0,-1 1-1 0 0,1 0 1 0 0,0-1 0 0 0,0 1-1 0 0,0 0 1 0 0,0 0 0 0 0,0-1-1 0 0,0 1 1 0 0,0 0-1 0 0,0-1 1 0 0,0 1 0 0 0,0 0-1 0 0,0-1 1 0 0,0 1 0 0 0,0 0-1 0 0,0-1 1 0 0,0 1 0 0 0,2-3 26 0 0,-1 1 0 0 0,0-1 0 0 0,1 1 1 0 0,0 0-1 0 0,-1-1 0 0 0,1 1 0 0 0,0 0 1 0 0,4-3-1 0 0,5-5 49 0 0,1 1-1 0 0,1 0 1 0 0,20-11-1 0 0,52-23 112 0 0,-77 40-178 0 0,146-65 225 0 0,44-13-17 0 0,36-12-66 0 0,42-12-29 0 0,726-219 112 0 0,408-20-257 0 0,15 71 0 0 0,-178 127-110 0 0,-980 134-65 0 0,-203 12 102 0 0,-1 2 0 0 0,71 14 0 0 0,-118-13 42 0 0,24 7-1 0 0,-35-9 34 0 0,-1 1 0 0 0,0 0 0 0 0,0 0 0 0 0,1 0 0 0 0,-1 0 0 0 0,-1 1 0 0 0,1 0-1 0 0,0-1 1 0 0,3 5 0 0 0,-6-6 6 0 0,0 0 1 0 0,0 0-1 0 0,0 0 0 0 0,-1 0 0 0 0,1 0 0 0 0,0 0 0 0 0,-1 0 1 0 0,1 0-1 0 0,-1 0 0 0 0,1 1 0 0 0,-1-1 0 0 0,0 0 1 0 0,1 0-1 0 0,-1 0 0 0 0,0 1 0 0 0,0-1 0 0 0,0 0 0 0 0,0 0 1 0 0,0 1-1 0 0,0-1 0 0 0,0 0 0 0 0,0 0 0 0 0,-1 1 1 0 0,1-1-1 0 0,0 0 0 0 0,-1 2 0 0 0,-1 1-14 0 0,-1 0 0 0 0,1-1 0 0 0,0 1 0 0 0,-1 0 0 0 0,0-1 0 0 0,-3 4 0 0 0,-10 7-40 0 0,-1 0 1 0 0,0-1-1 0 0,0-1 0 0 0,-2 0 1 0 0,-18 8-1 0 0,29-16 49 0 0,-82 43-105 0 0,-124 46 0 0 0,-106 17-38 0 0,-687 218-761 0 0,-127 30 1025 0 0,745-238-97 0 0,-110 41-125 0 0,-225 68 94 0 0,-57-7 280 0 0,390-110-190 0 0,-2-22 296 0 0,352-82-116 0 0,-50 2 0 0 0,91-10-242 0 0,-24-1 166 0 0,16-2-54 0 0,8 2-113 0 0,-1 1-1 0 0,1 0 1 0 0,0 0-1 0 0,0-1 1 0 0,0 1-1 0 0,0 0 1 0 0,0 0-1 0 0,0-1 1 0 0,0 1-1 0 0,0 0 1 0 0,0-1 0 0 0,0 1-1 0 0,0 0 1 0 0,0 0-1 0 0,0-1 1 0 0,0 1-1 0 0,0 0 1 0 0,0 0-1 0 0,0-1 1 0 0,0 1-1 0 0,1 0 1 0 0,-1 0-1 0 0,0-1 1 0 0,0 1-1 0 0,0 0 1 0 0,0 0-1 0 0,0 0 1 0 0,1-1-1 0 0,-1 1 1 0 0,0 0-1 0 0,6-5 42 0 0,0 0-1 0 0,0 1 1 0 0,1-1-1 0 0,-1 1 1 0 0,1 1-1 0 0,0-1 1 0 0,0 1 0 0 0,10-3-1 0 0,1-1 21 0 0,1065-387 682 0 0,-279 160-837 0 0,15 44 16 0 0,-143 58 71 0 0,-1 19 0 0 0,-440 74 0 0 0,1241-142-152 0 0,-1392 175 93 0 0,1 4-1 0 0,141 16 1 0 0,-220-13 54 0 0,27 5-14 0 0,-30-6 14 0 0,-1 1-1 0 0,0 0 0 0 0,0 0 1 0 0,0-1-1 0 0,0 1 1 0 0,0 0-1 0 0,-1 1 0 0 0,1-1 1 0 0,0 0-1 0 0,0 1 0 0 0,2 1 1 0 0,-4-2 3 0 0,0-1-1 0 0,1 1 1 0 0,-1-1 0 0 0,1 1 0 0 0,-1-1-1 0 0,0 1 1 0 0,1 0 0 0 0,-1-1 0 0 0,0 1 0 0 0,0 0-1 0 0,1-1 1 0 0,-1 1 0 0 0,0 0 0 0 0,0-1-1 0 0,0 1 1 0 0,0 0 0 0 0,0-1 0 0 0,0 1-1 0 0,0 0 1 0 0,0-1 0 0 0,0 1 0 0 0,0 0-1 0 0,0-1 1 0 0,0 1 0 0 0,-1 0 0 0 0,1-1 0 0 0,0 1-1 0 0,0 0 1 0 0,-1-1 0 0 0,1 1 0 0 0,0-1-1 0 0,-1 1 1 0 0,1-1 0 0 0,-1 1 0 0 0,-2 2-7 0 0,0 0 0 0 0,0 0 0 0 0,0-1 1 0 0,0 0-1 0 0,-6 4 0 0 0,-50 26-73 0 0,-1-3 0 0 0,-86 30 0 0 0,-134 27-88 0 0,-324 74-102 0 0,-506 141-64 0 0,212-55 252 0 0,173-49 5 0 0,9 18 42 0 0,-112 51 37 0 0,362-114 384 0 0,443-142-286 0 0,20-7 6 0 0,7-2-58 0 0,14-5 18 0 0,145-40 178 0 0,108-30-68 0 0,92-43-17 0 0,188-55-62 0 0,614-106 204 0 0,16 56-18 0 0,34 60-715 0 0,-873 142 300 0 0,-260 23 36 0 0,-70-2 57 0 0,0 0 0 0 0,0 2 0 0 0,-1-1-1 0 0,18 7 1 0 0,-28-8 36 0 0,0-1-1 0 0,0 0 0 0 0,0 0 1 0 0,0 1-1 0 0,0-1 0 0 0,-1 1 1 0 0,1-1-1 0 0,0 1 0 0 0,0-1 1 0 0,0 1-1 0 0,-1-1 1 0 0,1 1-1 0 0,0 0 0 0 0,-1-1 1 0 0,1 1-1 0 0,0 0 0 0 0,-1-1 1 0 0,1 1-1 0 0,-1 0 0 0 0,1 0 1 0 0,-1 0-1 0 0,0 0 0 0 0,1-1 1 0 0,-1 1-1 0 0,0 0 1 0 0,0 0-1 0 0,1 0 0 0 0,-1 0 1 0 0,0 0-1 0 0,0 0 0 0 0,0 0 1 0 0,0 1-1 0 0,-1 0-5 0 0,0 0 0 0 0,1-1-1 0 0,-1 1 1 0 0,0 0 0 0 0,0-1 0 0 0,0 1-1 0 0,-1-1 1 0 0,1 1 0 0 0,0-1 0 0 0,0 1-1 0 0,-1-1 1 0 0,1 0 0 0 0,-1 0 0 0 0,1 1-1 0 0,-1-1 1 0 0,-2 1 0 0 0,-34 19-101 0 0,-56 21 1 0 0,-51 11-115 0 0,84-32 196 0 0,-514 152-55 0 0,271-88 26 0 0,-1626 449-133 0 0,987-300-6 0 0,845-211 298 0 0,-102 9 1 0 0,195-31-76 0 0,-29 1 81 0 0,32-2-92 0 0,1 0 0 0 0,-1-1 0 0 0,1 1 0 0 0,0 0 0 0 0,-1 0 0 0 0,1 0 0 0 0,-1-1-1 0 0,1 1 1 0 0,0-1 0 0 0,-1 1 0 0 0,1-1 0 0 0,0 0 0 0 0,-1 1 0 0 0,1-1 0 0 0,0 0-1 0 0,0 0 1 0 0,-2-1 0 0 0,3 2-4 0 0,0-1-1 0 0,0 1 1 0 0,0-1-1 0 0,0 1 1 0 0,0 0-1 0 0,0-1 1 0 0,0 1-1 0 0,0-1 1 0 0,0 1-1 0 0,0 0 1 0 0,0-1-1 0 0,0 1 1 0 0,0-1-1 0 0,0 1 1 0 0,0-1 0 0 0,0 1-1 0 0,0 0 1 0 0,0-1-1 0 0,0 1 1 0 0,1-1-1 0 0,-1 1 1 0 0,0 0-1 0 0,0-1 1 0 0,1 1-1 0 0,-1 0 1 0 0,0-1-1 0 0,0 1 1 0 0,1 0-1 0 0,-1 0 1 0 0,0-1-1 0 0,1 1 1 0 0,-1 0-1 0 0,0 0 1 0 0,1-1-1 0 0,0 1 1 0 0,13-10 126 0 0,1 0 0 0 0,0 1 1 0 0,0 0-1 0 0,1 1 0 0 0,17-5 0 0 0,83-29 232 0 0,123-40-172 0 0,623-198-100 0 0,840-107-1760 0 0,-1363 327-604 0 0,-77 10-5891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1T23:24:36.548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121 6341 6912 0 0,'-10'3'256'0'0,"0"0"0"0"0,1 0-1 0 0,-1 1 1 0 0,1 0 0 0 0,0 0 0 0 0,-8 19 1777 0 0,19-21-1954 0 0,1-1-1 0 0,-1 1 1 0 0,1-1 0 0 0,-1 0 0 0 0,1 0 0 0 0,-1 0 0 0 0,1 0 0 0 0,0 0 0 0 0,0-1-1 0 0,-1 1 1 0 0,1-1 0 0 0,0 0 0 0 0,5 0 0 0 0,5 0 148 0 0,23-5 0 0 0,-15 2-36 0 0,68-12 707 0 0,146-42 0 0 0,83-51 93 0 0,-194 63-688 0 0,501-175 778 0 0,-184 79-526 0 0,324-106 177 0 0,269-73-268 0 0,-710 231-420 0 0,91-28-24 0 0,305-114-20 0 0,-475 152 0 0 0,-103 34 6 0 0,281-104 42 0 0,-393 136-27 0 0,-22 6 5 0 0,-7 3-9 0 0,-3 3-15 0 0,1 0 0 0 0,0 1 0 0 0,0-1 0 0 0,0 1-1 0 0,0-1 1 0 0,0 1 0 0 0,-1 0 0 0 0,1-1 0 0 0,0 1-1 0 0,0 0 1 0 0,-1 0 0 0 0,-1 0 0 0 0,-15 0 14 0 0,0 0 0 0 0,0 2 0 0 0,1 0 0 0 0,-21 5 0 0 0,33-6-14 0 0,-385 94 87 0 0,5 29-114 0 0,-156 59-203 0 0,-235 84-114 0 0,163-32-24 0 0,298-112 166 0 0,-614 256-160 0 0,751-301 317 0 0,-780 332 12 0 0,804-352 104 0 0,-125 56 1076 0 0,376-157-281 0 0,294-144-125 0 0,-190 85-526 0 0,36-9-15 0 0,327-135 59 0 0,-249 110-148 0 0,1079-425 383 0 0,-1239 505-429 0 0,772-277 98 0 0,6 26 115 0 0,417-121 186 0 0,-1317 417-523 0 0,94-35-561 0 0,-164 52 287 0 0,-419 133 69 0 0,233-66 24 0 0,-18 1 14 0 0,-529 182-678 0 0,313-101 292 0 0,389-132 520 0 0,-1307 443-1188 0 0,-783 227 1170 0 0,2146-689 121 0 0,-230 61 212 0 0,4-16 291 0 0,214-45-376 0 0,0-1 1 0 0,0-1-1 0 0,0-1 1 0 0,0-1-1 0 0,-30-4 0 0 0,50 4-96 0 0,0-1 0 0 0,1 1-1 0 0,-1-1 1 0 0,0 0-1 0 0,0 0 1 0 0,1-1-1 0 0,-1 1 1 0 0,1-1 0 0 0,0 0-1 0 0,-1 1 1 0 0,1-1-1 0 0,0-1 1 0 0,0 1-1 0 0,-3-3 1 0 0,5 4-17 0 0,0-1 0 0 0,1 1 1 0 0,-1 0-1 0 0,0 0 0 0 0,1 0 0 0 0,-1-1 0 0 0,1 1 0 0 0,-1 0 0 0 0,1-1 1 0 0,0 1-1 0 0,0-1 0 0 0,-1 1 0 0 0,1 0 0 0 0,0-1 0 0 0,0-1 1 0 0,1 0 18 0 0,-1 0 0 0 0,1 0 1 0 0,0 0-1 0 0,0 0 0 0 0,0 0 1 0 0,0 0-1 0 0,1 0 0 0 0,2-4 1 0 0,2-3 84 0 0,0 1 0 0 0,1 0 0 0 0,1 0 0 0 0,14-14-1 0 0,46-31 264 0 0,54-32-126 0 0,468-271 188 0 0,-321 222-368 0 0,689-320 106 0 0,490-123 20 0 0,423-45-204 0 0,-1625 550-10 0 0,-33 10 0 0 0,344-88-141 0 0,-533 145 133 0 0,-12 3 5 0 0,0 0 0 0 0,0 0 0 0 0,1 1 0 0 0,24 0 0 0 0,-36 1 2 0 0,0 1-1 0 0,-1 0 0 0 0,1 0 1 0 0,0 0-1 0 0,-1 0 1 0 0,1 0-1 0 0,0 0 0 0 0,-1 0 1 0 0,1 0-1 0 0,0 1 0 0 0,-1-1 1 0 0,1 0-1 0 0,-1 0 0 0 0,1 0 1 0 0,0 1-1 0 0,-1-1 1 0 0,1 0-1 0 0,-1 1 0 0 0,1-1 1 0 0,0 1-1 0 0,-1-1 0 0 0,1 0 1 0 0,-1 1-1 0 0,0-1 0 0 0,1 1 1 0 0,-1-1-1 0 0,1 2 1 0 0,-1-1-3 0 0,0 0 1 0 0,-1 0-1 0 0,1 0 1 0 0,-1 0 0 0 0,1 0-1 0 0,-1-1 1 0 0,1 1-1 0 0,-1 0 1 0 0,1 0-1 0 0,-1 0 1 0 0,0 0 0 0 0,1-1-1 0 0,-1 1 1 0 0,0 0-1 0 0,0-1 1 0 0,0 1-1 0 0,1 0 1 0 0,-2 0 0 0 0,-21 14-192 0 0,-1-1 1 0 0,-46 20 0 0 0,-218 87-505 0 0,149-65 531 0 0,-67 26-10 0 0,-306 115-177 0 0,-810 297-775 0 0,647-247 783 0 0,-680 238 41 0 0,1196-432 312 0 0,-923 294 180 0 0,976-316 200 0 0,-172 28-1 0 0,265-57-293 0 0,0 0 0 0 0,-1-1 0 0 0,1 0 0 0 0,0-1 0 0 0,0 0 0 0 0,-1-1 0 0 0,-20-4 0 0 0,32 4-71 0 0,1 1-1 0 0,-1 0 1 0 0,0-1-1 0 0,1 1 1 0 0,-1-1-1 0 0,1 0 1 0 0,-1 1-1 0 0,1-1 1 0 0,-1 0-1 0 0,1 0 1 0 0,0 0-1 0 0,-1 0 1 0 0,1 0-1 0 0,0-1 1 0 0,0 1-1 0 0,0 0 1 0 0,0 0-1 0 0,0-1 1 0 0,0 1-1 0 0,0-1 1 0 0,0 1-1 0 0,1-1 1 0 0,-1 1-1 0 0,0-1 1 0 0,1 1-1 0 0,-1-1 1 0 0,1 1-1 0 0,0-1 1 0 0,-1 0-1 0 0,1 1 1 0 0,0-1-1 0 0,0 0 1 0 0,1-2-1 0 0,0-1 27 0 0,0-1 0 0 0,1 1 0 0 0,-1 0 0 0 0,1 0-1 0 0,1 0 1 0 0,-1 0 0 0 0,1 0 0 0 0,0 0 0 0 0,4-5-1 0 0,3-3 52 0 0,0 0 0 0 0,1 1 0 0 0,24-20 0 0 0,47-30 69 0 0,-75 57-158 0 0,362-230 303 0 0,22 23-210 0 0,229-88-13 0 0,14 23-37 0 0,208-55 9 0 0,11 24-6 0 0,-726 263-54 0 0,1737-554 210 0 0,-1077 365-278 0 0,-774 230 70 0 0,297-93-78 0 0,-293 91 69 0 0,-16 4-13 0 0,-11 3-22 0 0,-68 18 23 0 0,44-9 0 0 0,-441 122-335 0 0,-490 131-240 0 0,147-34 184 0 0,275-74 178 0 0,289-85 130 0 0,-1260 364-179 0 0,1511-433 280 0 0,-888 255-11 0 0,642-194 11 0 0,200-50 2 0 0,-273 65 63 0 0,3-21 47 0 0,273-50 67 0 0,-82-2 1 0 0,121-4-145 0 0,0-1 1 0 0,0 1-1 0 0,1-1 1 0 0,-1-1 0 0 0,0 1-1 0 0,-9-4 1 0 0,15 4-27 0 0,0 1 0 0 0,1-1 0 0 0,-1 1 0 0 0,0-1 0 0 0,0 1 0 0 0,0-1 0 0 0,0 0 0 0 0,0 0 0 0 0,1 1 0 0 0,-1-1 0 0 0,0 0 0 0 0,1 0 0 0 0,-1 0 0 0 0,0 1 0 0 0,1-1 0 0 0,-1 0 0 0 0,1 0 0 0 0,-1 0 0 0 0,1-1 0 0 0,0 0 4 0 0,0 1 0 0 0,0-1 0 0 0,0 0 0 0 0,0 1 0 0 0,0-1 0 0 0,0 1 0 0 0,1-1 0 0 0,-1 1 0 0 0,1 0 0 0 0,-1-1 1 0 0,1 1-1 0 0,0-1 0 0 0,-1 1 0 0 0,1 0 0 0 0,0-1 0 0 0,0 1 0 0 0,1-2 0 0 0,13-13 88 0 0,1 0 1 0 0,0 1 0 0 0,1 1 0 0 0,33-22 0 0 0,-50 35-101 0 0,183-122 243 0 0,257-129 0 0 0,631-255-120 0 0,-87 99-113 0 0,-709 298-10 0 0,264-93 9 0 0,6 15 39 0 0,-117 40-44 0 0,911-307-5 0 0,-1254 428-8 0 0,62-21-200 0 0,-185 54 15 0 0,-433 119-435 0 0,286-70 384 0 0,-581 153-587 0 0,-172 50-90 0 0,-74 53 282 0 0,765-237 512 0 0,-1324 415-111 0 0,786-273 746 0 0,500-159 576 0 0,284-57-1077 0 0,-35 1 276 0 0,35 0-264 0 0,0-1 0 0 0,-1-1 0 0 0,1 1 0 0 0,0 0 0 0 0,0 0 0 0 0,0 0 0 0 0,0-1 0 0 0,-1 1 0 0 0,1 0 0 0 0,0-1 0 0 0,0 1 0 0 0,0-1 0 0 0,0 0 0 0 0,0 1 0 0 0,0-1 0 0 0,0 0 0 0 0,0 1 0 0 0,0-1 0 0 0,0 0 0 0 0,1 0 0 0 0,-1 0 0 0 0,0 0 0 0 0,0 0 0 0 0,0-1 0 0 0,1 1-1 0 0,-1-1-1 0 0,1 1 1 0 0,0 0-1 0 0,0 0 1 0 0,0 0-1 0 0,0 0 1 0 0,0 0-1 0 0,1-1 0 0 0,-1 1 1 0 0,0 0-1 0 0,0 0 1 0 0,1 0-1 0 0,-1 0 1 0 0,1 0-1 0 0,-1 0 1 0 0,1 0-1 0 0,-1 0 1 0 0,1 0-1 0 0,0 0 0 0 0,-1 0 1 0 0,2-1-1 0 0,9-10 76 0 0,2 0 1 0 0,-1 1-1 0 0,1 0 0 0 0,1 0 0 0 0,18-10 0 0 0,-15 10-48 0 0,284-166 419 0 0,22 23-286 0 0,-144 74-165 0 0,695-299 48 0 0,607-178-7 0 0,-486 233-47 0 0,-735 243-18 0 0,168-40-66 0 0,76-25 80 0 0,-491 142-16 0 0,-15 5-37 0 0,-18 6-15 0 0,-344 100-233 0 0,196-61 204 0 0,-603 187-257 0 0,-144 39-274 0 0,-102 17 170 0 0,675-190 398 0 0,-401 97-1 0 0,596-159 43 0 0,36-9 259 0 0,-1-5-1 0 0,-166 12 1 0 0,272-35-219 0 0,-16 2 149 0 0,-34-3-1 0 0,51 0-128 0 0,0 1 0 0 0,0-1 0 0 0,0 0 0 0 0,1 0 0 0 0,-1 0 0 0 0,0-1 1 0 0,0 0-1 0 0,1 0 0 0 0,-1 0 0 0 0,1 0 0 0 0,0-1 0 0 0,-7-4 0 0 0,11 6-29 0 0,-1 0 0 0 0,0 1 0 0 0,0-1 0 0 0,1 0 0 0 0,-1 0 0 0 0,0 0 0 0 0,1 0 0 0 0,-1 0 0 0 0,1 1 0 0 0,-1-1 0 0 0,1 0 0 0 0,0 0 0 0 0,-1 0 0 0 0,1 0 0 0 0,0-1 0 0 0,0 1 0 0 0,-1 0 0 0 0,1 0 0 0 0,0 0 0 0 0,0 0 0 0 0,0 0-1 0 0,0 0 1 0 0,1-2 0 0 0,0 1 14 0 0,0-1-1 0 0,0 1 0 0 0,0-1 0 0 0,0 1 0 0 0,0 0 0 0 0,1-1 0 0 0,-1 1 0 0 0,4-4 1 0 0,9-8 46 0 0,1 1 1 0 0,0 0-1 0 0,22-15 1 0 0,-20 16-38 0 0,185-116 244 0 0,11 16-168 0 0,-167 89-96 0 0,1595-695 176 0 0,-1024 477-38 0 0,106-39-157 0 0,-487 185-10 0 0,-221 87-35 0 0,-15 8 44 0 0,0 0 1 0 0,0 0 0 0 0,0 0 0 0 0,0 0 0 0 0,0 0-1 0 0,0 0 1 0 0,0 0 0 0 0,0 0 0 0 0,0 0 0 0 0,0 0-1 0 0,0 0 1 0 0,0 0 0 0 0,0 0 0 0 0,0 0 0 0 0,0 0-1 0 0,0 0 1 0 0,0 0 0 0 0,0-1 0 0 0,0 1 0 0 0,0 0-1 0 0,0 0 1 0 0,0 0 0 0 0,0 0 0 0 0,0 0 0 0 0,0 0-1 0 0,0 0 1 0 0,0 0 0 0 0,0 0 0 0 0,0 0 0 0 0,0 0-1 0 0,0 0 1 0 0,0 0 0 0 0,0 0 0 0 0,0 0 0 0 0,0 0-1 0 0,0 0 1 0 0,0 0 0 0 0,0 0 0 0 0,0 0 0 0 0,0 0-1 0 0,0-1 1 0 0,0 1 0 0 0,0 0 0 0 0,0 0 0 0 0,0 0-1 0 0,1 0 1 0 0,-1 0 0 0 0,0 0 0 0 0,0 0 0 0 0,0 0-1 0 0,0 0 1 0 0,0 0 0 0 0,0 0 0 0 0,-11 2 5 0 0,11-2-8 0 0,-90 22 3 0 0,-132 44-279 0 0,111-31 78 0 0,-300 107-398 0 0,112-36 278 0 0,-265 73-145 0 0,278-90 411 0 0,169-52 26 0 0,-1000 298-551 0 0,1052-316 690 0 0,-126 17 0 0 0,185-35-71 0 0,-1-1 0 0 0,1 1 0 0 0,0-1 1 0 0,-1 0-1 0 0,1 0 0 0 0,0-1 1 0 0,-1 1-1 0 0,1-1 0 0 0,0-1 0 0 0,-9-2 1 0 0,14 3-29 0 0,0 1 0 0 0,0 0 0 0 0,1-1 0 0 0,-1 1 0 0 0,0-1 0 0 0,1 1 0 0 0,-1-1 0 0 0,0 1 1 0 0,1-1-1 0 0,-1 1 0 0 0,0-1 0 0 0,1 0 0 0 0,-1 1 0 0 0,1-1 0 0 0,-1 0 0 0 0,1 0 0 0 0,0 1 0 0 0,-1-1 1 0 0,1 0-1 0 0,0 0 0 0 0,-1 0 0 0 0,1 1 0 0 0,0-1 0 0 0,0 0 0 0 0,0 0 0 0 0,0 0 0 0 0,0 0 0 0 0,0 0 1 0 0,0 1-1 0 0,0-1 0 0 0,0 0 0 0 0,0 0 0 0 0,0 0 0 0 0,1 0 0 0 0,-1 1 0 0 0,0-1 0 0 0,0 0 0 0 0,1-1 1 0 0,2-2 37 0 0,0-1 1 0 0,0 0-1 0 0,0 0 1 0 0,8-7 0 0 0,-9 10-38 0 0,15-16 67 0 0,0 1 1 0 0,2 1-1 0 0,0 1 0 0 0,1 0 1 0 0,32-17-1 0 0,120-52 164 0 0,1061-445 287 0 0,-470 244-316 0 0,-63 22-203 0 0,-591 221-12 0 0,-43 17 1 0 0,74-32 0 0 0,-129 49 0 0 0,-11 8 0 0 0,0-1 0 0 0,0 1 0 0 0,-1 0 0 0 0,1-1 0 0 0,0 1 0 0 0,-1 0 0 0 0,1 0 0 0 0,0-1 0 0 0,-1 1 0 0 0,1 0 0 0 0,-1 0 0 0 0,1 0 0 0 0,0 0 0 0 0,-1-1 0 0 0,1 1 0 0 0,-1 0 0 0 0,1 0 0 0 0,0 0 0 0 0,-1 0 0 0 0,1 0 0 0 0,-1 0 0 0 0,1 0 0 0 0,-1 0 0 0 0,1 0 0 0 0,0 0 0 0 0,-1 0 0 0 0,1 0 0 0 0,-1 1 0 0 0,-13 0-18 0 0,1 1 1 0 0,-1 0-1 0 0,-23 7 0 0 0,28-6 3 0 0,-163 51-150 0 0,65-19 88 0 0,-471 141-328 0 0,-125 39-395 0 0,574-173 706 0 0,-468 146-223 0 0,328-107 214 0 0,-159 47 13 0 0,155-52 42 0 0,-808 212 55 0 0,1019-273 128 0 0,-99 11 0 0 0,153-25-87 0 0,1-1-1 0 0,-1 0 1 0 0,1 0-1 0 0,-1 0 1 0 0,1-1-1 0 0,-1 0 1 0 0,-8-2-1 0 0,16 3-39 0 0,-1-1-1 0 0,1 1 0 0 0,-1 0 1 0 0,0 0-1 0 0,1 0 0 0 0,-1 0 1 0 0,1-1-1 0 0,-1 1 1 0 0,1 0-1 0 0,-1-1 0 0 0,0 1 1 0 0,1 0-1 0 0,-1-1 0 0 0,1 1 1 0 0,0-1-1 0 0,-1 1 0 0 0,1 0 1 0 0,-1-1-1 0 0,1 1 0 0 0,0-1 1 0 0,-1 0-1 0 0,1 1 1 0 0,0-1-1 0 0,-1 1 0 0 0,1-1 1 0 0,0 1-1 0 0,0-1 0 0 0,0 0 1 0 0,0 1-1 0 0,-1-1 0 0 0,1 1 1 0 0,0-1-1 0 0,0 0 0 0 0,0 1 1 0 0,0-1-1 0 0,0 0 1 0 0,1 1-1 0 0,-1-1 0 0 0,0 1 1 0 0,0-1-1 0 0,0 0 0 0 0,0 1 1 0 0,1-1-1 0 0,-1 1 0 0 0,0-1 1 0 0,1 1-1 0 0,-1-1 0 0 0,1 0 1 0 0,2-3 22 0 0,0 0 1 0 0,0 1 0 0 0,0-1-1 0 0,0 1 1 0 0,5-4-1 0 0,22-14 74 0 0,0 1-1 0 0,1 1 0 0 0,57-24 1 0 0,-60 29-82 0 0,306-123 139 0 0,-249 105-136 0 0,523-197-15 0 0,15 22 2 0 0,235-44 48 0 0,-619 186-39 0 0,86-25 9 0 0,329-81-198 0 0,-600 158 165 0 0,-26 6 3 0 0,14-4 0 0 0,-1 2 0 0 0,1 1 0 0 0,61-2 0 0 0,-102 10 0 0 0,1 0-1 0 0,-1 0 1 0 0,1 0-1 0 0,-1 0 1 0 0,1 0-1 0 0,-1 1 1 0 0,1-1-1 0 0,-1 1 0 0 0,3 0 1 0 0,-3-1-1 0 0,-1 1 1 0 0,0-1-1 0 0,1 0 1 0 0,-1 0-1 0 0,0 0 1 0 0,0 1-1 0 0,1-1 1 0 0,-1 0-1 0 0,0 0 1 0 0,0 1-1 0 0,0-1 1 0 0,1 0 0 0 0,-1 1-1 0 0,0-1 1 0 0,0 0-1 0 0,0 1 1 0 0,0-1-1 0 0,0 0 1 0 0,1 1-1 0 0,-1-1 1 0 0,0 0-1 0 0,0 1 1 0 0,0-1-1 0 0,0 0 1 0 0,0 1-1 0 0,0 0 1 0 0,-1 1-3 0 0,0-1 1 0 0,0 1-1 0 0,0 0 1 0 0,0 0-1 0 0,0-1 1 0 0,0 1-1 0 0,0-1 1 0 0,0 1-1 0 0,-1-1 1 0 0,1 1-1 0 0,-1-1 1 0 0,1 0-1 0 0,-4 3 1 0 0,-23 14-13 0 0,-2 0 0 0 0,0-2 0 0 0,-60 22 0 0 0,71-30 4 0 0,-397 145 66 0 0,-118 30-157 0 0,500-171 76 0 0,-556 204-201 0 0,-197 67 411 0 0,627-230-241 0 0,-292 99-295 0 0,-243 76 185 0 0,657-218 167 0 0,22-9-5 0 0,18-4 10 0 0,9-2 15 0 0,443-173 422 0 0,12 16-296 0 0,454-145 118 0 0,-763 255-224 0 0,665-198 69 0 0,-653 201-84 0 0,860-241 20 0 0,8 36-16 0 0,647-83 35 0 0,-1595 322-64 0 0,542-88 64 0 0,-624 102-64 0 0,169-18 0 0 0,-134 16 0 0 0,0 2 0 0 0,45 5 0 0 0,-85-4 0 0 0,1 0 0 0 0,-1 0 0 0 0,1 1 0 0 0,-1-1 0 0 0,0 1 0 0 0,1 0 0 0 0,-1 0 0 0 0,1-1 0 0 0,-1 2 0 0 0,4 1 0 0 0,-6-3 0 0 0,1 1 0 0 0,-1-1 0 0 0,0 0 0 0 0,0 0 0 0 0,1 1 0 0 0,-1-1 0 0 0,0 0 0 0 0,0 1 0 0 0,0-1 0 0 0,0 0 0 0 0,0 1 0 0 0,1-1 0 0 0,-1 0 0 0 0,0 0 0 0 0,0 1 0 0 0,0-1 0 0 0,0 0 0 0 0,0 1 0 0 0,0-1 0 0 0,0 0 0 0 0,0 1 0 0 0,0-1 0 0 0,0 0 0 0 0,0 1 0 0 0,0-1 0 0 0,-1 0 0 0 0,1 1 0 0 0,0-1 0 0 0,0 0 0 0 0,0 1 0 0 0,-1 1 0 0 0,-1-1 0 0 0,1 0 0 0 0,0 1 0 0 0,0-1 0 0 0,-1 0 0 0 0,1 0 0 0 0,-1 1 0 0 0,1-1 0 0 0,-3 1 0 0 0,-20 10 0 0 0,-1-1 0 0 0,-44 14 0 0 0,43-16 0 0 0,-512 152-78 0 0,466-141 84 0 0,-259 69-39 0 0,-78 21-6 0 0,-1192 344-126 0 0,133-11-55 0 0,805-236 145 0 0,-1098 373-1 0 0,1546-507 76 0 0,-162 58 0 0 0,370-128 0 0 0,-378 150-10 0 0,351-139-33 0 0,24-10 30 0 0,23-7 15 0 0,-5 2-2 0 0,389-110 50 0 0,-213 56-36 0 0,141-40 33 0 0,973-270-22 0 0,443-72 130 0 0,354 24 42 0 0,-1788 367-216 0 0,536-76-103 0 0,-609 94 147 0 0,254 2-1 0 0,-287 34-12 0 0,-142-1-12 0 0,-54-6 0 0 0,1 0 0 0 0,0 1 0 0 0,-1 0 0 0 0,1 0 0 0 0,-1 0 0 0 0,9 6 0 0 0,-12-8 0 0 0,-1 1 0 0 0,0 0 0 0 0,0-1 0 0 0,0 1 0 0 0,0 0 0 0 0,-1 0 0 0 0,1-1 0 0 0,0 1 0 0 0,0 0 0 0 0,0 0 0 0 0,-1 0 0 0 0,1 0 0 0 0,0 0 0 0 0,-1 0 0 0 0,1 0 0 0 0,-1 1 0 0 0,1-1 0 0 0,-1 0 0 0 0,0 0 0 0 0,1 0 0 0 0,-1 0 0 0 0,0 1 0 0 0,0-1 0 0 0,0 0 0 0 0,0 0 0 0 0,0 0 0 0 0,0 1 0 0 0,0-1 0 0 0,0 0 0 0 0,-1 0 0 0 0,1 0 0 0 0,0 1 0 0 0,-1-1 0 0 0,0 2 0 0 0,-1 1 0 0 0,-1 0 0 0 0,1 0 0 0 0,-1-1 0 0 0,0 1 0 0 0,-1-1 0 0 0,1 1 0 0 0,0-1 0 0 0,-5 3 0 0 0,-12 8 0 0 0,0-1 0 0 0,-1-1 0 0 0,-1-1 0 0 0,-44 16 0 0 0,-1641 566 64 0 0,6-66-221 0 0,206-27 286 0 0,186-26-293 0 0,111-22 92 0 0,1122-420 198 0 0,170-73-62 0 0,234-84-52 0 0,-220 86-14 0 0,122-43 16 0 0,40-8 39 0 0,167-57-1 0 0,223-72 28 0 0,1 14 20 0 0,565-120-3 0 0,6 36-42 0 0,-263 93-20 0 0,3 32-17 0 0,-351 88-18 0 0,-452 63 0 0 0,-120 11 0 0 0,64 7 0 0 0,-101-4 0 0 0,25 6 0 0 0,-35-7 0 0 0,0 1 0 0 0,1 0 0 0 0,-1 0 0 0 0,0 0 0 0 0,1 0 0 0 0,-1 0 0 0 0,0 0 0 0 0,0 0 0 0 0,0 1 0 0 0,0-1 0 0 0,0 1 0 0 0,0 0 0 0 0,3 3 0 0 0,-5-5 0 0 0,0 1 0 0 0,1 0 0 0 0,-1-1 0 0 0,0 1 0 0 0,0 0 0 0 0,1-1 0 0 0,-1 1 0 0 0,0 0 0 0 0,0-1 0 0 0,0 1 0 0 0,0 0 0 0 0,0-1 0 0 0,0 1 0 0 0,0 0 0 0 0,0-1 0 0 0,0 1 0 0 0,-1 0 0 0 0,1-1 0 0 0,0 1 0 0 0,0 0 0 0 0,0-1 0 0 0,-1 1 0 0 0,1 0 0 0 0,0-1 0 0 0,-1 1 0 0 0,1-1 0 0 0,-1 1 0 0 0,1-1 0 0 0,0 1 0 0 0,-1-1 0 0 0,1 1 0 0 0,-2 0 0 0 0,-11 10 2 0 0,-1-1-1 0 0,0 0 0 0 0,-1-1 1 0 0,0 0-1 0 0,-18 6 0 0 0,28-12 2 0 0,-477 196 46 0 0,338-144-58 0 0,-631 224-124 0 0,-1443 504-105 0 0,581-152 89 0 0,407-129 139 0 0,979-399 9 0 0,-393 174-67 0 0,28-12-109 0 0,599-258 176 0 0,-301 128 45 0 0,276-115-20 0 0,32-14 18 0 0,10-6-41 0 0,0 0-1 0 0,0 0 1 0 0,0 0-1 0 0,1 0 1 0 0,-1 0-1 0 0,0 0 1 0 0,0 0-1 0 0,0 0 1 0 0,0 0-1 0 0,0 0 1 0 0,0 0-1 0 0,0 0 1 0 0,0 0-1 0 0,0 0 1 0 0,0 0-1 0 0,0 0 1 0 0,0 0-1 0 0,0 0 1 0 0,0 0 0 0 0,0 0-1 0 0,0 0 1 0 0,0 0-1 0 0,0 0 1 0 0,1 0-1 0 0,-1 0 1 0 0,0 0-1 0 0,0 0 1 0 0,0 0-1 0 0,0 0 1 0 0,0 0-1 0 0,0 0 1 0 0,0 0-1 0 0,0 1 1 0 0,0-1-1 0 0,0 0 1 0 0,0 0-1 0 0,0 0 1 0 0,0 0-1 0 0,0 0 1 0 0,0 0-1 0 0,0 0 1 0 0,0 0-1 0 0,0 0 1 0 0,0 0-1 0 0,0 0 1 0 0,0 0-1 0 0,0 0 1 0 0,0 0-1 0 0,0 0 1 0 0,0 0-1 0 0,0 0 1 0 0,0 0-1 0 0,0 0 1 0 0,0 1-1 0 0,0-1 1 0 0,0 0 0 0 0,0 0-1 0 0,0 0 1 0 0,0 0-1 0 0,0 0 1 0 0,0 0-1 0 0,0 0 1 0 0,0 0-1 0 0,0 0 1 0 0,0 0-1 0 0,0 0 1 0 0,21-4 41 0 0,-20 3-41 0 0,62-17 72 0 0,102-45 0 0 0,-87 31-34 0 0,104-41 34 0 0,42-15-1 0 0,43-13-12 0 0,38-9-48 0 0,36-11 0 0 0,1148-359 167 0 0,19 65-18 0 0,167 42-161 0 0,-1604 360 1 0 0,697-131 32 0 0,-5 23-3 0 0,-192 67 34 0 0,-554 53-64 0 0,127 0 0 0 0,-127 2 0 0 0,-1 1 0 0 0,1 0 0 0 0,0 2 0 0 0,-1 0 0 0 0,0 0 0 0 0,19 9 0 0 0,-33-12-3 0 0,0-1 0 0 0,0 1-1 0 0,0 0 1 0 0,0 0 0 0 0,-1 0 0 0 0,1 0-1 0 0,0 1 1 0 0,0-1 0 0 0,-1 0 0 0 0,1 1-1 0 0,-1-1 1 0 0,1 1 0 0 0,-1-1 0 0 0,0 1-1 0 0,1 0 1 0 0,-1 0 0 0 0,0-1 0 0 0,0 1-1 0 0,0 0 1 0 0,0 0 0 0 0,-1 0 0 0 0,1 0-1 0 0,-1 0 1 0 0,1 0 0 0 0,-1 1 0 0 0,1 1-1 0 0,-2 0-6 0 0,1 0-1 0 0,-1 0 0 0 0,0-1 0 0 0,0 1 1 0 0,0 0-1 0 0,-1 0 0 0 0,1-1 0 0 0,-1 1 0 0 0,0-1 1 0 0,0 1-1 0 0,0-1 0 0 0,-1 0 0 0 0,-3 4 1 0 0,-9 9-23 0 0,-2 0 1 0 0,0-1 0 0 0,0-1 0 0 0,-1-1-1 0 0,-40 22 1 0 0,-380 185-254 0 0,-20-28 1 0 0,417-175 256 0 0,-756 292-384 0 0,367-145 250 0 0,-279 107-85 0 0,-494 194-192 0 0,695-266 305 0 0,-439 179 36 0 0,-176 75 45 0 0,1092-441 55 0 0,-690 285 260 0 0,642-264 253 0 0,469-173 286 0 0,271-100-401 0 0,-370 133-318 0 0,687-213 143 0 0,-904 297-208 0 0,2677-713 272 0 0,-2569 694-287 0 0,687-151-75 0 0,-554 127 59 0 0,245-40 47 0 0,-4 28 0 0 0,-553 77-32 0 0,155-13 0 0 0,-113 12 0 0 0,63 6 0 0 0,-106-4 0 0 0,42 7-7 0 0,-42-7 4 0 0,0 1 0 0 0,0-1 0 0 0,0 1 0 0 0,0-1 0 0 0,0 1 1 0 0,0 0-1 0 0,0 0 0 0 0,0 0 0 0 0,-1 0 0 0 0,1 1 0 0 0,0-1 0 0 0,-1 0 0 0 0,1 1 1 0 0,0-1-1 0 0,1 4 0 0 0,-2-5 2 0 0,-1 1 0 0 0,0 0 0 0 0,0 0-1 0 0,1 0 1 0 0,-1-1 0 0 0,0 1 0 0 0,0 0 0 0 0,0 0 0 0 0,0 0 0 0 0,0 0 0 0 0,0-1 0 0 0,0 1 0 0 0,0 0-1 0 0,0 0 1 0 0,0 0 0 0 0,0-1 0 0 0,-1 1 0 0 0,1 0 0 0 0,0 0 0 0 0,-1 0 0 0 0,1-1 0 0 0,0 1 0 0 0,-1 0-1 0 0,1-1 1 0 0,-1 1 0 0 0,1 0 0 0 0,-1-1 0 0 0,-1 2 0 0 0,-4 4-20 0 0,0-1 1 0 0,0 0-1 0 0,-1 0 1 0 0,-9 4-1 0 0,-56 32-78 0 0,-2-4 0 0 0,-91 33-1 0 0,-163 40-52 0 0,210-72 102 0 0,-1363 434-566 0 0,1050-337 482 0 0,-285 93 239 0 0,-491 186-9 0 0,-122 71-552 0 0,468-164 157 0 0,781-293 258 0 0,-816 307 650 0 0,681-253-289 0 0,86-34-160 0 0,80-29-64 0 0,48-19-89 0 0,0 0-1 0 0,0 1 1 0 0,0-1-1 0 0,0 1 1 0 0,0-1-1 0 0,0 0 1 0 0,0 0-1 0 0,0 0 0 0 0,0 0 1 0 0,0 1-1 0 0,0-1 1 0 0,0-1-1 0 0,0 1 1 0 0,0 0-1 0 0,0 0 1 0 0,-2-1-1 0 0,4 0 4 0 0,-1 0 0 0 0,1 0 0 0 0,0 0 1 0 0,-1 1-1 0 0,1-1 0 0 0,0 0 0 0 0,0 0 0 0 0,-1 0 0 0 0,1 0 0 0 0,0 1 0 0 0,0-1 0 0 0,0 0 0 0 0,0 1 0 0 0,0-1 0 0 0,0 1 0 0 0,1-1 1 0 0,159-82 379 0 0,-12 17-187 0 0,42-11 10 0 0,41-16 3 0 0,37-15 0 0 0,36-11-36 0 0,806-266-144 0 0,172-5-142 0 0,11 39-68 0 0,713-100 174 0 0,-1669 386 11 0 0,714-92 234 0 0,-640 131-251 0 0,-390 25-14 0 0,-14 1 14 0 0,14-2-18 0 0,-1 2 1 0 0,0 0 0 0 0,1 1-1 0 0,30 6 1 0 0,-50-7 20 0 0,0 1 1 0 0,1-1-1 0 0,-1 1 0 0 0,0 0 1 0 0,0-1-1 0 0,0 1 1 0 0,0 0-1 0 0,0 0 0 0 0,0 0 1 0 0,0 1-1 0 0,0-1 1 0 0,0 0-1 0 0,0 1 0 0 0,-1-1 1 0 0,1 1-1 0 0,-1 0 1 0 0,1-1-1 0 0,1 4 0 0 0,-2-4 1 0 0,-1 0 0 0 0,0 0 0 0 0,0 0 0 0 0,0 0-1 0 0,1 0 1 0 0,-1 0 0 0 0,0 0 0 0 0,0 0 0 0 0,0 0-1 0 0,0 0 1 0 0,-1 0 0 0 0,1 0 0 0 0,0 0 0 0 0,0 0 0 0 0,-1 0-1 0 0,0 2 1 0 0,0-1 0 0 0,0 1 0 0 0,-1-1 0 0 0,0 1 0 0 0,1-1-1 0 0,-1 1 1 0 0,0-1 0 0 0,-3 3 0 0 0,-6 4-12 0 0,-1 1-1 0 0,0-2 1 0 0,-20 13 0 0 0,-48 19-5 0 0,72-36 18 0 0,-536 221-147 0 0,-16-30-96 0 0,363-129 166 0 0,153-51 58 0 0,-948 313 44 0 0,-929 321 199 0 0,25 64-490 0 0,807-273 179 0 0,782-312 88 0 0,33-18 0 0 0,32-16 0 0 0,45-19 0 0 0,187-71 0 0 0,-327 115 182 0 0,290-106 54 0 0,33-11-67 0 0,14-2-167 0 0,0 0 0 0 0,0 0 0 0 0,1 0 0 0 0,-1 0 0 0 0,0 0 0 0 0,0 0 0 0 0,0 0 0 0 0,0 0 0 0 0,0 0 1 0 0,0-1-1 0 0,0 1 0 0 0,0 0 0 0 0,0 0 0 0 0,0 0 0 0 0,0 0 0 0 0,0 0 0 0 0,0 0 0 0 0,0 0 0 0 0,0 0 0 0 0,0 0 1 0 0,0 0-1 0 0,0 0 0 0 0,0 0 0 0 0,0 0 0 0 0,0 0 0 0 0,0 0 0 0 0,0 0 0 0 0,0 0 0 0 0,0-1 0 0 0,0 1 1 0 0,0 0-1 0 0,0 0 0 0 0,0 0 0 0 0,0 0 0 0 0,0 0 0 0 0,0 0 0 0 0,0 0 0 0 0,0 0 0 0 0,0 0 0 0 0,0 0 0 0 0,0 0 1 0 0,0 0-1 0 0,0 0 0 0 0,0 0 0 0 0,0 0 0 0 0,0 0 0 0 0,0 0 0 0 0,0-1 0 0 0,0 1 0 0 0,0 0 0 0 0,0 0 0 0 0,0 0 1 0 0,0 0-1 0 0,0 0 0 0 0,0 0 0 0 0,0 0 0 0 0,0 0 0 0 0,0 0 0 0 0,-1 0 0 0 0,1 0 0 0 0,0 0 0 0 0,0 0 0 0 0,0 0 1 0 0,25-13 186 0 0,159-69 15 0 0,-26 13-142 0 0,41-21-8 0 0,40-12-44 0 0,45-10 2 0 0,37-11 36 0 0,41-9-25 0 0,884-272 97 0 0,-102 76-53 0 0,10 32-46 0 0,-243 98 10 0 0,2 17-10 0 0,-669 134-20 0 0,1595-248-1 0 0,-1797 290 0 0 0,79-8 0 0 0,-96 12 0 0 0,-1 1 0 0 0,47 6 0 0 0,-65-5 0 0 0,0 0 0 0 0,0 1 0 0 0,0-1 0 0 0,11 6 0 0 0,-16-7 0 0 0,-1 1-1 0 0,1-1 0 0 0,0 0 1 0 0,0 1-1 0 0,-1-1 0 0 0,1 1 1 0 0,0-1-1 0 0,0 1 0 0 0,-1-1 1 0 0,1 1-1 0 0,-1-1 0 0 0,1 1 1 0 0,-1 0-1 0 0,1-1 1 0 0,-1 1-1 0 0,1 0 0 0 0,-1-1 1 0 0,1 1-1 0 0,-1 0 0 0 0,0 0 1 0 0,1-1-1 0 0,-1 1 0 0 0,0 0 1 0 0,0 0-1 0 0,0 0 0 0 0,1-1 1 0 0,-1 1-1 0 0,0 1 1 0 0,-1 0-3 0 0,0 0 0 0 0,1 0 1 0 0,-1-1-1 0 0,0 1 0 0 0,0 0 1 0 0,0-1-1 0 0,0 1 0 0 0,0-1 1 0 0,0 1-1 0 0,0-1 0 0 0,-1 1 1 0 0,-1 0-1 0 0,-5 6 1 0 0,0-2-1 0 0,-1 1 1 0 0,0-1 0 0 0,-13 7-1 0 0,-48 19-5 0 0,61-27 4 0 0,-127 48-49 0 0,-315 97-21 0 0,273-94 58 0 0,-93 32-32 0 0,-571 175-47 0 0,-428 138-48 0 0,577-179 131 0 0,-1159 388-140 0 0,1448-470 76 0 0,-718 259-68 0 0,821-283 245 0 0,37-13-1 0 0,-437 149-185 0 0,569-208 97 0 0,124-43 97 0 0,12-5-61 0 0,19-11 21 0 0,171-81 205 0 0,-21 20-116 0 0,54-16 2 0 0,54-14-13 0 0,46-14-56 0 0,40-9-25 0 0,898-259 62 0 0,241-8-128 0 0,12 62 0 0 0,-142 90 0 0 0,-657 147 0 0 0,-445 71-21 0 0,-190 22 2 0 0,98 9-1 0 0,-179-5 18 0 0,50 7-7 0 0,-49-7 8 0 0,1 1-1 0 0,-1 1 1 0 0,0-1 0 0 0,1 1 0 0 0,-1 0-1 0 0,0 0 1 0 0,0 0 0 0 0,6 4 0 0 0,-9-5-1 0 0,0 0 0 0 0,0 0 0 0 0,0-1 1 0 0,0 1-1 0 0,0 0 0 0 0,0 0 0 0 0,0 0 1 0 0,-1 0-1 0 0,1 0 0 0 0,0 0 0 0 0,-1 0 1 0 0,1 0-1 0 0,-1 1 0 0 0,1-1 1 0 0,-1 0-1 0 0,1 0 0 0 0,-1 0 0 0 0,0 0 1 0 0,0 3-1 0 0,0-3 1 0 0,0 1 0 0 0,-1-1 0 0 0,1 1 0 0 0,-1 0 0 0 0,1-1 0 0 0,-1 1 0 0 0,0-1 0 0 0,0 1 0 0 0,0-1-1 0 0,1 0 1 0 0,-1 1 0 0 0,-1-1 0 0 0,1 0 0 0 0,0 0 0 0 0,0 0 0 0 0,0 1 0 0 0,-2 0 0 0 0,-15 10-8 0 0,-1 0-1 0 0,0-1 1 0 0,-1-1-1 0 0,-37 13 1 0 0,27-11-4 0 0,-909 346-256 0 0,-17-32 124 0 0,578-200 99 0 0,112-37 13 0 0,-1399 487-310 0 0,-1039 458 210 0 0,2293-884 450 0 0,390-143-287 0 0,16-7-5 0 0,5-1 2 0 0,33-18 19 0 0,254-119 198 0 0,-201 98-192 0 0,128-56 60 0 0,41-12-18 0 0,35-10-76 0 0,34-10-18 0 0,618-203 32 0 0,17 36 0 0 0,641-139-35 0 0,21 91 18 0 0,-1366 300 33 0 0,441-72 28 0 0,-649 107-94 0 0,2 2 0 0 0,-1 1-1 0 0,62 3 1 0 0,-107 2 16 0 0,0 0 1 0 0,0 1 0 0 0,0-1-1 0 0,0 0 1 0 0,0 1-1 0 0,-1 0 1 0 0,1-1 0 0 0,0 1-1 0 0,0 0 1 0 0,0 1-1 0 0,-1-1 1 0 0,4 2 0 0 0,-6-2 1 0 0,1-1 0 0 0,-1 0 0 0 0,0 1 0 0 0,0-1 0 0 0,1 0 0 0 0,-1 1 0 0 0,0-1 0 0 0,0 0 0 0 0,0 1 0 0 0,0-1 0 0 0,1 1 0 0 0,-1-1 0 0 0,0 0 0 0 0,0 1 0 0 0,0-1 0 0 0,0 1 1 0 0,0-1-1 0 0,0 1 0 0 0,0-1 0 0 0,0 0 0 0 0,0 1 0 0 0,0-1 0 0 0,0 1 0 0 0,0-1 0 0 0,-1 0 0 0 0,1 1 0 0 0,0-1 0 0 0,0 1 0 0 0,-1 0 0 0 0,0 1 1 0 0,-1 0-1 0 0,1-1 0 0 0,-1 1 0 0 0,1 0 0 0 0,-1 0 1 0 0,0-1-1 0 0,0 1 0 0 0,-3 1 0 0 0,-22 14-15 0 0,1-2-1 0 0,-39 16 0 0 0,-65 19-63 0 0,126-49 77 0 0,-540 165-144 0 0,303-98 84 0 0,-505 157-60 0 0,57-16 39 0 0,-727 243 16 0 0,1062-332 67 0 0,-736 261 0 0 0,654-218 0 0 0,-295 109 0 0 0,511-190 0 0 0,-336 112 0 0 0,499-178 15 0 0,55-16-8 0 0,1 1 0 0 0,-1-1 0 0 0,0 1 0 0 0,1-1 0 0 0,-1 0 0 0 0,0 1 1 0 0,0-1-1 0 0,1 0 0 0 0,-4 0 0 0 0,5-1-2 0 0,1 0 1 0 0,0 0-1 0 0,0 0 1 0 0,0 0-1 0 0,0 0 1 0 0,0 0-1 0 0,0 1 1 0 0,0-1-1 0 0,0 0 1 0 0,0 1-1 0 0,0-1 1 0 0,0 1-1 0 0,0-1 1 0 0,3 0-1 0 0,159-68 181 0 0,-12 7-76 0 0,50-21 2 0 0,51-18-18 0 0,44-16-61 0 0,41-8 26 0 0,453-136 14 0 0,11 22-39 0 0,-769 230-35 0 0,1253-334 61 0 0,1684-279 4 0 0,-2514 552-64 0 0,-213 35 0 0 0,283-34-93 0 0,-520 68 77 0 0,-1 1-1 0 0,0 0 1 0 0,1 0 0 0 0,7 1 0 0 0,-12-1 14 0 0,0 0 1 0 0,0-1-1 0 0,1 1 1 0 0,-1 0 0 0 0,0 0-1 0 0,0 0 1 0 0,1 0-1 0 0,-1 0 1 0 0,0 0 0 0 0,0 0-1 0 0,1 1 1 0 0,-1-1 0 0 0,0 0-1 0 0,0 0 1 0 0,1 0-1 0 0,-1 0 1 0 0,0 0 0 0 0,0 0-1 0 0,1 0 1 0 0,-1 0-1 0 0,0 1 1 0 0,0-1 0 0 0,0 0-1 0 0,1 0 1 0 0,-1 0 0 0 0,0 1-1 0 0,0-1 1 0 0,0 0-1 0 0,0 0 1 0 0,0 0 0 0 0,1 1-1 0 0,-1-1 1 0 0,0 0-1 0 0,0 0 1 0 0,0 1 0 0 0,0-1-1 0 0,0 0 1 0 0,0 0 0 0 0,0 1-1 0 0,0-1 1 0 0,0 0-1 0 0,0 0 1 0 0,0 1 0 0 0,0-1-1 0 0,0 0 1 0 0,0 0 0 0 0,0 1-1 0 0,0-1 1 0 0,0 0-1 0 0,0 0 1 0 0,0 0 0 0 0,0 1-1 0 0,0-1 1 0 0,-1 0-1 0 0,1 0 1 0 0,0 1 0 0 0,0-1-1 0 0,0 0 1 0 0,0 0 0 0 0,-1 0-1 0 0,1 1 1 0 0,0-1-1 0 0,0 0 1 0 0,0 0 0 0 0,-1 0-1 0 0,1 0 1 0 0,0 0-1 0 0,-1 1 1 0 0,-18 10-50 0 0,-17 4-19 0 0,-43 12 0 0 0,54-19 51 0 0,-302 89-131 0 0,147-44 127 0 0,-1178 322-190 0 0,664-188 103 0 0,-1031 325 93 0 0,1330-391 18 0 0,-243 86-1 0 0,122-38 0 0 0,281-96 0 0 0,36-9 0 0 0,-268 70 192 0 0,466-134-190 0 0,-9 3 24 0 0,-1-1-1 0 0,1 0 0 0 0,0 0 0 0 0,-13-1 0 0 0,21-1 7 0 0,8-4 0 0 0,117-55 47 0 0,1117-411 90 0 0,-365 206-101 0 0,-752 228-56 0 0,1395-356 132 0 0,1256-111-144 0 0,-2644 484 0 0 0,406-46 0 0 0,-521 64 0 0 0,-3 0 0 0 0,-1 0 0 0 0,1 1 0 0 0,0 0 0 0 0,21 4 0 0 0,-22 1 2 0 0,-11-5-2 0 0,0 1 0 0 0,1-1 0 0 0,-1 0 0 0 0,0 0 0 0 0,0 1 0 0 0,0-1 0 0 0,0 0 0 0 0,0 0 0 0 0,0 1 0 0 0,1-1 1 0 0,-1 0-1 0 0,0 0 0 0 0,0 1 0 0 0,0-1 0 0 0,0 0 0 0 0,0 0 0 0 0,0 1 0 0 0,0-1 0 0 0,0 0 0 0 0,0 0 0 0 0,0 1 0 0 0,0-1 0 0 0,-1 0 0 0 0,1 0 0 0 0,0 1 0 0 0,-1 1-1 0 0,0-1-1 0 0,0 1 1 0 0,-1-1-1 0 0,1 0 1 0 0,0 1-1 0 0,-1-1 1 0 0,1 0-1 0 0,-1 0 1 0 0,1 0-1 0 0,-4 2 1 0 0,-24 12-30 0 0,-43 15 0 0 0,42-18 26 0 0,-278 95-57 0 0,-9-17-26 0 0,307-87 86 0 0,-291 78-52 0 0,-451 127-57 0 0,-572 184 36 0 0,258-57 15 0 0,633-194 14 0 0,-139 48 0 0 0,121-34 46 0 0,-470 156 0 0 0,681-239 5 0 0,197-60 8 0 0,5-3 71 0 0,28-8-26 0 0,10-1-58 0 0,0 0 1 0 0,0 0 0 0 0,0 0 0 0 0,0 0-1 0 0,0 0 1 0 0,0 0 0 0 0,0 0 0 0 0,0 0-1 0 0,0 0 1 0 0,0 0 0 0 0,0 0 0 0 0,0 0-1 0 0,0 0 1 0 0,0 0 0 0 0,0 0-1 0 0,0-1 1 0 0,0 1 0 0 0,0 0 0 0 0,0 0-1 0 0,0 0 1 0 0,0 0 0 0 0,0 0 0 0 0,0 0-1 0 0,0 0 1 0 0,0 0 0 0 0,0 0 0 0 0,0 0-1 0 0,0 0 1 0 0,0 0 0 0 0,0 0-1 0 0,0 0 1 0 0,0 0 0 0 0,0 0 0 0 0,0 0-1 0 0,0 0 1 0 0,0 0 0 0 0,0 0 0 0 0,0 0-1 0 0,0 0 1 0 0,0 0 0 0 0,0 0 0 0 0,0 0-1 0 0,0 0 1 0 0,0 0 0 0 0,0 0 0 0 0,0 0-1 0 0,0-1 1 0 0,0 1 0 0 0,0 0-1 0 0,-1 0 1 0 0,1 0 0 0 0,0 0 0 0 0,0 0-1 0 0,0 0 1 0 0,0 0 0 0 0,0 0 0 0 0,0 0-1 0 0,0 0 1 0 0,0 0 0 0 0,17-8 70 0 0,127-58 142 0 0,112-49-38 0 0,-75 42-158 0 0,37-7-6 0 0,664-215 46 0 0,18 42-50 0 0,491-68 45 0 0,-1196 277-51 0 0,1139-219-1 0 0,-1173 237-6 0 0,188-5 0 0 0,-309 32-42 0 0,-40-1 48 0 0,1 0-1 0 0,0 0 1 0 0,0 0-1 0 0,-1 0 0 0 0,1 0 1 0 0,0 0-1 0 0,0 1 1 0 0,-1-1-1 0 0,1 0 1 0 0,0 1-1 0 0,-1-1 1 0 0,1 0-1 0 0,0 1 1 0 0,-1-1-1 0 0,1 1 0 0 0,-1-1 1 0 0,1 1-1 0 0,0-1 1 0 0,-1 1-1 0 0,1-1 1 0 0,0 2-1 0 0,-1-1 1 0 0,0-1-1 0 0,0 1 1 0 0,0 0-1 0 0,0 0 1 0 0,0-1-1 0 0,0 1 1 0 0,-1 0-1 0 0,1-1 1 0 0,0 1-1 0 0,0 0 1 0 0,-1-1-1 0 0,1 1 1 0 0,0 0-1 0 0,-1-1 1 0 0,1 1-1 0 0,0 0 1 0 0,-1-1-1 0 0,1 1 1 0 0,-1-1-1 0 0,1 1 1 0 0,-1-1-1 0 0,1 1 1 0 0,-2 0-1 0 0,-8 7-11 0 0,-1 0-1 0 0,0-1 1 0 0,-1 0-1 0 0,0-1 1 0 0,-23 9-1 0 0,31-13 11 0 0,-553 215-245 0 0,-16-25 135 0 0,-172 56-1 0 0,-111 36 2 0 0,-429 159 53 0 0,796-270 44 0 0,9-13 68 0 0,467-156-50 0 0,-61 15 69 0 0,74-18-72 0 0,-1-1 1 0 0,1 0 0 0 0,0 0-1 0 0,-1 0 1 0 0,1 0 0 0 0,0 0-1 0 0,-1 1 1 0 0,1-1-1 0 0,0 0 1 0 0,-1 0 0 0 0,1 0-1 0 0,0 0 1 0 0,-1 0 0 0 0,1 0-1 0 0,0 0 1 0 0,-1 0-1 0 0,1 0 1 0 0,-1 0 0 0 0,1-1-1 0 0,0 1 1 0 0,-1 0 0 0 0,1 0-1 0 0,0 0 1 0 0,-1 0-1 0 0,1 0 1 0 0,-1-1 0 0 0,14-6 93 0 0,331-145 220 0 0,-301 134-308 0 0,141-56-23 0 0,494-156-36 0 0,17 30 24 0 0,507-116 444 0 0,13 58 0 0 0,-108 103-1256 0 0,-1079 152 839 0 0,-13 0 4 0 0,1 1 0 0 0,0 1 0 0 0,0 0-1 0 0,0 2 1 0 0,18 1 0 0 0,-34-2 0 0 0,1 0 1 0 0,0 0-1 0 0,-1 0 0 0 0,1 0 0 0 0,-1 1 1 0 0,1-1-1 0 0,-1 0 0 0 0,1 0 1 0 0,0 0-1 0 0,-1 1 0 0 0,1-1 0 0 0,-1 0 1 0 0,1 0-1 0 0,-1 1 0 0 0,1-1 0 0 0,-1 0 1 0 0,0 1-1 0 0,1-1 0 0 0,-1 1 0 0 0,1-1 1 0 0,-1 1-1 0 0,1 0 0 0 0,-1-1 1 0 0,0 1-1 0 0,0-1 1 0 0,0 1-1 0 0,0-1 1 0 0,0 1 0 0 0,-1-1-1 0 0,1 1 1 0 0,0-1-1 0 0,0 1 1 0 0,0-1-1 0 0,0 1 1 0 0,-1-1 0 0 0,1 1-1 0 0,0-1 1 0 0,0 0-1 0 0,-1 1 1 0 0,1-1-1 0 0,0 1 1 0 0,-1-1-1 0 0,1 1 1 0 0,-5 3 19 0 0,1 0-1 0 0,-1-1 1 0 0,-7 6 0 0 0,11-9-23 0 0,-17 11 4 0 0,-1-2 0 0 0,-1 0 0 0 0,-27 9 0 0 0,31-12-5 0 0,-757 267-253 0 0,-57-18 152 0 0,414-133 90 0 0,-47 20 12 0 0,-377 111 0 0 0,719-218 0 0 0,-796 205 14 0 0,860-226 8 0 0,18-5 0 0 0,-76 9 0 0 0,88-18-22 0 0,26 0 0 0 0,1 0 1 0 0,0 0-1 0 0,0 0 0 0 0,0 0 1 0 0,-1 0-1 0 0,1 0 0 0 0,0 0 0 0 0,0 0 1 0 0,-1 0-1 0 0,1 0 0 0 0,0 0 0 0 0,0-1 1 0 0,0 1-1 0 0,-1 0 0 0 0,1 0 1 0 0,0 0-1 0 0,0 0 0 0 0,0 0 0 0 0,-1 0 1 0 0,1 0-1 0 0,0-1 0 0 0,0 1 0 0 0,0 0 1 0 0,0 0-1 0 0,0 0 0 0 0,-1 0 1 0 0,1-1-1 0 0,0 1 0 0 0,0 0 0 0 0,0 0 1 0 0,0 0-1 0 0,0-1 0 0 0,0 1 0 0 0,0 0 1 0 0,0 0-1 0 0,0-1 0 0 0,0 1 1 0 0,0 0-1 0 0,0 0 0 0 0,0 0 0 0 0,0-1 1 0 0,0 1-1 0 0,0 0 0 0 0,0 0 0 0 0,0-1 1 0 0,0 1-1 0 0,0 0 0 0 0,0 0 1 0 0,0 0-1 0 0,0-1 0 0 0,0 1 0 0 0,0 0 1 0 0,1 0-1 0 0,-1 0 0 0 0,0 0 0 0 0,0-1 1 0 0,0 1-1 0 0,0 0 0 0 0,0 0 1 0 0,1 0-1 0 0,-1 0 0 0 0,0 0 0 0 0,0-1 1 0 0,0 1-1 0 0,1 0 0 0 0,17-11 54 0 0,126-53 101 0 0,-54 27-106 0 0,735-262 30 0 0,24 65-18 0 0,839-157-61 0 0,-1019 270 0 0 0,-491 104-155 0 0,-217 24 37 0 0,1 1-1 0 0,-41 15 1 0 0,-8 2 111 0 0,-949 227 124 0 0,234-85-113 0 0,34-7-23 0 0,479-94-8 0 0,-290 64-53 0 0,-2-24 34 0 0,376-79 46 0 0,143-22 0 0 0,-75-4 0 0 0,115-2-3 0 0,-23-4 0 0 0,38 4 7 0 0,1-1-1 0 0,0 1 0 0 0,1-1 1 0 0,-1 0-1 0 0,0-1 0 0 0,0 1 1 0 0,1-1-1 0 0,-6-4 0 0 0,9 6 4 0 0,1 0 0 0 0,-1 0 0 0 0,1 0 0 0 0,-1-1 0 0 0,1 1 0 0 0,-1-1 0 0 0,1 1 0 0 0,0-1 0 0 0,0 1 0 0 0,0-1-1 0 0,0 0 1 0 0,0 0 0 0 0,0 0 0 0 0,0 1 0 0 0,0-1 0 0 0,1 0 0 0 0,-1 0 0 0 0,1 0 0 0 0,0 0 0 0 0,-1 0 0 0 0,1 0 0 0 0,0 0 0 0 0,0 0 0 0 0,0 0 0 0 0,0 0-1 0 0,1 0 1 0 0,-1 0 0 0 0,0 0 0 0 0,1 0 0 0 0,-1 0 0 0 0,1 0 0 0 0,1-3 0 0 0,2-2 13 0 0,1 0 1 0 0,-1 0-1 0 0,1 0 1 0 0,0 0-1 0 0,0 1 0 0 0,1 0 1 0 0,7-7-1 0 0,27-18 49 0 0,0 2 0 0 0,77-43-1 0 0,-116 71-67 0 0,731-362 160 0 0,14 78-91 0 0,12 27 43 0 0,-582 199-96 0 0,1379-406-201 0 0,-1273 396 165 0 0,59-16-29 0 0,-262 64 21 0 0,99-31-154 0 0,-164 46 82 0 0,-25 7 6 0 0,-3-1 75 0 0,-212 25-265 0 0,4 17 133 0 0,110-19 76 0 0,59-13 45 0 0,-799 166-340 0 0,-965 224 206 0 0,-267 48-100 0 0,1537-338 256 0 0,407-90 52 0 0,-273 4 0 0 0,389-24-7 0 0,0-1 0 0 0,1-1-1 0 0,-1-1 1 0 0,-41-11 0 0 0,60 12-25 0 0,-1 0-1 0 0,1 1 0 0 0,0-2 1 0 0,0 1-1 0 0,0-1 1 0 0,0 0-1 0 0,0 0 1 0 0,0 0-1 0 0,1 0 0 0 0,-6-6 1 0 0,8 7-5 0 0,1 0 1 0 0,-1-1 0 0 0,1 1-1 0 0,0 0 1 0 0,0 0 0 0 0,0-1-1 0 0,0 1 1 0 0,0-1 0 0 0,0 1-1 0 0,1-1 1 0 0,-1 1 0 0 0,1-1-1 0 0,0 0 1 0 0,0 1 0 0 0,0-1-1 0 0,0 1 1 0 0,0-1 0 0 0,0 1 0 0 0,1-1-1 0 0,-1 0 1 0 0,1 1 0 0 0,0-1-1 0 0,0 1 1 0 0,1-3 0 0 0,1-4 18 0 0,1 1 1 0 0,0 1-1 0 0,1-1 1 0 0,0 1 0 0 0,0-1-1 0 0,8-7 1 0 0,45-41 121 0 0,32-18-51 0 0,179-114 0 0 0,121-31 10 0 0,241-79-79 0 0,19 32 18 0 0,565-167-83 0 0,-472 173-168 0 0,-724 253 197 0 0,3-1-2 0 0,0-2 0 0 0,0 0 0 0 0,0-1 1 0 0,-1-1-1 0 0,24-19 0 0 0,-44 30 10 0 0,0 1 0 0 0,0-1 0 0 0,0 0 0 0 0,0 0 1 0 0,0 1-1 0 0,0-1 0 0 0,0 0 0 0 0,0 0 0 0 0,0 0 0 0 0,-1 0 0 0 0,1 0 0 0 0,0-1 0 0 0,-1 1 0 0 0,1 0 0 0 0,-1 0 0 0 0,0 0 0 0 0,1 0 0 0 0,-1-1 0 0 0,0 1 0 0 0,1 0 1 0 0,-1 0-1 0 0,0-1 0 0 0,0 1 0 0 0,0 0 0 0 0,0 0 0 0 0,0-1 0 0 0,-1 1 0 0 0,1 0 0 0 0,-1-2 0 0 0,0 1 1 0 0,0 0 0 0 0,-1 0 0 0 0,1 0 0 0 0,-1 0 0 0 0,0 0 0 0 0,0 0 0 0 0,0 1 0 0 0,0-1 0 0 0,0 1 0 0 0,0-1 0 0 0,0 1 0 0 0,0 0 0 0 0,0 0 0 0 0,0 0 0 0 0,-4-1 0 0 0,-10-2-2 0 0,-1 0 0 0 0,1 1 0 0 0,-1 0 0 0 0,0 2 0 0 0,-28 0 0 0 0,-95 2-103 0 0,-275 39 0 0 0,-1837 396-171 0 0,1894-349 252 0 0,-969 226-148 0 0,1237-292 170 0 0,-851 171 0 0 0,828-174 54 0 0,-124 4 0 0 0,222-21-25 0 0,0-1 0 0 0,0-1 1 0 0,0 0-1 0 0,0 0 0 0 0,-29-8 0 0 0,42 8-23 0 0,1 1-1 0 0,-1-1 1 0 0,0 0 0 0 0,1 1-1 0 0,-1-1 1 0 0,1 0 0 0 0,-1 0-1 0 0,1 0 1 0 0,0 0 0 0 0,-1 0-1 0 0,1-1 1 0 0,0 1 0 0 0,-2-2-1 0 0,3 2 0 0 0,-1 0 0 0 0,1 0 0 0 0,-1 0 0 0 0,1 0 0 0 0,0 0 0 0 0,-1 0 0 0 0,1 0 0 0 0,0 0 0 0 0,0 0 0 0 0,0 0 0 0 0,0 0 0 0 0,0 0 0 0 0,0 0 0 0 0,0 0-1 0 0,0 0 1 0 0,0 0 0 0 0,1-2 0 0 0,1-1 9 0 0,0 0-1 0 0,0 0 0 0 0,0 0 0 0 0,1 0 1 0 0,0 0-1 0 0,-1 0 0 0 0,2 1 1 0 0,-1-1-1 0 0,5-4 0 0 0,27-21 79 0 0,73-47-1 0 0,14 1-18 0 0,381-184 17 0 0,22 33-36 0 0,1273-417 10 0 0,-1449 534-87 0 0,162-50-18 0 0,-445 140 45 0 0,0-3-1 0 0,96-47 1 0 0,-156 67 2 0 0,0-1 1 0 0,-1 0 0 0 0,0-1-1 0 0,1 1 1 0 0,-1-1 0 0 0,-1 0-1 0 0,8-8 1 0 0,-11 12-8 0 0,-1 0 1 0 0,0-1-1 0 0,1 1 0 0 0,-1 0 0 0 0,0 0 0 0 0,0-1 1 0 0,1 1-1 0 0,-1-1 0 0 0,0 1 0 0 0,0 0 0 0 0,0-1 1 0 0,1 1-1 0 0,-1 0 0 0 0,0-1 0 0 0,0 1 0 0 0,0-1 1 0 0,0 1-1 0 0,0 0 0 0 0,0-1 0 0 0,0 1 0 0 0,0-1 1 0 0,0 1-1 0 0,0-1 0 0 0,0 1 0 0 0,0 0 0 0 0,0-1 1 0 0,0 1-1 0 0,0-1 0 0 0,0 1 0 0 0,0 0 0 0 0,-1-1 1 0 0,1 1-1 0 0,0-1 0 0 0,-1 1 0 0 0,-15-7-51 0 0,5 4 38 0 0,0 1 1 0 0,0 0-1 0 0,0 1 0 0 0,0 1 1 0 0,0 0-1 0 0,-12 1 0 0 0,-59 7-44 0 0,-95 24 0 0 0,105-18 48 0 0,-656 154-151 0 0,525-117 94 0 0,-1047 294-259 0 0,186-35 186 0 0,478-141 91 0 0,272-77 38 0 0,-152 35 11 0 0,395-107 10 0 0,-90 13-1 0 0,124-29 82 0 0,36-4-88 0 0,1 0 0 0 0,-1 0 1 0 0,1 0-1 0 0,-1 0 0 0 0,1 0 1 0 0,-1 0-1 0 0,1 0 0 0 0,-1 0 1 0 0,1 0-1 0 0,-1 0 0 0 0,1 0 1 0 0,-1 0-1 0 0,1 0 1 0 0,-1 0-1 0 0,1 0 0 0 0,-1-1 1 0 0,1 1-1 0 0,-1 0 0 0 0,1 0 1 0 0,-1-1-1 0 0,1 1 0 0 0,-1 0 1 0 0,1 0-1 0 0,0-1 0 0 0,-1 1 1 0 0,1-1-1 0 0,0 1 1 0 0,-1 0-1 0 0,1-1 0 0 0,-1 0 1 0 0,1 0 1 0 0,1 0 0 0 0,-1 0 0 0 0,0 0 0 0 0,1 0 0 0 0,-1 0 1 0 0,0 0-1 0 0,1 0 0 0 0,-1 1 0 0 0,1-1 0 0 0,0 0 0 0 0,-1 0 1 0 0,1 0-1 0 0,0 1 0 0 0,-1-1 0 0 0,2 0 0 0 0,12-11 29 0 0,0 1-1 0 0,0 1 1 0 0,1 0 0 0 0,20-9-1 0 0,197-92 89 0 0,12 14-10 0 0,-183 74-106 0 0,163-65-6 0 0,710-257 0 0 0,-128 101 48 0 0,-351 111-46 0 0,20-3-77 0 0,-195 58 143 0 0,77-23-55 0 0,-140 40-13 0 0,-216 60 0 0 0,-3 1 0 0 0,-9 2 0 0 0,-19 5 0 0 0,-53 16-7 0 0,-530 152-146 0 0,214-67 91 0 0,150-42 12 0 0,201-53 37 0 0,-1159 325-187 0 0,31-24 125 0 0,588-192 86 0 0,454-102 72 0 0,114-18-50 0 0,1-1 0 0 0,-1-1-1 0 0,0-1 1 0 0,-30-5 0 0 0,49 6-30 0 0,0 0 0 0 0,0 0 1 0 0,0 0-1 0 0,0 0 1 0 0,0 0-1 0 0,0 0 1 0 0,1-1-1 0 0,-1 1 1 0 0,0 0-1 0 0,0-1 1 0 0,0 1-1 0 0,0-1 1 0 0,1 1-1 0 0,-1-1 1 0 0,0 1-1 0 0,0-1 1 0 0,1 1-1 0 0,-1-1 0 0 0,1 0 1 0 0,-1 1-1 0 0,0-1 1 0 0,1 0-1 0 0,-1 0 1 0 0,1 1-1 0 0,-1-1 1 0 0,1 0-1 0 0,0 0 1 0 0,-1 0-1 0 0,1 0 1 0 0,0 0-1 0 0,0 1 1 0 0,-1-1-1 0 0,1-1 1 0 0,1 0 4 0 0,-1-1 0 0 0,1 1 0 0 0,-1 0 0 0 0,1 0 0 0 0,0 0 0 0 0,0 0 0 0 0,0 0 0 0 0,0 0 0 0 0,0 0 0 0 0,1 0 0 0 0,-1 1 0 0 0,1-1 0 0 0,2-3 0 0 0,18-16 32 0 0,2 0 0 0 0,41-27 0 0 0,63-32 21 0 0,-90 57-50 0 0,460-237 76 0 0,19 37-96 0 0,-359 156 23 0 0,396-162 46 0 0,-130 63-60 0 0,-254 102 0 0 0,231-78 0 0 0,-345 124 0 0 0,-103 41-53 0 0,-408 172-190 0 0,-125 44-37 0 0,201-100 192 0 0,-169 70-16 0 0,441-165 104 0 0,-55 25 0 0 0,108-40 54 0 0,52-28-45 0 0,5-2 2 0 0,9-3 14 0 0,21-8 4 0 0,180-77 139 0 0,490-173 30 0 0,-531 202-186 0 0,129-46-14 0 0,-134 46 2 0 0,-158 58 0 0 0,-8 4 0 0 0,-9 6 0 0 0,6-7 0 0 0,-21 19-11 0 0,0-2 0 0 0,-2 0 0 0 0,-42 22 0 0 0,-88 34-64 0 0,80-39 53 0 0,-532 235-69 0 0,79-24 1 0 0,455-213 36 0 0,60-27 59 0 0,13-6-4 0 0,0 0-1 0 0,0 0 0 0 0,0 0 0 0 0,0 0 0 0 0,0 0 1 0 0,0 1-1 0 0,0-1 0 0 0,1 0 0 0 0,-1 0 0 0 0,0 0 1 0 0,0 0-1 0 0,0 0 0 0 0,0 0 0 0 0,0 0 1 0 0,0 0-1 0 0,0 0 0 0 0,0 0 0 0 0,0 0 0 0 0,0 0 1 0 0,0 0-1 0 0,0 0 0 0 0,0 0 0 0 0,0 0 0 0 0,0 0 1 0 0,0 0-1 0 0,0 0 0 0 0,0 0 0 0 0,0 1 0 0 0,0-1 1 0 0,0 0-1 0 0,0 0 0 0 0,0 0 0 0 0,0 0 0 0 0,0 0 1 0 0,0 0-1 0 0,0 0 0 0 0,0 0 0 0 0,0 0 0 0 0,0 0 1 0 0,0 0-1 0 0,0 0 0 0 0,0 0 0 0 0,0 0 0 0 0,0 0 1 0 0,-1 0-1 0 0,1 0 0 0 0,0 0 0 0 0,0 0 0 0 0,0 0 1 0 0,0 0-1 0 0,0 0 0 0 0,0 0 0 0 0,0 0 1 0 0,0 1-1 0 0,0-1 0 0 0,0 0 0 0 0,0 0 0 0 0,0 0 1 0 0,0 0-1 0 0,0 0 0 0 0,0 0 0 0 0,0 0 0 0 0,0 0 1 0 0,-1 0-1 0 0,12-2 36 0 0,-10 2-31 0 0,14-3 20 0 0,0-2 0 0 0,27-11 0 0 0,-22 8 3 0 0,1103-389 169 0 0,-350 144-133 0 0,-506 166-52 0 0,433-131 40 0 0,-529 170-76 0 0,377-100-141 0 0,-401 115 306 0 0,-197 47-93 0 0,-128 38-169 0 0,88-25 40 0 0,-420 148-221 0 0,345-115 230 0 0,-104 38-46 0 0,-251 86-108 0 0,454-163 201 0 0,-487 144-190 0 0,436-133 218 0 0,-213 49 162 0 0,321-80-148 0 0,-33 5 58 0 0,40-6-67 0 0,-1 1 0 0 0,1-1 1 0 0,0 0-1 0 0,0 0 0 0 0,0-1 0 0 0,0 1 1 0 0,0 0-1 0 0,0-1 0 0 0,0 1 1 0 0,-1-1-1 0 0,1 0 0 0 0,0 0 1 0 0,1 1-1 0 0,-5-3 0 0 0,6 2-5 0 0,0 1 0 0 0,-1-1 0 0 0,1 1 0 0 0,0-1 0 0 0,0 1 0 0 0,-1-1 0 0 0,1 1 0 0 0,0-1 0 0 0,0 1-1 0 0,0-1 1 0 0,0 1 0 0 0,0-1 0 0 0,0 1 0 0 0,0-1 0 0 0,0 1 0 0 0,0-1 0 0 0,0 1 0 0 0,0-1 0 0 0,0 0 0 0 0,0 1 0 0 0,0-1 0 0 0,0 1-1 0 0,0-1 1 0 0,1 1 0 0 0,-1-1 0 0 0,0 1 0 0 0,0-1 0 0 0,1 1 0 0 0,-1 0 0 0 0,1-1 0 0 0,12-16 50 0 0,-1 7-21 0 0,0-1 0 0 0,0 2 0 0 0,1 0 0 0 0,24-13 0 0 0,269-133 185 0 0,-171 90-170 0 0,318-131-11 0 0,12 28 0 0 0,73 0 10 0 0,-243 81-28 0 0,489-144-18 0 0,-660 197 0 0 0,383-94 0 0 0,-425 110-12 0 0,5-2-51 0 0,152-14 0 0 0,-233 33 48 0 0,0 1 0 0 0,0 0 1 0 0,0 0-1 0 0,0 0 0 0 0,0 1 1 0 0,0 0-1 0 0,7 2 0 0 0,-13-3 12 0 0,1 0 0 0 0,0 0 0 0 0,-1 0 1 0 0,1 0-1 0 0,-1 0 0 0 0,1 1 0 0 0,-1-1 0 0 0,1 0 0 0 0,-1 0 0 0 0,1 0 0 0 0,-1 1 0 0 0,1-1 0 0 0,-1 0 1 0 0,1 1-1 0 0,-1-1 0 0 0,1 0 0 0 0,-1 1 0 0 0,0-1 0 0 0,1 1 0 0 0,-1-1 0 0 0,0 1 0 0 0,1-1 0 0 0,-1 1 1 0 0,0-1-1 0 0,0 1 0 0 0,1-1 0 0 0,-1 1 0 0 0,0-1 0 0 0,0 1 0 0 0,0-1 0 0 0,0 1 0 0 0,0-1 0 0 0,0 1 1 0 0,0-1-1 0 0,0 1 0 0 0,0 0 0 0 0,0-1 0 0 0,0 1 0 0 0,0-1 0 0 0,0 2 0 0 0,-1 0-4 0 0,0 0-1 0 0,0 0 1 0 0,-1 0-1 0 0,1 0 1 0 0,-1-1 0 0 0,1 1-1 0 0,-1 0 1 0 0,1-1-1 0 0,-4 3 1 0 0,-18 14-53 0 0,-1-2 0 0 0,-37 21 1 0 0,-61 21-37 0 0,-415 140 31 0 0,-163 18-41 0 0,169-55 20 0 0,-1167 349 58 0 0,1329-402-28 0 0,273-80 54 0 0,-550 145-75 0 0,620-168 77 0 0,-29 2 0 0 0,54-6 1 0 0,0-1 0 0 0,0 0 0 0 0,1 0 0 0 0,-1 0 0 0 0,0 0 0 0 0,0 0 0 0 0,0 0 0 0 0,0 0 0 0 0,0-1 0 0 0,1 1 0 0 0,-1 0 0 0 0,0 0 0 0 0,0-1 0 0 0,0 1 0 0 0,1 0 0 0 0,-2-1 0 0 0,2 0 1 0 0,0 1 0 0 0,0-1 0 0 0,-1 1 0 0 0,1 0 0 0 0,0-1 0 0 0,0 1 1 0 0,0-1-1 0 0,0 1 0 0 0,0 0 0 0 0,0-1 0 0 0,0 1 0 0 0,0-1 0 0 0,0 1 0 0 0,0-1 1 0 0,0 1-1 0 0,0 0 0 0 0,0-1 0 0 0,0 1 0 0 0,1-1 0 0 0,-1 1 0 0 0,0 0 1 0 0,0-1-1 0 0,0 1 0 0 0,1-1 0 0 0,-1 1 0 0 0,0 0 0 0 0,0-1 0 0 0,1 1 1 0 0,-1 0-1 0 0,1-1 0 0 0,5-4 16 0 0,-1-1 1 0 0,1 1-1 0 0,1 1 1 0 0,-1-1-1 0 0,1 1 1 0 0,0 1-1 0 0,0-1 0 0 0,8-2 1 0 0,0-1 4 0 0,244-100 69 0 0,-185 79-88 0 0,1441-488-4 0 0,254 19 0 0 0,-1155 334 0 0 0,-301 79 0 0 0,-154 40 0 0 0,129-32 0 0 0,-248 66 0 0 0,-38 10 0 0 0,-1 0 0 0 0,1-1 0 0 0,-1 1 0 0 0,1-1 0 0 0,-1 1 0 0 0,1-1 0 0 0,-1 0 0 0 0,0 1 0 0 0,1-1 0 0 0,0-1 0 0 0,-2 1 0 0 0,0 1 0 0 0,0 0 0 0 0,-1-1 0 0 0,1 1 0 0 0,0 0 0 0 0,-1 0 0 0 0,1-1 0 0 0,0 1 0 0 0,-1 0 0 0 0,1 0 0 0 0,0 0 0 0 0,-1 0 0 0 0,1-1 0 0 0,-1 1 0 0 0,1 0 0 0 0,0 0 0 0 0,-1 0 0 0 0,1 0 0 0 0,-1 0 0 0 0,1 0 0 0 0,0 0 0 0 0,-1 0 0 0 0,1 0 0 0 0,-1 0 0 0 0,1 0 0 0 0,-1 0 0 0 0,1 0 0 0 0,-1 1 0 0 0,-13 0 0 0 0,0 0 0 0 0,-15 4 0 0 0,7-1 0 0 0,-705 153-152 0 0,469-95 104 0 0,32-10 37 0 0,-885 209-71 0 0,9 33 31 0 0,-296 84-29 0 0,1326-361 87 0 0,-269 60-18 0 0,-2-25 182 0 0,307-49-112 0 0,-46-2 1 0 0,80-1-59 0 0,-1 0 0 0 0,1 0 0 0 0,-1 0 0 0 0,1-1 0 0 0,0 1-1 0 0,-1-1 1 0 0,1 0 0 0 0,-1 0 0 0 0,1 0 0 0 0,0 0 0 0 0,0 0 0 0 0,-3-1 0 0 0,5 1 0 0 0,0 1 0 0 0,-1-1 0 0 0,1 1-1 0 0,0 0 1 0 0,-1-1 0 0 0,1 1-1 0 0,0-1 1 0 0,-1 1 0 0 0,1-1-1 0 0,0 1 1 0 0,0-1 0 0 0,0 1 0 0 0,0-1-1 0 0,-1 1 1 0 0,1-1 0 0 0,0 1-1 0 0,0-1 1 0 0,0 0 0 0 0,0 1 0 0 0,0-1-1 0 0,0 0 1 0 0,1-1 2 0 0,-1 1 1 0 0,1-1-1 0 0,-1 1 1 0 0,1 0 0 0 0,0-1-1 0 0,0 1 1 0 0,0 0-1 0 0,-1-1 1 0 0,1 1-1 0 0,0 0 1 0 0,2-1-1 0 0,7-9 0 0 0,1 1 0 0 0,0 1 0 0 0,1 0 0 0 0,13-8 0 0 0,57-28-5 0 0,-42 24 1 0 0,369-180-1528 0 0,8 17-2287 0 0,-87 40-20 0 0,-80 28-3638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CB6E-6B67-43B3-806E-5A2758E12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E8336-3060-4799-BD3C-4766B7B66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7B7B-B4AF-443C-8358-C74D6A6B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CA4F-B2BD-48C4-AB95-0B8CC0EB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AD5E-73A8-4181-BC2E-F1B74C34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792B-79B9-4E81-BA12-B7295B38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0E7F9-2EA9-4779-8642-99F46E83B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8A96-875F-4BEA-8356-DBEA9098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D4AF-0A68-48B7-9BB3-80E8AD8E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ECCF-48E4-495F-8CDA-90AE07BC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AD845-5E99-430A-AECA-8847B4283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41C41-196A-4AA8-8E45-CE29B4F9E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6F14-61B6-4B0B-8096-8A6571AA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3025-5F35-49D1-A8F9-CE5206B8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DA3F-928C-44EA-ABEA-68472092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0FE2-5F0E-4014-B642-255D1E5C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15F3-FCD7-4A11-B47E-0A38931A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E03D-BCA5-4C37-90E9-EA431C4B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91BC6-5411-4677-B134-D0C7D728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024A-154F-46D3-9275-9E509206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18F1-B366-4D41-BEEA-6608C0B4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C268-A9F3-40FB-A5EE-2F9C6D36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875C-71D7-472E-BF41-C774C725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DF6E5-B2DE-416D-BB8B-209C7CC0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AF3E-6ADE-44A2-BDFF-EA174B5A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5888-94BC-4E44-A5F4-DF130E68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2013-313F-4A96-9C83-21BF54220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A9B0F-3899-4634-AFA2-CEC0F026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0E62E-5B3A-4F5D-87C6-482EB343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951CC-934E-40FD-AC14-A3717747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F871-A10C-47EF-ACBE-9BBAE86C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C42E-0736-4506-A527-7CDDCEDD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BADC-15C8-4550-BD1D-FBCE6FD4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9EED8-B526-4C45-B89A-3E38AE2FD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C5F9B-D802-4A58-B763-B3E92C4B6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514FC-5440-40B2-8719-4E74E5AC2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5D78A-3464-4581-A2A1-EE1F36BC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E0A8A-4558-4FC6-B30E-8F32A8D9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B6038-0154-42FC-8209-246E61BB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C2CC-D3E7-4498-B6BF-B08E1D3E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F1882-6E30-40F7-99C6-79DF20B3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F4EBF-A475-4C71-8FA1-368ADA6B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63C4C-27FF-4489-86E3-253FCD5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B6C53-FEC7-4E04-9AE1-6E08FB73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E9211-E320-43CE-AD8F-AF776176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FEAF1-36B1-44E1-A7F6-662CDC03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2262-2E7F-45EA-A4AE-4E6B2B93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A8DA-5320-4169-9E53-52D3F7F4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14A53-E12F-48B3-84E0-09D24E35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38824-231D-4209-BB4D-DC550C76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341B-A934-4EA6-B45D-0B8C2D68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E2E03-8BF4-4EB2-8A86-B63339BC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A1B7-EAFA-4CF2-9445-68BF7A3E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FFCB1-4DCB-4890-A914-9CA0F7366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4D87D-B08D-453C-8F2C-12B1F6D7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4F6C5-5723-415E-99FB-53583D9D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B8117-7FD6-4749-BAA2-7AB4C9C2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5E22F-3E05-4162-BCDB-53583A61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8896A-8801-4F88-817A-1562B513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B1ADB-EA23-42FE-91BD-85931185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5A69-C557-496D-A806-0EB6030C7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F801-F592-45A9-9AF4-6744E9EE22D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B91AB-3335-4E26-8174-6201C061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48BF-6CED-4699-A90D-87BC5F7F4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CF4C3-54EB-4A9F-9C95-F97264E3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9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BF903F-018B-46ED-BC40-A740C8DF0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The 3rd Piece - A sample">
            <a:hlinkClick r:id="" action="ppaction://media"/>
            <a:extLst>
              <a:ext uri="{FF2B5EF4-FFF2-40B4-BE49-F238E27FC236}">
                <a16:creationId xmlns:a16="http://schemas.microsoft.com/office/drawing/2014/main" id="{5862CB1A-F0B3-4326-A405-5F1E87D305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425" y="98425"/>
            <a:ext cx="304800" cy="304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0EAAC2-D4F3-416E-9841-5D2716078F21}"/>
                  </a:ext>
                </a:extLst>
              </p14:cNvPr>
              <p14:cNvContentPartPr/>
              <p14:nvPr/>
            </p14:nvContentPartPr>
            <p14:xfrm>
              <a:off x="7881976" y="2889874"/>
              <a:ext cx="28080" cy="5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0EAAC2-D4F3-416E-9841-5D2716078F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18976" y="2827234"/>
                <a:ext cx="153720" cy="183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D003DAEB-EA0E-42C9-AA8C-B99AB14DD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1ECC4B-0D0B-47C7-B8FD-CFD8C0F39F38}"/>
                  </a:ext>
                </a:extLst>
              </p14:cNvPr>
              <p14:cNvContentPartPr/>
              <p14:nvPr/>
            </p14:nvContentPartPr>
            <p14:xfrm>
              <a:off x="4068856" y="1577314"/>
              <a:ext cx="2706480" cy="688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1ECC4B-0D0B-47C7-B8FD-CFD8C0F39F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5856" y="1514314"/>
                <a:ext cx="283212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09EC27-9487-4268-8918-054D4C2E5BC1}"/>
                  </a:ext>
                </a:extLst>
              </p14:cNvPr>
              <p14:cNvContentPartPr/>
              <p14:nvPr/>
            </p14:nvContentPartPr>
            <p14:xfrm>
              <a:off x="3384856" y="1740754"/>
              <a:ext cx="5820480" cy="3646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09EC27-9487-4268-8918-054D4C2E5B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22216" y="1678114"/>
                <a:ext cx="5946120" cy="37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9A170C-1278-437F-8EA0-5FCEFA284C37}"/>
                  </a:ext>
                </a:extLst>
              </p14:cNvPr>
              <p14:cNvContentPartPr/>
              <p14:nvPr/>
            </p14:nvContentPartPr>
            <p14:xfrm>
              <a:off x="3951136" y="1752634"/>
              <a:ext cx="4697640" cy="354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9A170C-1278-437F-8EA0-5FCEFA284C3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88136" y="1689994"/>
                <a:ext cx="4823280" cy="3675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The 3rd Piece - A sample">
            <a:hlinkClick r:id="" action="ppaction://media"/>
            <a:extLst>
              <a:ext uri="{FF2B5EF4-FFF2-40B4-BE49-F238E27FC236}">
                <a16:creationId xmlns:a16="http://schemas.microsoft.com/office/drawing/2014/main" id="{5A43B696-C597-45A8-ACB1-54FAD9E205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72039" y="2741890"/>
            <a:ext cx="1621107" cy="16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1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9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9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ED4D427-DEF6-40AF-9418-8781730F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6" b="181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Shashwat Sher</dc:creator>
  <cp:lastModifiedBy>Shashwat Sher</cp:lastModifiedBy>
  <cp:revision>3</cp:revision>
  <dcterms:created xsi:type="dcterms:W3CDTF">2021-04-11T22:50:50Z</dcterms:created>
  <dcterms:modified xsi:type="dcterms:W3CDTF">2021-04-11T23:25:27Z</dcterms:modified>
</cp:coreProperties>
</file>