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69" d="100"/>
          <a:sy n="69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Crystal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458200" cy="914400"/>
          </a:xfrm>
        </p:spPr>
        <p:txBody>
          <a:bodyPr/>
          <a:lstStyle/>
          <a:p>
            <a:r>
              <a:rPr lang="en-US" dirty="0" smtClean="0"/>
              <a:t> Submitted by – Shashwat Vidhu Sher</a:t>
            </a:r>
            <a:endParaRPr lang="en-US" dirty="0"/>
          </a:p>
        </p:txBody>
      </p:sp>
      <p:sp>
        <p:nvSpPr>
          <p:cNvPr id="4" name="AutoShape 2" descr="Image result for Crystal Sp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rystal Sp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Shaz\Desktop\crystal_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60178"/>
            <a:ext cx="6550025" cy="31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Crystal Space is a software development </a:t>
            </a:r>
            <a:r>
              <a:rPr lang="en-US" dirty="0" smtClean="0"/>
              <a:t>kit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by game developers, </a:t>
            </a:r>
            <a:r>
              <a:rPr lang="en-US" dirty="0" smtClean="0"/>
              <a:t>animation </a:t>
            </a:r>
            <a:r>
              <a:rPr lang="en-US" dirty="0"/>
              <a:t>developers and 3D artists to visualize 3D or 2D geometry and its interaction with the </a:t>
            </a:r>
            <a:r>
              <a:rPr lang="en-US" dirty="0" smtClean="0"/>
              <a:t>'world‘</a:t>
            </a:r>
          </a:p>
          <a:p>
            <a:r>
              <a:rPr lang="en-US" dirty="0"/>
              <a:t>W</a:t>
            </a:r>
            <a:r>
              <a:rPr lang="en-US" dirty="0" smtClean="0"/>
              <a:t>ritten </a:t>
            </a:r>
            <a:r>
              <a:rPr lang="en-US" dirty="0"/>
              <a:t>in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Cross Platform – runs on Mac OS X, Windows, Linux (and its flavors)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render </a:t>
            </a:r>
            <a:r>
              <a:rPr lang="en-US" dirty="0"/>
              <a:t>graphics, physical interactions, audio etc. by incorporating libraries like Bullet and </a:t>
            </a:r>
            <a:r>
              <a:rPr lang="en-US" dirty="0" smtClean="0"/>
              <a:t>ODE</a:t>
            </a:r>
          </a:p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O</a:t>
            </a:r>
            <a:r>
              <a:rPr lang="en-US" dirty="0" smtClean="0"/>
              <a:t>penGL standards and use of new functionalities like shaders</a:t>
            </a:r>
          </a:p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the use of mesh objects with frame and bone animation support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 </a:t>
            </a:r>
            <a:r>
              <a:rPr lang="en-US" dirty="0"/>
              <a:t>of a wide range of compilers and IDE, including Visual C++ 8, 9 &amp; 10,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smtClean="0"/>
              <a:t>Code</a:t>
            </a:r>
            <a:r>
              <a:rPr lang="en-US" dirty="0"/>
              <a:t>::</a:t>
            </a:r>
            <a:r>
              <a:rPr lang="en-US" dirty="0" smtClean="0"/>
              <a:t>Blocks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Crystal Space can </a:t>
            </a:r>
            <a:r>
              <a:rPr lang="en-US" dirty="0"/>
              <a:t>work with number of plugins </a:t>
            </a:r>
            <a:r>
              <a:rPr lang="en-US" dirty="0" smtClean="0"/>
              <a:t>and is capable of below functionalities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nimation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Avatar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Motion and collision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Detailed </a:t>
            </a:r>
            <a:r>
              <a:rPr lang="en-US" dirty="0"/>
              <a:t>texture </a:t>
            </a:r>
            <a:r>
              <a:rPr lang="en-US" dirty="0" smtClean="0"/>
              <a:t>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Lightmap and per-vertex </a:t>
            </a:r>
            <a:r>
              <a:rPr lang="en-US" dirty="0" smtClean="0"/>
              <a:t>lighting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Graphical user interface system through CEGUI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2276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Games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Virtual </a:t>
            </a:r>
            <a:r>
              <a:rPr lang="en-US" dirty="0" smtClean="0"/>
              <a:t>Reality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lugin </a:t>
            </a:r>
            <a:r>
              <a:rPr lang="en-US" dirty="0"/>
              <a:t>for visual debugging of scenes, support for </a:t>
            </a:r>
            <a:r>
              <a:rPr lang="en-US" dirty="0" err="1"/>
              <a:t>Valgrind</a:t>
            </a:r>
            <a:r>
              <a:rPr lang="en-US" dirty="0"/>
              <a:t> and </a:t>
            </a:r>
            <a:r>
              <a:rPr lang="en-US" dirty="0" err="1" smtClean="0"/>
              <a:t>CppUnit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Scripts for generation of new </a:t>
            </a:r>
            <a:r>
              <a:rPr lang="en-US" dirty="0" smtClean="0"/>
              <a:t>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2D and 3D sounds with </a:t>
            </a:r>
            <a:r>
              <a:rPr lang="en-US" dirty="0" err="1" smtClean="0"/>
              <a:t>OpenAL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Library of available shaders and post-processing effects: diffuse, specular, bump map, glow, parallax, fur, bloom, blur, water, </a:t>
            </a:r>
            <a:r>
              <a:rPr lang="en-US" dirty="0" smtClean="0"/>
              <a:t>glass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Ripples on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29200"/>
            <a:ext cx="8686800" cy="18010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of custom algorithm for ripple effect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 special textures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 complicated shading techniques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Generic, can be used on any type of material and texture</a:t>
            </a:r>
            <a:endParaRPr lang="en-US" dirty="0"/>
          </a:p>
        </p:txBody>
      </p:sp>
      <p:sp>
        <p:nvSpPr>
          <p:cNvPr id="4" name="AutoShape 2" descr="Inline images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Shaz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95400"/>
            <a:ext cx="5285865" cy="36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frankie – Avatar animation</a:t>
            </a:r>
            <a:endParaRPr lang="en-US" dirty="0"/>
          </a:p>
        </p:txBody>
      </p:sp>
      <p:pic>
        <p:nvPicPr>
          <p:cNvPr id="2050" name="Picture 2" descr="C:\Users\Shaz\Desktop\yofranki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681832" cy="349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4953000"/>
            <a:ext cx="7543800" cy="1905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Use of “LookAt” Animation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look at camera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look at random points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 look at last camera position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illustrated 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of multiple lights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Texture </a:t>
            </a:r>
            <a:r>
              <a:rPr lang="en-US" dirty="0" smtClean="0"/>
              <a:t>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of </a:t>
            </a:r>
            <a:r>
              <a:rPr lang="en-US" dirty="0" smtClean="0"/>
              <a:t>TesselatedBox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Collision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 of </a:t>
            </a:r>
            <a:r>
              <a:rPr lang="en-US" dirty="0" smtClean="0"/>
              <a:t>maps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8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Advancing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Twice </a:t>
            </a:r>
            <a:r>
              <a:rPr lang="en-US" dirty="0"/>
              <a:t>selected as a feature project for 'Google Summer of </a:t>
            </a:r>
            <a:r>
              <a:rPr lang="en-US" dirty="0" smtClean="0"/>
              <a:t>Code‘</a:t>
            </a:r>
          </a:p>
          <a:p>
            <a:r>
              <a:rPr lang="en-US" dirty="0"/>
              <a:t>A</a:t>
            </a:r>
            <a:r>
              <a:rPr lang="en-US" dirty="0" smtClean="0"/>
              <a:t>rguably </a:t>
            </a:r>
            <a:r>
              <a:rPr lang="en-US" dirty="0"/>
              <a:t>the best open </a:t>
            </a:r>
            <a:r>
              <a:rPr lang="en-US" dirty="0" smtClean="0"/>
              <a:t>source, computer graphics focused SDK</a:t>
            </a:r>
          </a:p>
          <a:p>
            <a:r>
              <a:rPr lang="en-US" dirty="0" smtClean="0"/>
              <a:t>Extremely powerful with </a:t>
            </a:r>
            <a:r>
              <a:rPr lang="en-US" dirty="0"/>
              <a:t>side </a:t>
            </a:r>
            <a:r>
              <a:rPr lang="en-US" dirty="0" smtClean="0"/>
              <a:t>projects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Crystal </a:t>
            </a:r>
            <a:r>
              <a:rPr lang="en-US" dirty="0"/>
              <a:t>Entity Layer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AresEd </a:t>
            </a:r>
            <a:r>
              <a:rPr lang="en-US" dirty="0"/>
              <a:t>game editor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284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Crystal space</vt:lpstr>
      <vt:lpstr>Introduction</vt:lpstr>
      <vt:lpstr>Support Specifications</vt:lpstr>
      <vt:lpstr>Capabilities</vt:lpstr>
      <vt:lpstr>Capabilities continued…</vt:lpstr>
      <vt:lpstr>Ripples on water</vt:lpstr>
      <vt:lpstr>frankie – Avatar animation</vt:lpstr>
      <vt:lpstr>Presentation</vt:lpstr>
      <vt:lpstr>Advancing computer graphics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space</dc:title>
  <dc:creator>Shashwat Sher</dc:creator>
  <cp:lastModifiedBy>Shashwat Sher</cp:lastModifiedBy>
  <cp:revision>22</cp:revision>
  <dcterms:created xsi:type="dcterms:W3CDTF">2006-08-16T00:00:00Z</dcterms:created>
  <dcterms:modified xsi:type="dcterms:W3CDTF">2015-04-20T11:45:20Z</dcterms:modified>
</cp:coreProperties>
</file>