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8" r:id="rId3"/>
    <p:sldId id="270" r:id="rId4"/>
    <p:sldId id="257" r:id="rId5"/>
    <p:sldId id="258" r:id="rId6"/>
    <p:sldId id="268" r:id="rId7"/>
    <p:sldId id="271" r:id="rId8"/>
    <p:sldId id="274" r:id="rId9"/>
    <p:sldId id="259" r:id="rId10"/>
    <p:sldId id="260" r:id="rId11"/>
    <p:sldId id="262" r:id="rId12"/>
    <p:sldId id="264" r:id="rId13"/>
    <p:sldId id="272" r:id="rId14"/>
    <p:sldId id="273" r:id="rId15"/>
    <p:sldId id="27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7" d="100"/>
          <a:sy n="67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2044-678F-4F4A-B165-25A386A1D6F1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Jaypee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University of Engineering &amp; Technology, </a:t>
            </a:r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Guna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(MP)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915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</a:t>
            </a:r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Name :- Connecting-JUET</a:t>
            </a:r>
            <a:endParaRPr lang="en-IN" sz="2400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Number </a:t>
            </a:r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:- 52</a:t>
            </a:r>
            <a:endParaRPr lang="en-IN" sz="2400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IN" sz="28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Project </a:t>
            </a:r>
            <a:r>
              <a:rPr lang="en-IN" sz="28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Members:                                Project Guide:</a:t>
            </a:r>
          </a:p>
          <a:p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Ayush Srivastava   (171B041)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Dr.Ratnesh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Litoriya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</a:t>
            </a:r>
            <a:endParaRPr lang="en-IN" sz="2000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K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artikey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Chandra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(171B058)</a:t>
            </a:r>
          </a:p>
          <a:p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Shashwat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Shukla   (171b117)</a:t>
            </a:r>
            <a:endParaRPr lang="en-IN" sz="2000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27FD9E6-D87F-4F75-A4CD-7B1F31AB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352083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For User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3800" y="2057400"/>
            <a:ext cx="1447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 credentials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5181600" y="21717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274320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3810000" y="30480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3800" y="44196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Enter 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862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to cart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10000" y="39624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Place order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795932" y="491198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Make payment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48332" y="536918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382294" y="3390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382294" y="3847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3822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68226" y="525408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382294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 rot="16200000" flipH="1">
            <a:off x="4315856" y="5763656"/>
            <a:ext cx="34582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4343400" y="59436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Activity Diagram For Admin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38600" y="2057400"/>
            <a:ext cx="914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4953000" y="2171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274320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2209800" y="350520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item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5800" y="4114800"/>
            <a:ext cx="16002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Edit previous item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4114800"/>
            <a:ext cx="13716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Add new item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814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product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24600" y="35052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 order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0800" y="4038600"/>
            <a:ext cx="13716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Confirm/Cancel order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29200" y="3505200"/>
            <a:ext cx="12192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List products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248150" y="321945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3124200" y="3200400"/>
            <a:ext cx="30638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991894" y="3239294"/>
            <a:ext cx="304800" cy="227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40388" y="3200400"/>
            <a:ext cx="91281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00400" y="30480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00400" y="32004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0" idx="0"/>
          </p:cNvCxnSpPr>
          <p:nvPr/>
        </p:nvCxnSpPr>
        <p:spPr>
          <a:xfrm rot="16200000" flipH="1">
            <a:off x="2762250" y="3752850"/>
            <a:ext cx="3810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9" idx="0"/>
          </p:cNvCxnSpPr>
          <p:nvPr/>
        </p:nvCxnSpPr>
        <p:spPr>
          <a:xfrm rot="10800000" flipV="1">
            <a:off x="1485900" y="3733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2952750" y="4476750"/>
            <a:ext cx="14478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2"/>
          </p:cNvCxnSpPr>
          <p:nvPr/>
        </p:nvCxnSpPr>
        <p:spPr>
          <a:xfrm rot="16200000" flipH="1">
            <a:off x="3219450" y="4743450"/>
            <a:ext cx="2057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2"/>
          </p:cNvCxnSpPr>
          <p:nvPr/>
        </p:nvCxnSpPr>
        <p:spPr>
          <a:xfrm rot="5400000">
            <a:off x="3924300" y="40767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2"/>
          </p:cNvCxnSpPr>
          <p:nvPr/>
        </p:nvCxnSpPr>
        <p:spPr>
          <a:xfrm rot="5400000">
            <a:off x="4991100" y="3695700"/>
            <a:ext cx="13716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85900" y="4343400"/>
            <a:ext cx="27813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34" idx="0"/>
          </p:cNvCxnSpPr>
          <p:nvPr/>
        </p:nvCxnSpPr>
        <p:spPr>
          <a:xfrm rot="16200000" flipH="1">
            <a:off x="6915150" y="38671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743200" y="5791200"/>
            <a:ext cx="320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43200" y="5943600"/>
            <a:ext cx="320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733800" y="617220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4153694" y="6057900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/>
          <p:cNvSpPr/>
          <p:nvPr/>
        </p:nvSpPr>
        <p:spPr>
          <a:xfrm>
            <a:off x="4114800" y="65532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4191397" y="64766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AC981D-E62E-42D0-9023-DB61AB6F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52401"/>
            <a:ext cx="5954136" cy="5511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B01C6D-1BF7-4522-BE5D-3761FA616DBA}"/>
              </a:ext>
            </a:extLst>
          </p:cNvPr>
          <p:cNvSpPr/>
          <p:nvPr/>
        </p:nvSpPr>
        <p:spPr>
          <a:xfrm>
            <a:off x="609600" y="2057400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E5275381-8057-4407-99CB-3E5B0586AF2B}"/>
              </a:ext>
            </a:extLst>
          </p:cNvPr>
          <p:cNvSpPr/>
          <p:nvPr/>
        </p:nvSpPr>
        <p:spPr>
          <a:xfrm>
            <a:off x="2514600" y="1981200"/>
            <a:ext cx="24384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B3AEEF92-AEA8-4D15-97D8-9BA8C5F95386}"/>
              </a:ext>
            </a:extLst>
          </p:cNvPr>
          <p:cNvSpPr/>
          <p:nvPr/>
        </p:nvSpPr>
        <p:spPr>
          <a:xfrm>
            <a:off x="6096000" y="1957168"/>
            <a:ext cx="24384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Product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67BB20A-8D98-4C0F-A42D-95D9BD95C0C9}"/>
              </a:ext>
            </a:extLst>
          </p:cNvPr>
          <p:cNvSpPr/>
          <p:nvPr/>
        </p:nvSpPr>
        <p:spPr>
          <a:xfrm>
            <a:off x="6639951" y="3144073"/>
            <a:ext cx="1350498" cy="3578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9385882-220E-4552-AAF1-068E33191C36}"/>
              </a:ext>
            </a:extLst>
          </p:cNvPr>
          <p:cNvSpPr/>
          <p:nvPr/>
        </p:nvSpPr>
        <p:spPr>
          <a:xfrm>
            <a:off x="6649313" y="4231639"/>
            <a:ext cx="1371600" cy="4548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DD32A54-9AE1-4439-B5AC-B8000B647884}"/>
              </a:ext>
            </a:extLst>
          </p:cNvPr>
          <p:cNvSpPr/>
          <p:nvPr/>
        </p:nvSpPr>
        <p:spPr>
          <a:xfrm>
            <a:off x="2790679" y="3706837"/>
            <a:ext cx="1886242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Receipt Gen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832CC94-F162-4336-B9BE-56BB1BEDB6DA}"/>
              </a:ext>
            </a:extLst>
          </p:cNvPr>
          <p:cNvSpPr/>
          <p:nvPr/>
        </p:nvSpPr>
        <p:spPr>
          <a:xfrm>
            <a:off x="609600" y="4009292"/>
            <a:ext cx="1371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C6A30AC-EFAE-4BC1-A7EE-6ABF4FFDF264}"/>
              </a:ext>
            </a:extLst>
          </p:cNvPr>
          <p:cNvSpPr/>
          <p:nvPr/>
        </p:nvSpPr>
        <p:spPr>
          <a:xfrm>
            <a:off x="7401935" y="1198406"/>
            <a:ext cx="123795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E583F6D-A506-4889-B9E7-E3A00CA24A6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71600" y="17526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3844888D-B883-48A8-B6F5-CAE572D9208B}"/>
              </a:ext>
            </a:extLst>
          </p:cNvPr>
          <p:cNvCxnSpPr>
            <a:cxnSpLocks/>
          </p:cNvCxnSpPr>
          <p:nvPr/>
        </p:nvCxnSpPr>
        <p:spPr>
          <a:xfrm>
            <a:off x="1371600" y="1752600"/>
            <a:ext cx="198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A192440-7224-4A9F-8F9D-2CF982DE9AC1}"/>
              </a:ext>
            </a:extLst>
          </p:cNvPr>
          <p:cNvSpPr txBox="1"/>
          <p:nvPr/>
        </p:nvSpPr>
        <p:spPr>
          <a:xfrm>
            <a:off x="1524051" y="1407886"/>
            <a:ext cx="17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Login/register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EDE932D4-4EBE-47A2-925A-3457B3C15FF5}"/>
              </a:ext>
            </a:extLst>
          </p:cNvPr>
          <p:cNvCxnSpPr>
            <a:cxnSpLocks/>
          </p:cNvCxnSpPr>
          <p:nvPr/>
        </p:nvCxnSpPr>
        <p:spPr>
          <a:xfrm flipV="1">
            <a:off x="3352800" y="24384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F976C2FA-7579-4E30-BA7F-BF8E0AA8AC8A}"/>
              </a:ext>
            </a:extLst>
          </p:cNvPr>
          <p:cNvCxnSpPr/>
          <p:nvPr/>
        </p:nvCxnSpPr>
        <p:spPr>
          <a:xfrm flipH="1">
            <a:off x="1371600" y="2667000"/>
            <a:ext cx="198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4657522-66E9-46DE-AC3F-DDFB5EE636F3}"/>
              </a:ext>
            </a:extLst>
          </p:cNvPr>
          <p:cNvSpPr txBox="1"/>
          <p:nvPr/>
        </p:nvSpPr>
        <p:spPr>
          <a:xfrm>
            <a:off x="1934308" y="2660525"/>
            <a:ext cx="10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209357D-F11E-4B54-AFBB-1FD8F704E05A}"/>
              </a:ext>
            </a:extLst>
          </p:cNvPr>
          <p:cNvCxnSpPr/>
          <p:nvPr/>
        </p:nvCxnSpPr>
        <p:spPr>
          <a:xfrm>
            <a:off x="3352800" y="175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DE925F48-DEF8-482A-A97A-4546A7D2909F}"/>
              </a:ext>
            </a:extLst>
          </p:cNvPr>
          <p:cNvCxnSpPr>
            <a:endCxn id="5" idx="2"/>
          </p:cNvCxnSpPr>
          <p:nvPr/>
        </p:nvCxnSpPr>
        <p:spPr>
          <a:xfrm flipV="1">
            <a:off x="1371600" y="2362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2ABD4302-4668-4DD7-82A7-9B2D5032959D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4953000" y="2185768"/>
            <a:ext cx="1143000" cy="2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B2C70B3-5622-4D3A-B070-A62C121C7E76}"/>
              </a:ext>
            </a:extLst>
          </p:cNvPr>
          <p:cNvSpPr txBox="1"/>
          <p:nvPr/>
        </p:nvSpPr>
        <p:spPr>
          <a:xfrm>
            <a:off x="5122980" y="1894449"/>
            <a:ext cx="91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F7E25554-46C3-4388-967F-A3C4E5337EA2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7315200" y="2414368"/>
            <a:ext cx="0" cy="7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92B2D25-CAAF-4A00-833D-935254893F3A}"/>
              </a:ext>
            </a:extLst>
          </p:cNvPr>
          <p:cNvSpPr txBox="1"/>
          <p:nvPr/>
        </p:nvSpPr>
        <p:spPr>
          <a:xfrm>
            <a:off x="7280031" y="2601546"/>
            <a:ext cx="10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677B072B-0713-4442-A0D2-29982EBAAC85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315200" y="3501934"/>
            <a:ext cx="19913" cy="7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2398F92-2F34-4B00-AC5D-BECED9262411}"/>
              </a:ext>
            </a:extLst>
          </p:cNvPr>
          <p:cNvSpPr txBox="1"/>
          <p:nvPr/>
        </p:nvSpPr>
        <p:spPr>
          <a:xfrm>
            <a:off x="7335113" y="3708426"/>
            <a:ext cx="10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Cart-info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4EA33A3F-B5B7-4F6F-9B37-347DE1D0DF8A}"/>
              </a:ext>
            </a:extLst>
          </p:cNvPr>
          <p:cNvSpPr/>
          <p:nvPr/>
        </p:nvSpPr>
        <p:spPr>
          <a:xfrm>
            <a:off x="4665785" y="5127674"/>
            <a:ext cx="1277815" cy="280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A26DCCDE-E37E-41E6-9F48-CF5D4B015353}"/>
              </a:ext>
            </a:extLst>
          </p:cNvPr>
          <p:cNvCxnSpPr>
            <a:stCxn id="9" idx="3"/>
          </p:cNvCxnSpPr>
          <p:nvPr/>
        </p:nvCxnSpPr>
        <p:spPr>
          <a:xfrm flipH="1">
            <a:off x="5943600" y="4619882"/>
            <a:ext cx="906579" cy="50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B1B46DA-BA70-4B3B-89B3-E95E66F93635}"/>
              </a:ext>
            </a:extLst>
          </p:cNvPr>
          <p:cNvSpPr txBox="1"/>
          <p:nvPr/>
        </p:nvSpPr>
        <p:spPr>
          <a:xfrm>
            <a:off x="6396889" y="4856927"/>
            <a:ext cx="115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Card-info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AAE9DB0-F956-4ED5-A4B7-175C311D4816}"/>
              </a:ext>
            </a:extLst>
          </p:cNvPr>
          <p:cNvCxnSpPr>
            <a:stCxn id="64" idx="1"/>
          </p:cNvCxnSpPr>
          <p:nvPr/>
        </p:nvCxnSpPr>
        <p:spPr>
          <a:xfrm flipH="1" flipV="1">
            <a:off x="3962400" y="4161692"/>
            <a:ext cx="703385" cy="110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9B22D0A-0147-4EFB-A0CF-D2F59966F322}"/>
              </a:ext>
            </a:extLst>
          </p:cNvPr>
          <p:cNvSpPr txBox="1"/>
          <p:nvPr/>
        </p:nvSpPr>
        <p:spPr>
          <a:xfrm>
            <a:off x="4228128" y="4409554"/>
            <a:ext cx="92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85E8FCA5-8766-49B3-9333-284EB290D7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3733800" y="2438400"/>
            <a:ext cx="0" cy="12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A917EC8-1762-4BB7-A04A-FF6A7F857056}"/>
              </a:ext>
            </a:extLst>
          </p:cNvPr>
          <p:cNvSpPr txBox="1"/>
          <p:nvPr/>
        </p:nvSpPr>
        <p:spPr>
          <a:xfrm>
            <a:off x="3733800" y="3029857"/>
            <a:ext cx="83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77E7B05A-A8FA-43C6-B1B5-228B582433D3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4595905" y="2371445"/>
            <a:ext cx="2241822" cy="82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505A8D2-9A5C-4ACD-A93D-DCE4DA71EC47}"/>
              </a:ext>
            </a:extLst>
          </p:cNvPr>
          <p:cNvSpPr txBox="1"/>
          <p:nvPr/>
        </p:nvSpPr>
        <p:spPr>
          <a:xfrm>
            <a:off x="5524500" y="2485488"/>
            <a:ext cx="7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D72D8BC8-3BAA-4E97-A21D-6CF5D162AFCC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595905" y="2371445"/>
            <a:ext cx="2254274" cy="192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1D95CBD-4EAC-4565-8E95-78D1B57A7E08}"/>
              </a:ext>
            </a:extLst>
          </p:cNvPr>
          <p:cNvSpPr txBox="1"/>
          <p:nvPr/>
        </p:nvSpPr>
        <p:spPr>
          <a:xfrm>
            <a:off x="5386546" y="3531258"/>
            <a:ext cx="8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30745E2C-C154-4235-A5AD-50C91DAC49CD}"/>
              </a:ext>
            </a:extLst>
          </p:cNvPr>
          <p:cNvCxnSpPr>
            <a:stCxn id="12" idx="0"/>
          </p:cNvCxnSpPr>
          <p:nvPr/>
        </p:nvCxnSpPr>
        <p:spPr>
          <a:xfrm flipV="1">
            <a:off x="1295400" y="2438400"/>
            <a:ext cx="2286000" cy="157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64BD1B1E-93EE-47DA-84EA-BD307650C6EF}"/>
              </a:ext>
            </a:extLst>
          </p:cNvPr>
          <p:cNvCxnSpPr>
            <a:stCxn id="6" idx="4"/>
          </p:cNvCxnSpPr>
          <p:nvPr/>
        </p:nvCxnSpPr>
        <p:spPr>
          <a:xfrm flipH="1">
            <a:off x="1828800" y="2438400"/>
            <a:ext cx="1905000" cy="157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EAD52DA-FDE3-4EFB-9EDB-D4473A923984}"/>
              </a:ext>
            </a:extLst>
          </p:cNvPr>
          <p:cNvSpPr txBox="1"/>
          <p:nvPr/>
        </p:nvSpPr>
        <p:spPr>
          <a:xfrm>
            <a:off x="1447799" y="3198016"/>
            <a:ext cx="90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57087A4-F1C1-4C1A-88E2-7DF123348765}"/>
              </a:ext>
            </a:extLst>
          </p:cNvPr>
          <p:cNvSpPr txBox="1"/>
          <p:nvPr/>
        </p:nvSpPr>
        <p:spPr>
          <a:xfrm>
            <a:off x="2391847" y="3355547"/>
            <a:ext cx="8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8AF4E2E7-B6A7-4940-80C2-CF2E1BD50F73}"/>
              </a:ext>
            </a:extLst>
          </p:cNvPr>
          <p:cNvCxnSpPr/>
          <p:nvPr/>
        </p:nvCxnSpPr>
        <p:spPr>
          <a:xfrm>
            <a:off x="5822740" y="914400"/>
            <a:ext cx="1014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01F1C94D-D5AC-444F-9A56-E9B7AA9FAA67}"/>
              </a:ext>
            </a:extLst>
          </p:cNvPr>
          <p:cNvCxnSpPr/>
          <p:nvPr/>
        </p:nvCxnSpPr>
        <p:spPr>
          <a:xfrm>
            <a:off x="5822740" y="1198406"/>
            <a:ext cx="10149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9F138B17-76D7-49A0-8D5E-CB96CEF37EA0}"/>
              </a:ext>
            </a:extLst>
          </p:cNvPr>
          <p:cNvSpPr txBox="1"/>
          <p:nvPr/>
        </p:nvSpPr>
        <p:spPr>
          <a:xfrm>
            <a:off x="5765708" y="881787"/>
            <a:ext cx="11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Pro-info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F40CA396-8292-4542-BF81-3AAF6EC1805C}"/>
              </a:ext>
            </a:extLst>
          </p:cNvPr>
          <p:cNvCxnSpPr>
            <a:stCxn id="13" idx="1"/>
            <a:endCxn id="91" idx="3"/>
          </p:cNvCxnSpPr>
          <p:nvPr/>
        </p:nvCxnSpPr>
        <p:spPr>
          <a:xfrm flipH="1" flipV="1">
            <a:off x="6894757" y="1066453"/>
            <a:ext cx="507178" cy="24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C72E2658-7403-4B3D-A0C1-E1518E40CC93}"/>
              </a:ext>
            </a:extLst>
          </p:cNvPr>
          <p:cNvCxnSpPr>
            <a:stCxn id="91" idx="2"/>
            <a:endCxn id="7" idx="0"/>
          </p:cNvCxnSpPr>
          <p:nvPr/>
        </p:nvCxnSpPr>
        <p:spPr>
          <a:xfrm>
            <a:off x="6330233" y="1251119"/>
            <a:ext cx="984967" cy="70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3AC7CF2E-98E2-4228-8D1D-CB3F88955A89}"/>
              </a:ext>
            </a:extLst>
          </p:cNvPr>
          <p:cNvSpPr txBox="1"/>
          <p:nvPr/>
        </p:nvSpPr>
        <p:spPr>
          <a:xfrm>
            <a:off x="7006863" y="820606"/>
            <a:ext cx="10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23DEF8B2-7079-4C63-ACC8-79F4C4C17ACF}"/>
              </a:ext>
            </a:extLst>
          </p:cNvPr>
          <p:cNvSpPr txBox="1"/>
          <p:nvPr/>
        </p:nvSpPr>
        <p:spPr>
          <a:xfrm>
            <a:off x="7047157" y="1535668"/>
            <a:ext cx="10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0F065397-50C5-4742-9FFC-4C6AEC5837D8}"/>
              </a:ext>
            </a:extLst>
          </p:cNvPr>
          <p:cNvCxnSpPr/>
          <p:nvPr/>
        </p:nvCxnSpPr>
        <p:spPr>
          <a:xfrm>
            <a:off x="762000" y="4856927"/>
            <a:ext cx="1172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695D494B-AC7A-4AE1-AA9D-38203BDECE3A}"/>
              </a:ext>
            </a:extLst>
          </p:cNvPr>
          <p:cNvCxnSpPr>
            <a:cxnSpLocks/>
          </p:cNvCxnSpPr>
          <p:nvPr/>
        </p:nvCxnSpPr>
        <p:spPr>
          <a:xfrm>
            <a:off x="762000" y="5127674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5B34BAA-F6B0-45BE-BAA1-831D305A62F1}"/>
              </a:ext>
            </a:extLst>
          </p:cNvPr>
          <p:cNvSpPr txBox="1"/>
          <p:nvPr/>
        </p:nvSpPr>
        <p:spPr>
          <a:xfrm>
            <a:off x="952500" y="4778886"/>
            <a:ext cx="7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5017EC99-B27B-421F-A510-57463341F497}"/>
              </a:ext>
            </a:extLst>
          </p:cNvPr>
          <p:cNvCxnSpPr>
            <a:stCxn id="12" idx="2"/>
          </p:cNvCxnSpPr>
          <p:nvPr/>
        </p:nvCxnSpPr>
        <p:spPr>
          <a:xfrm>
            <a:off x="1295400" y="4314092"/>
            <a:ext cx="0" cy="46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FDB1C2A5-95A1-4888-A988-5C9C31729A22}"/>
              </a:ext>
            </a:extLst>
          </p:cNvPr>
          <p:cNvCxnSpPr/>
          <p:nvPr/>
        </p:nvCxnSpPr>
        <p:spPr>
          <a:xfrm flipV="1">
            <a:off x="914400" y="4298251"/>
            <a:ext cx="0" cy="48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67A804C0-71E9-42A4-9531-A158B2DFD85C}"/>
              </a:ext>
            </a:extLst>
          </p:cNvPr>
          <p:cNvSpPr txBox="1"/>
          <p:nvPr/>
        </p:nvSpPr>
        <p:spPr>
          <a:xfrm>
            <a:off x="1295400" y="4380930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1C3E0629-73F8-4F7F-AA1A-102799BF4DF2}"/>
              </a:ext>
            </a:extLst>
          </p:cNvPr>
          <p:cNvSpPr txBox="1"/>
          <p:nvPr/>
        </p:nvSpPr>
        <p:spPr>
          <a:xfrm>
            <a:off x="503706" y="4395242"/>
            <a:ext cx="55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4771BA91-0598-419B-97C8-070E39FB0477}"/>
              </a:ext>
            </a:extLst>
          </p:cNvPr>
          <p:cNvCxnSpPr/>
          <p:nvPr/>
        </p:nvCxnSpPr>
        <p:spPr>
          <a:xfrm>
            <a:off x="3962400" y="1251119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A338756B-7A7B-4237-AB4D-9E2437272C4B}"/>
              </a:ext>
            </a:extLst>
          </p:cNvPr>
          <p:cNvCxnSpPr/>
          <p:nvPr/>
        </p:nvCxnSpPr>
        <p:spPr>
          <a:xfrm>
            <a:off x="3962400" y="1504282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5A3740A1-5368-4693-9BA2-595E739A4E1F}"/>
              </a:ext>
            </a:extLst>
          </p:cNvPr>
          <p:cNvSpPr txBox="1"/>
          <p:nvPr/>
        </p:nvSpPr>
        <p:spPr>
          <a:xfrm>
            <a:off x="3930897" y="1197157"/>
            <a:ext cx="119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3A3EF35C-1F64-4FC2-B664-71084111BB85}"/>
              </a:ext>
            </a:extLst>
          </p:cNvPr>
          <p:cNvCxnSpPr>
            <a:stCxn id="6" idx="7"/>
          </p:cNvCxnSpPr>
          <p:nvPr/>
        </p:nvCxnSpPr>
        <p:spPr>
          <a:xfrm flipV="1">
            <a:off x="4595905" y="1535668"/>
            <a:ext cx="69880" cy="51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="" xmlns:a16="http://schemas.microsoft.com/office/drawing/2014/main" id="{C73E8079-6BF1-4B7C-ACD3-AFE4350C4F3D}"/>
              </a:ext>
            </a:extLst>
          </p:cNvPr>
          <p:cNvCxnSpPr>
            <a:stCxn id="115" idx="2"/>
            <a:endCxn id="6" idx="0"/>
          </p:cNvCxnSpPr>
          <p:nvPr/>
        </p:nvCxnSpPr>
        <p:spPr>
          <a:xfrm flipH="1">
            <a:off x="3733800" y="1566489"/>
            <a:ext cx="793951" cy="41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D43C9969-DCB1-4D78-87BA-0E1EAC1AAB83}"/>
              </a:ext>
            </a:extLst>
          </p:cNvPr>
          <p:cNvSpPr txBox="1"/>
          <p:nvPr/>
        </p:nvSpPr>
        <p:spPr>
          <a:xfrm>
            <a:off x="4576007" y="1621720"/>
            <a:ext cx="51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CD78FDE4-C05F-477E-BC40-A845D45BC594}"/>
              </a:ext>
            </a:extLst>
          </p:cNvPr>
          <p:cNvSpPr txBox="1"/>
          <p:nvPr/>
        </p:nvSpPr>
        <p:spPr>
          <a:xfrm>
            <a:off x="3766305" y="1471484"/>
            <a:ext cx="63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="" xmlns:a16="http://schemas.microsoft.com/office/drawing/2014/main" id="{F1E4ABD5-8346-4FB5-904B-14876D7592D2}"/>
              </a:ext>
            </a:extLst>
          </p:cNvPr>
          <p:cNvCxnSpPr>
            <a:cxnSpLocks/>
          </p:cNvCxnSpPr>
          <p:nvPr/>
        </p:nvCxnSpPr>
        <p:spPr>
          <a:xfrm flipV="1">
            <a:off x="8183897" y="5127674"/>
            <a:ext cx="960103" cy="20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="" xmlns:a16="http://schemas.microsoft.com/office/drawing/2014/main" id="{577CC98A-4B9D-40AF-90ED-4A0AAD8911E5}"/>
              </a:ext>
            </a:extLst>
          </p:cNvPr>
          <p:cNvCxnSpPr>
            <a:cxnSpLocks/>
          </p:cNvCxnSpPr>
          <p:nvPr/>
        </p:nvCxnSpPr>
        <p:spPr>
          <a:xfrm>
            <a:off x="8183897" y="5408442"/>
            <a:ext cx="9601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3D9A0130-5FA8-4E70-A801-E31D2EB6367F}"/>
              </a:ext>
            </a:extLst>
          </p:cNvPr>
          <p:cNvSpPr txBox="1"/>
          <p:nvPr/>
        </p:nvSpPr>
        <p:spPr>
          <a:xfrm>
            <a:off x="8310506" y="5083392"/>
            <a:ext cx="8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1E0111CE-8807-4D86-8D6B-A319F259D00D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020913" y="4459067"/>
            <a:ext cx="970687" cy="66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8D4C6F53-9782-4EAF-B082-F7795E695F00}"/>
              </a:ext>
            </a:extLst>
          </p:cNvPr>
          <p:cNvCxnSpPr>
            <a:endCxn id="9" idx="5"/>
          </p:cNvCxnSpPr>
          <p:nvPr/>
        </p:nvCxnSpPr>
        <p:spPr>
          <a:xfrm flipH="1" flipV="1">
            <a:off x="7820047" y="4619882"/>
            <a:ext cx="516250" cy="46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AF9C18C-98B4-4CE6-9AFD-B7BD1186E1C4}"/>
              </a:ext>
            </a:extLst>
          </p:cNvPr>
          <p:cNvSpPr txBox="1"/>
          <p:nvPr/>
        </p:nvSpPr>
        <p:spPr>
          <a:xfrm>
            <a:off x="8391378" y="4438523"/>
            <a:ext cx="76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4142EAC3-4D64-4DF9-A0CB-9EFF0ACCB1D5}"/>
              </a:ext>
            </a:extLst>
          </p:cNvPr>
          <p:cNvSpPr txBox="1"/>
          <p:nvPr/>
        </p:nvSpPr>
        <p:spPr>
          <a:xfrm>
            <a:off x="7718893" y="4745644"/>
            <a:ext cx="51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="" xmlns:a16="http://schemas.microsoft.com/office/drawing/2014/main" id="{1FDE3527-9F52-4CC9-B321-B906937B10DF}"/>
              </a:ext>
            </a:extLst>
          </p:cNvPr>
          <p:cNvCxnSpPr/>
          <p:nvPr/>
        </p:nvCxnSpPr>
        <p:spPr>
          <a:xfrm>
            <a:off x="4876800" y="6172200"/>
            <a:ext cx="1382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43E28937-380A-46B1-BE46-62020A27A003}"/>
              </a:ext>
            </a:extLst>
          </p:cNvPr>
          <p:cNvCxnSpPr/>
          <p:nvPr/>
        </p:nvCxnSpPr>
        <p:spPr>
          <a:xfrm>
            <a:off x="4876800" y="6477000"/>
            <a:ext cx="1382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AB396DC0-1A0A-4EEA-9076-27EDF0BDD6B6}"/>
              </a:ext>
            </a:extLst>
          </p:cNvPr>
          <p:cNvSpPr txBox="1"/>
          <p:nvPr/>
        </p:nvSpPr>
        <p:spPr>
          <a:xfrm>
            <a:off x="5213140" y="6152271"/>
            <a:ext cx="7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BA15C160-E3AE-4585-A2D5-73A0A14A618E}"/>
              </a:ext>
            </a:extLst>
          </p:cNvPr>
          <p:cNvCxnSpPr>
            <a:stCxn id="64" idx="2"/>
          </p:cNvCxnSpPr>
          <p:nvPr/>
        </p:nvCxnSpPr>
        <p:spPr>
          <a:xfrm>
            <a:off x="5304693" y="5408442"/>
            <a:ext cx="732692" cy="7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AC2C4E63-7E2C-4BDA-B3E0-BEA93D330666}"/>
              </a:ext>
            </a:extLst>
          </p:cNvPr>
          <p:cNvCxnSpPr/>
          <p:nvPr/>
        </p:nvCxnSpPr>
        <p:spPr>
          <a:xfrm flipV="1">
            <a:off x="4953000" y="5408442"/>
            <a:ext cx="0" cy="7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8ABE5966-6583-4076-B862-2613982B8ABE}"/>
              </a:ext>
            </a:extLst>
          </p:cNvPr>
          <p:cNvSpPr txBox="1"/>
          <p:nvPr/>
        </p:nvSpPr>
        <p:spPr>
          <a:xfrm>
            <a:off x="4571994" y="5682735"/>
            <a:ext cx="51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F4ACFCA3-F73F-4EFA-B494-7EC6B62C038B}"/>
              </a:ext>
            </a:extLst>
          </p:cNvPr>
          <p:cNvSpPr txBox="1"/>
          <p:nvPr/>
        </p:nvSpPr>
        <p:spPr>
          <a:xfrm>
            <a:off x="5556042" y="5446833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</a:p>
        </p:txBody>
      </p:sp>
    </p:spTree>
    <p:extLst>
      <p:ext uri="{BB962C8B-B14F-4D97-AF65-F5344CB8AC3E}">
        <p14:creationId xmlns:p14="http://schemas.microsoft.com/office/powerpoint/2010/main" val="6910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Page:</a:t>
            </a:r>
            <a:endParaRPr lang="en-US" dirty="0"/>
          </a:p>
        </p:txBody>
      </p:sp>
      <p:pic>
        <p:nvPicPr>
          <p:cNvPr id="4" name="Picture 3" descr="regi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382000" cy="410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Login page: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Home page:</a:t>
            </a:r>
            <a:endParaRPr lang="en-US" dirty="0"/>
          </a:p>
        </p:txBody>
      </p:sp>
      <p:pic>
        <p:nvPicPr>
          <p:cNvPr id="4" name="Picture 3" descr="login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50912" cy="2590800"/>
          </a:xfrm>
          <a:prstGeom prst="rect">
            <a:avLst/>
          </a:prstGeom>
        </p:spPr>
      </p:pic>
      <p:pic>
        <p:nvPicPr>
          <p:cNvPr id="6" name="Picture 5" descr="h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72000"/>
            <a:ext cx="86106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Recommendation system: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7924800" cy="4695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Requirement Gathering</a:t>
            </a:r>
          </a:p>
          <a:p>
            <a:r>
              <a:rPr lang="en-US" dirty="0" smtClean="0"/>
              <a:t>Technology  Used</a:t>
            </a:r>
          </a:p>
          <a:p>
            <a:r>
              <a:rPr lang="en-US" dirty="0" smtClean="0"/>
              <a:t>Software </a:t>
            </a:r>
            <a:r>
              <a:rPr lang="en-US" dirty="0"/>
              <a:t>D</a:t>
            </a:r>
            <a:r>
              <a:rPr lang="en-US" dirty="0" smtClean="0"/>
              <a:t>evelopment Model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Implementation of </a:t>
            </a:r>
            <a:r>
              <a:rPr lang="en-US" dirty="0"/>
              <a:t>W</a:t>
            </a:r>
            <a:r>
              <a:rPr lang="en-US" dirty="0" smtClean="0"/>
              <a:t>eb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</a:t>
            </a:r>
            <a:r>
              <a:rPr lang="en-US" b="1" dirty="0"/>
              <a:t>I</a:t>
            </a:r>
            <a:r>
              <a:rPr lang="en-US" b="1" dirty="0" smtClean="0"/>
              <a:t>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dirty="0" smtClean="0"/>
              <a:t>a Social media </a:t>
            </a:r>
            <a:r>
              <a:rPr lang="en-US" dirty="0" smtClean="0"/>
              <a:t>website which helps user to </a:t>
            </a:r>
            <a:r>
              <a:rPr lang="en-US" dirty="0" smtClean="0"/>
              <a:t>connect with each other.</a:t>
            </a:r>
            <a:endParaRPr lang="en-US" dirty="0" smtClean="0"/>
          </a:p>
          <a:p>
            <a:r>
              <a:rPr lang="en-US" dirty="0" smtClean="0"/>
              <a:t>Students and Faculty both can register. </a:t>
            </a:r>
            <a:endParaRPr lang="en-US" dirty="0" smtClean="0"/>
          </a:p>
          <a:p>
            <a:r>
              <a:rPr lang="en-US" dirty="0" smtClean="0"/>
              <a:t>Private Messaging.</a:t>
            </a:r>
            <a:endParaRPr lang="en-US" dirty="0" smtClean="0"/>
          </a:p>
          <a:p>
            <a:r>
              <a:rPr lang="en-US" b="1" dirty="0" smtClean="0"/>
              <a:t>Stakeholders</a:t>
            </a:r>
            <a:r>
              <a:rPr lang="en-US" dirty="0" smtClean="0"/>
              <a:t>:  User and Admin. </a:t>
            </a:r>
          </a:p>
          <a:p>
            <a:r>
              <a:rPr lang="en-US" dirty="0" smtClean="0"/>
              <a:t>User can add friend, upload photos etc.</a:t>
            </a:r>
            <a:endParaRPr lang="en-US" dirty="0" smtClean="0"/>
          </a:p>
          <a:p>
            <a:r>
              <a:rPr lang="en-US" dirty="0" smtClean="0"/>
              <a:t>An Admin has some extra </a:t>
            </a:r>
            <a:r>
              <a:rPr lang="en-US" dirty="0" smtClean="0"/>
              <a:t>privilege.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of the </a:t>
            </a:r>
            <a:r>
              <a:rPr lang="en-US" dirty="0" smtClean="0"/>
              <a:t>project: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Social media websites are not student 	centered.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 Gathering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    </a:t>
            </a:r>
            <a:r>
              <a:rPr lang="en-US" sz="4100" u="sng" dirty="0" smtClean="0"/>
              <a:t>Hardware Requirement</a:t>
            </a:r>
            <a:r>
              <a:rPr lang="en-US" sz="4100" dirty="0" smtClean="0"/>
              <a:t> :-</a:t>
            </a:r>
          </a:p>
          <a:p>
            <a:r>
              <a:rPr lang="en-US" sz="2800" dirty="0" smtClean="0"/>
              <a:t>OS: Any modern version of </a:t>
            </a:r>
            <a:r>
              <a:rPr lang="en-US" sz="2800" dirty="0" err="1" smtClean="0"/>
              <a:t>MacOS</a:t>
            </a:r>
            <a:r>
              <a:rPr lang="en-US" sz="2800" dirty="0" smtClean="0"/>
              <a:t>, Windows, or Linux.</a:t>
            </a:r>
          </a:p>
          <a:p>
            <a:r>
              <a:rPr lang="en-US" sz="2800" dirty="0" smtClean="0"/>
              <a:t>Processor: Intel Celeron or above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Memory: 2GB or more</a:t>
            </a:r>
            <a:endParaRPr lang="en-US" sz="2800" dirty="0" smtClean="0"/>
          </a:p>
          <a:p>
            <a:r>
              <a:rPr lang="en-US" sz="2800" dirty="0" smtClean="0"/>
              <a:t>Storage</a:t>
            </a:r>
            <a:r>
              <a:rPr lang="en-US" sz="2800" dirty="0" smtClean="0"/>
              <a:t>: Around 200MB of free space for project files. </a:t>
            </a:r>
          </a:p>
          <a:p>
            <a:endParaRPr lang="en-US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533400" y="1905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    </a:t>
            </a:r>
            <a:r>
              <a:rPr lang="en-US" sz="4100" u="sng" dirty="0" smtClean="0"/>
              <a:t>Software Requirement </a:t>
            </a:r>
            <a:r>
              <a:rPr lang="en-US" sz="4100" dirty="0" smtClean="0"/>
              <a:t>:-</a:t>
            </a:r>
          </a:p>
          <a:p>
            <a:r>
              <a:rPr lang="en-US" sz="2800" dirty="0" smtClean="0"/>
              <a:t>Browser: </a:t>
            </a:r>
            <a:r>
              <a:rPr lang="en-US" sz="2800" dirty="0"/>
              <a:t>B</a:t>
            </a:r>
            <a:r>
              <a:rPr lang="en-US" sz="2800" dirty="0" smtClean="0"/>
              <a:t>rowser such as Chrome version 63.0.132 or above, Firefox, Safari, Opera, etc.</a:t>
            </a:r>
          </a:p>
          <a:p>
            <a:r>
              <a:rPr lang="en-US" sz="2800" dirty="0" smtClean="0"/>
              <a:t>A code editor or IDE such as Visual Studio Code or Sublime text.</a:t>
            </a:r>
          </a:p>
          <a:p>
            <a:r>
              <a:rPr lang="en-US" sz="2800" dirty="0" smtClean="0"/>
              <a:t>Python2.7 or above and pip installed.</a:t>
            </a:r>
            <a:endParaRPr lang="en-US" sz="2800" dirty="0" smtClean="0"/>
          </a:p>
          <a:p>
            <a:r>
              <a:rPr lang="en-US" sz="2800" dirty="0" err="1"/>
              <a:t>Django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3400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/>
          <a:lstStyle/>
          <a:p>
            <a:pPr algn="ctr"/>
            <a:r>
              <a:rPr lang="en-US" sz="4400" dirty="0" smtClean="0"/>
              <a:t>Technology</a:t>
            </a:r>
            <a:r>
              <a:rPr lang="en-US" dirty="0" smtClean="0"/>
              <a:t>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674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Frontend: HTML5, CSS3, Bootstrap,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667000"/>
            <a:ext cx="4841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Backend: </a:t>
            </a:r>
            <a:r>
              <a:rPr lang="en-US" sz="3600" dirty="0" err="1" smtClean="0"/>
              <a:t>Django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Database: SQLite.</a:t>
            </a:r>
          </a:p>
          <a:p>
            <a:r>
              <a:rPr lang="en-US" sz="3600" dirty="0" smtClean="0"/>
              <a:t>Version control : </a:t>
            </a:r>
            <a:r>
              <a:rPr lang="en-US" sz="3600" dirty="0" err="1" smtClean="0"/>
              <a:t>Github</a:t>
            </a:r>
            <a:r>
              <a:rPr lang="en-US" sz="3600" dirty="0" smtClean="0"/>
              <a:t>. 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343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Platform used for </a:t>
            </a:r>
            <a:r>
              <a:rPr lang="en-US" sz="3600" dirty="0" smtClean="0"/>
              <a:t>hosting: </a:t>
            </a:r>
            <a:r>
              <a:rPr lang="en-US" sz="3600" dirty="0" err="1" smtClean="0"/>
              <a:t>Heroku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36207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Software Development model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4000" dirty="0" smtClean="0"/>
              <a:t>Agile</a:t>
            </a:r>
            <a:r>
              <a:rPr lang="en-US" sz="4000" dirty="0" smtClean="0"/>
              <a:t> Model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228600" y="129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572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u="sng" dirty="0" smtClean="0"/>
              <a:t>Why</a:t>
            </a:r>
            <a:r>
              <a:rPr lang="en-US" sz="3600" dirty="0" smtClean="0"/>
              <a:t>: </a:t>
            </a:r>
            <a:r>
              <a:rPr lang="en-US" sz="2800" dirty="0" smtClean="0"/>
              <a:t>Because we are making smaller project where requirements are clearly defined and very well understood. Also working model is not required to deliver in each phase.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04800" y="4724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2438400" y="3429000"/>
            <a:ext cx="990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Create        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286000" y="5257800"/>
            <a:ext cx="1752600" cy="390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Enter Address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2438400" y="5715000"/>
            <a:ext cx="14478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Place 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2438400" y="6172200"/>
            <a:ext cx="1219200" cy="390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Checkout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2438400" y="4800600"/>
            <a:ext cx="1143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Edit cart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2438400" y="4114800"/>
            <a:ext cx="10668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Display orders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3962400" y="1447800"/>
            <a:ext cx="838200" cy="390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Login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2286000" y="2362200"/>
            <a:ext cx="14478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View home page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2362200" y="1371600"/>
            <a:ext cx="1143000" cy="390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Register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5029200" y="4267200"/>
            <a:ext cx="12192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Update products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2057400" y="2971800"/>
            <a:ext cx="18288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Search product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4876800" y="2209800"/>
            <a:ext cx="12192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Add products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4953000" y="3581400"/>
            <a:ext cx="12192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List all products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"/>
          <p:cNvSpPr>
            <a:spLocks noChangeArrowheads="1"/>
          </p:cNvSpPr>
          <p:nvPr/>
        </p:nvSpPr>
        <p:spPr bwMode="auto">
          <a:xfrm>
            <a:off x="4953000" y="2895600"/>
            <a:ext cx="12192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Delete products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"/>
          <p:cNvSpPr>
            <a:spLocks noChangeArrowheads="1"/>
          </p:cNvSpPr>
          <p:nvPr/>
        </p:nvSpPr>
        <p:spPr bwMode="auto">
          <a:xfrm>
            <a:off x="5105400" y="4953000"/>
            <a:ext cx="12192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List all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orders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447800" y="1295400"/>
            <a:ext cx="579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-1332706" y="4076700"/>
            <a:ext cx="5561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458494" y="4076700"/>
            <a:ext cx="5561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47800" y="6705600"/>
            <a:ext cx="579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intel\AppData\Local\Microsoft\Windows\Temporary Internet Files\Content.IE5\45WXKS9I\User_icon_BLACK-0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1033713" cy="917379"/>
          </a:xfrm>
          <a:prstGeom prst="rect">
            <a:avLst/>
          </a:prstGeom>
          <a:noFill/>
        </p:spPr>
      </p:pic>
      <p:pic>
        <p:nvPicPr>
          <p:cNvPr id="1028" name="Picture 4" descr="C:\Users\intel\AppData\Local\Microsoft\Windows\Temporary Internet Files\Content.IE5\45WXKS9I\User_icon_BLACK-0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2514600"/>
            <a:ext cx="1029993" cy="914400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457200" y="34290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848600" y="34290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75" name="Straight Connector 74"/>
          <p:cNvCxnSpPr>
            <a:endCxn id="20" idx="6"/>
          </p:cNvCxnSpPr>
          <p:nvPr/>
        </p:nvCxnSpPr>
        <p:spPr>
          <a:xfrm rot="10800000">
            <a:off x="6096000" y="2514600"/>
            <a:ext cx="1828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2" idx="6"/>
          </p:cNvCxnSpPr>
          <p:nvPr/>
        </p:nvCxnSpPr>
        <p:spPr>
          <a:xfrm rot="10800000">
            <a:off x="6172200" y="3200400"/>
            <a:ext cx="1752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1" idx="6"/>
          </p:cNvCxnSpPr>
          <p:nvPr/>
        </p:nvCxnSpPr>
        <p:spPr>
          <a:xfrm rot="10800000" flipV="1">
            <a:off x="6172200" y="3352800"/>
            <a:ext cx="1752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18" idx="6"/>
          </p:cNvCxnSpPr>
          <p:nvPr/>
        </p:nvCxnSpPr>
        <p:spPr>
          <a:xfrm rot="10800000" flipV="1">
            <a:off x="6248400" y="3352800"/>
            <a:ext cx="17526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23" idx="6"/>
          </p:cNvCxnSpPr>
          <p:nvPr/>
        </p:nvCxnSpPr>
        <p:spPr>
          <a:xfrm rot="5400000">
            <a:off x="6210300" y="3390900"/>
            <a:ext cx="19812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15" idx="2"/>
          </p:cNvCxnSpPr>
          <p:nvPr/>
        </p:nvCxnSpPr>
        <p:spPr>
          <a:xfrm rot="5400000" flipH="1" flipV="1">
            <a:off x="973933" y="1659733"/>
            <a:ext cx="1481137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3" idx="2"/>
          </p:cNvCxnSpPr>
          <p:nvPr/>
        </p:nvCxnSpPr>
        <p:spPr>
          <a:xfrm flipV="1">
            <a:off x="1066800" y="1643063"/>
            <a:ext cx="2895600" cy="148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" idx="2"/>
          </p:cNvCxnSpPr>
          <p:nvPr/>
        </p:nvCxnSpPr>
        <p:spPr>
          <a:xfrm rot="16200000" flipH="1">
            <a:off x="92869" y="4021932"/>
            <a:ext cx="3090862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4" idx="2"/>
          </p:cNvCxnSpPr>
          <p:nvPr/>
        </p:nvCxnSpPr>
        <p:spPr>
          <a:xfrm flipV="1">
            <a:off x="1066800" y="2667000"/>
            <a:ext cx="1219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" idx="2"/>
          </p:cNvCxnSpPr>
          <p:nvPr/>
        </p:nvCxnSpPr>
        <p:spPr>
          <a:xfrm rot="16200000" flipH="1">
            <a:off x="361951" y="3829051"/>
            <a:ext cx="2628898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6" idx="2"/>
          </p:cNvCxnSpPr>
          <p:nvPr/>
        </p:nvCxnSpPr>
        <p:spPr>
          <a:xfrm rot="16200000" flipH="1">
            <a:off x="511970" y="3679032"/>
            <a:ext cx="2176461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" idx="2"/>
          </p:cNvCxnSpPr>
          <p:nvPr/>
        </p:nvCxnSpPr>
        <p:spPr>
          <a:xfrm rot="16200000" flipH="1">
            <a:off x="819151" y="3371850"/>
            <a:ext cx="1714499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2" idx="2"/>
          </p:cNvCxnSpPr>
          <p:nvPr/>
        </p:nvCxnSpPr>
        <p:spPr>
          <a:xfrm>
            <a:off x="914400" y="3276601"/>
            <a:ext cx="1524000" cy="114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026" idx="2"/>
          </p:cNvCxnSpPr>
          <p:nvPr/>
        </p:nvCxnSpPr>
        <p:spPr>
          <a:xfrm>
            <a:off x="914400" y="3276601"/>
            <a:ext cx="1524000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9" idx="2"/>
          </p:cNvCxnSpPr>
          <p:nvPr/>
        </p:nvCxnSpPr>
        <p:spPr>
          <a:xfrm flipV="1">
            <a:off x="1066800" y="3162300"/>
            <a:ext cx="990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3" idx="6"/>
          </p:cNvCxnSpPr>
          <p:nvPr/>
        </p:nvCxnSpPr>
        <p:spPr>
          <a:xfrm rot="10800000">
            <a:off x="4800601" y="1643063"/>
            <a:ext cx="3276601" cy="163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6"/>
            <a:endCxn id="23" idx="2"/>
          </p:cNvCxnSpPr>
          <p:nvPr/>
        </p:nvCxnSpPr>
        <p:spPr>
          <a:xfrm flipV="1">
            <a:off x="3886200" y="5257800"/>
            <a:ext cx="1219200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0" idx="2"/>
          </p:cNvCxnSpPr>
          <p:nvPr/>
        </p:nvCxnSpPr>
        <p:spPr>
          <a:xfrm flipV="1">
            <a:off x="3886200" y="2514600"/>
            <a:ext cx="9906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9" idx="6"/>
            <a:endCxn id="22" idx="2"/>
          </p:cNvCxnSpPr>
          <p:nvPr/>
        </p:nvCxnSpPr>
        <p:spPr>
          <a:xfrm>
            <a:off x="3886200" y="3162300"/>
            <a:ext cx="10668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1" idx="2"/>
          </p:cNvCxnSpPr>
          <p:nvPr/>
        </p:nvCxnSpPr>
        <p:spPr>
          <a:xfrm>
            <a:off x="3886200" y="3276600"/>
            <a:ext cx="10668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8" idx="2"/>
          </p:cNvCxnSpPr>
          <p:nvPr/>
        </p:nvCxnSpPr>
        <p:spPr>
          <a:xfrm rot="16200000" flipH="1">
            <a:off x="3771900" y="3314700"/>
            <a:ext cx="12954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424</Words>
  <Application>Microsoft Office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Roboto</vt:lpstr>
      <vt:lpstr>Office Theme</vt:lpstr>
      <vt:lpstr>PowerPoint Presentation</vt:lpstr>
      <vt:lpstr>Contents</vt:lpstr>
      <vt:lpstr>Project Introduction</vt:lpstr>
      <vt:lpstr>Motivation</vt:lpstr>
      <vt:lpstr>Requirement Gathering</vt:lpstr>
      <vt:lpstr>PowerPoint Presentation</vt:lpstr>
      <vt:lpstr>Technology used</vt:lpstr>
      <vt:lpstr>Software Development model</vt:lpstr>
      <vt:lpstr>Use Case Diagram</vt:lpstr>
      <vt:lpstr>Activity Diagram For User Side</vt:lpstr>
      <vt:lpstr>Activity Diagram For Admin Side</vt:lpstr>
      <vt:lpstr>DATA FLOW DIAGRAM</vt:lpstr>
      <vt:lpstr>Implementation of Web 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ayush srivastava</cp:lastModifiedBy>
  <cp:revision>82</cp:revision>
  <dcterms:created xsi:type="dcterms:W3CDTF">2019-09-28T15:13:18Z</dcterms:created>
  <dcterms:modified xsi:type="dcterms:W3CDTF">2019-10-01T19:15:40Z</dcterms:modified>
</cp:coreProperties>
</file>