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9"/>
  </p:notesMasterIdLst>
  <p:sldIdLst>
    <p:sldId id="256" r:id="rId2"/>
    <p:sldId id="263" r:id="rId3"/>
    <p:sldId id="262" r:id="rId4"/>
    <p:sldId id="257" r:id="rId5"/>
    <p:sldId id="259" r:id="rId6"/>
    <p:sldId id="264"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1FBC7-C0F0-4B0C-B3F7-122C939D0940}" type="datetimeFigureOut">
              <a:rPr lang="en-US" smtClean="0"/>
              <a:pPr/>
              <a:t>12/20/2020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7E3A2-111B-4EB1-B178-5A148A32E6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B7E3A2-111B-4EB1-B178-5A148A32E66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59F81C2-843D-486C-879E-D63B4210993E}" type="datetimeFigureOut">
              <a:rPr lang="en-US" smtClean="0"/>
              <a:pPr/>
              <a:t>12/20/2020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D34C6F5-3670-4044-9DBC-5B80494824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9F81C2-843D-486C-879E-D63B4210993E}"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4C6F5-3670-4044-9DBC-5B80494824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9F81C2-843D-486C-879E-D63B4210993E}"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4C6F5-3670-4044-9DBC-5B80494824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59F81C2-843D-486C-879E-D63B4210993E}" type="datetimeFigureOut">
              <a:rPr lang="en-US" smtClean="0"/>
              <a:pPr/>
              <a:t>12/20/2020</a:t>
            </a:fld>
            <a:endParaRPr lang="en-US"/>
          </a:p>
        </p:txBody>
      </p:sp>
      <p:sp>
        <p:nvSpPr>
          <p:cNvPr id="9" name="Slide Number Placeholder 8"/>
          <p:cNvSpPr>
            <a:spLocks noGrp="1"/>
          </p:cNvSpPr>
          <p:nvPr>
            <p:ph type="sldNum" sz="quarter" idx="15"/>
          </p:nvPr>
        </p:nvSpPr>
        <p:spPr/>
        <p:txBody>
          <a:bodyPr rtlCol="0"/>
          <a:lstStyle/>
          <a:p>
            <a:fld id="{8D34C6F5-3670-4044-9DBC-5B804948246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59F81C2-843D-486C-879E-D63B4210993E}" type="datetimeFigureOut">
              <a:rPr lang="en-US" smtClean="0"/>
              <a:pPr/>
              <a:t>12/20/2020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D34C6F5-3670-4044-9DBC-5B80494824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9F81C2-843D-486C-879E-D63B4210993E}"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4C6F5-3670-4044-9DBC-5B804948246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59F81C2-843D-486C-879E-D63B4210993E}"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4C6F5-3670-4044-9DBC-5B804948246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59F81C2-843D-486C-879E-D63B4210993E}" type="datetimeFigureOut">
              <a:rPr lang="en-US" smtClean="0"/>
              <a:pPr/>
              <a:t>12/20/2020</a:t>
            </a:fld>
            <a:endParaRPr lang="en-US"/>
          </a:p>
        </p:txBody>
      </p:sp>
      <p:sp>
        <p:nvSpPr>
          <p:cNvPr id="7" name="Slide Number Placeholder 6"/>
          <p:cNvSpPr>
            <a:spLocks noGrp="1"/>
          </p:cNvSpPr>
          <p:nvPr>
            <p:ph type="sldNum" sz="quarter" idx="11"/>
          </p:nvPr>
        </p:nvSpPr>
        <p:spPr/>
        <p:txBody>
          <a:bodyPr rtlCol="0"/>
          <a:lstStyle/>
          <a:p>
            <a:fld id="{8D34C6F5-3670-4044-9DBC-5B804948246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F81C2-843D-486C-879E-D63B4210993E}"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4C6F5-3670-4044-9DBC-5B80494824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59F81C2-843D-486C-879E-D63B4210993E}" type="datetimeFigureOut">
              <a:rPr lang="en-US" smtClean="0"/>
              <a:pPr/>
              <a:t>12/20/2020</a:t>
            </a:fld>
            <a:endParaRPr lang="en-US"/>
          </a:p>
        </p:txBody>
      </p:sp>
      <p:sp>
        <p:nvSpPr>
          <p:cNvPr id="22" name="Slide Number Placeholder 21"/>
          <p:cNvSpPr>
            <a:spLocks noGrp="1"/>
          </p:cNvSpPr>
          <p:nvPr>
            <p:ph type="sldNum" sz="quarter" idx="15"/>
          </p:nvPr>
        </p:nvSpPr>
        <p:spPr/>
        <p:txBody>
          <a:bodyPr rtlCol="0"/>
          <a:lstStyle/>
          <a:p>
            <a:fld id="{8D34C6F5-3670-4044-9DBC-5B804948246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59F81C2-843D-486C-879E-D63B4210993E}" type="datetimeFigureOut">
              <a:rPr lang="en-US" smtClean="0"/>
              <a:pPr/>
              <a:t>12/20/2020</a:t>
            </a:fld>
            <a:endParaRPr lang="en-US"/>
          </a:p>
        </p:txBody>
      </p:sp>
      <p:sp>
        <p:nvSpPr>
          <p:cNvPr id="18" name="Slide Number Placeholder 17"/>
          <p:cNvSpPr>
            <a:spLocks noGrp="1"/>
          </p:cNvSpPr>
          <p:nvPr>
            <p:ph type="sldNum" sz="quarter" idx="11"/>
          </p:nvPr>
        </p:nvSpPr>
        <p:spPr/>
        <p:txBody>
          <a:bodyPr rtlCol="0"/>
          <a:lstStyle/>
          <a:p>
            <a:fld id="{8D34C6F5-3670-4044-9DBC-5B804948246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9F81C2-843D-486C-879E-D63B4210993E}" type="datetimeFigureOut">
              <a:rPr lang="en-US" smtClean="0"/>
              <a:pPr/>
              <a:t>12/20/2020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D34C6F5-3670-4044-9DBC-5B80494824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0"/>
            <a:ext cx="8382000" cy="1371600"/>
          </a:xfrm>
        </p:spPr>
        <p:txBody>
          <a:bodyPr>
            <a:normAutofit fontScale="90000"/>
          </a:bodyPr>
          <a:lstStyle/>
          <a:p>
            <a:pPr algn="ctr"/>
            <a:r>
              <a:rPr lang="en-US" dirty="0" smtClean="0"/>
              <a:t>PROJECT </a:t>
            </a:r>
            <a:br>
              <a:rPr lang="en-US" dirty="0" smtClean="0"/>
            </a:br>
            <a:r>
              <a:rPr lang="en-US" dirty="0" smtClean="0"/>
              <a:t>PRESENTATION</a:t>
            </a:r>
            <a:br>
              <a:rPr lang="en-US" dirty="0" smtClean="0"/>
            </a:br>
            <a:r>
              <a:rPr lang="en-US" dirty="0" smtClean="0"/>
              <a:t>ON</a:t>
            </a:r>
            <a:br>
              <a:rPr lang="en-US" dirty="0" smtClean="0"/>
            </a:br>
            <a:r>
              <a:rPr lang="en-US" dirty="0" smtClean="0"/>
              <a:t>CAMARADEREI</a:t>
            </a:r>
            <a:br>
              <a:rPr lang="en-US" dirty="0" smtClean="0"/>
            </a:br>
            <a:r>
              <a:rPr lang="en-US" sz="2700" dirty="0" smtClean="0"/>
              <a:t>(PROBLEM SOLVER WEBSITE)</a:t>
            </a:r>
            <a:endParaRPr lang="en-US" sz="2700" dirty="0"/>
          </a:p>
        </p:txBody>
      </p:sp>
      <p:sp>
        <p:nvSpPr>
          <p:cNvPr id="3" name="Subtitle 2"/>
          <p:cNvSpPr>
            <a:spLocks noGrp="1"/>
          </p:cNvSpPr>
          <p:nvPr>
            <p:ph type="subTitle" idx="1"/>
          </p:nvPr>
        </p:nvSpPr>
        <p:spPr>
          <a:xfrm>
            <a:off x="4114800" y="3962400"/>
            <a:ext cx="4379976" cy="1801368"/>
          </a:xfrm>
        </p:spPr>
        <p:txBody>
          <a:bodyPr>
            <a:noAutofit/>
          </a:bodyPr>
          <a:lstStyle/>
          <a:p>
            <a:pPr algn="r"/>
            <a:r>
              <a:rPr lang="en-US" sz="1400" b="1" dirty="0" smtClean="0"/>
              <a:t>SANJEEV KUMAR   1811981361</a:t>
            </a:r>
          </a:p>
          <a:p>
            <a:pPr algn="r"/>
            <a:r>
              <a:rPr lang="en-US" sz="1400" b="1" dirty="0" smtClean="0"/>
              <a:t>SEJAL GORANA   1811981283</a:t>
            </a:r>
          </a:p>
          <a:p>
            <a:pPr algn="r"/>
            <a:r>
              <a:rPr lang="en-US" sz="1400" b="1" dirty="0" smtClean="0"/>
              <a:t>SHASHWAT TYAGI   1811981289</a:t>
            </a:r>
          </a:p>
          <a:p>
            <a:pPr algn="r"/>
            <a:r>
              <a:rPr lang="en-US" sz="1400" b="1" dirty="0" smtClean="0"/>
              <a:t>KETAN BHAN   1811981388</a:t>
            </a:r>
          </a:p>
          <a:p>
            <a:pPr algn="r"/>
            <a:r>
              <a:rPr lang="en-US" sz="1400" b="1" dirty="0" smtClean="0"/>
              <a:t>ASHWINI KUMAR BHARTI   1811981369</a:t>
            </a:r>
            <a:endParaRPr lang="en-US" sz="1400" b="1" dirty="0"/>
          </a:p>
        </p:txBody>
      </p:sp>
      <p:sp>
        <p:nvSpPr>
          <p:cNvPr id="4" name="Rectangle 3"/>
          <p:cNvSpPr/>
          <p:nvPr/>
        </p:nvSpPr>
        <p:spPr>
          <a:xfrm>
            <a:off x="533400" y="5638800"/>
            <a:ext cx="4648200" cy="707886"/>
          </a:xfrm>
          <a:prstGeom prst="rect">
            <a:avLst/>
          </a:prstGeom>
          <a:noFill/>
        </p:spPr>
        <p:txBody>
          <a:bodyPr wrap="square" lIns="91440" tIns="45720" rIns="91440" bIns="45720">
            <a:spAutoFit/>
          </a:bodyPr>
          <a:lstStyle/>
          <a:p>
            <a:pPr algn="ct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sz="quarter" idx="1"/>
          </p:nvPr>
        </p:nvSpPr>
        <p:spPr/>
        <p:txBody>
          <a:bodyPr/>
          <a:lstStyle/>
          <a:p>
            <a:pPr algn="just"/>
            <a:r>
              <a:rPr lang="en-US" dirty="0" smtClean="0"/>
              <a:t>The title of our website is CAMARADERIE which means mutual trust and friendship among people As same as our motto behind building this website is to bring world closer, solve their problems and create a community online like family to create a new camaraderie.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43400"/>
            <a:ext cx="7772400" cy="1036638"/>
          </a:xfrm>
        </p:spPr>
        <p:txBody>
          <a:bodyPr/>
          <a:lstStyle/>
          <a:p>
            <a:r>
              <a:rPr lang="en-US" i="1" u="sng" dirty="0" smtClean="0"/>
              <a:t>Basic home page layout of our website</a:t>
            </a:r>
            <a:endParaRPr lang="en-US" i="1" u="sng" dirty="0"/>
          </a:p>
        </p:txBody>
      </p:sp>
      <p:sp>
        <p:nvSpPr>
          <p:cNvPr id="4" name="Rectangle 3"/>
          <p:cNvSpPr/>
          <p:nvPr/>
        </p:nvSpPr>
        <p:spPr>
          <a:xfrm>
            <a:off x="1066801" y="609599"/>
            <a:ext cx="7086600" cy="41063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a:blip r:embed="rId2" cstate="print"/>
          <a:srcRect/>
          <a:stretch>
            <a:fillRect/>
          </a:stretch>
        </p:blipFill>
        <p:spPr bwMode="auto">
          <a:xfrm>
            <a:off x="1143000" y="685800"/>
            <a:ext cx="6912171" cy="3886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smtClean="0"/>
              <a:t>Problem statement</a:t>
            </a:r>
            <a:endParaRPr lang="en-US" b="1" u="sng" dirty="0"/>
          </a:p>
        </p:txBody>
      </p:sp>
      <p:sp>
        <p:nvSpPr>
          <p:cNvPr id="6" name="Content Placeholder 2"/>
          <p:cNvSpPr>
            <a:spLocks noGrp="1"/>
          </p:cNvSpPr>
          <p:nvPr>
            <p:ph sz="quarter" idx="1"/>
          </p:nvPr>
        </p:nvSpPr>
        <p:spPr>
          <a:xfrm>
            <a:off x="457200" y="1600200"/>
            <a:ext cx="7467600" cy="4873752"/>
          </a:xfrm>
        </p:spPr>
        <p:txBody>
          <a:bodyPr/>
          <a:lstStyle/>
          <a:p>
            <a:pPr algn="just"/>
            <a:r>
              <a:rPr lang="en-US" dirty="0" smtClean="0"/>
              <a:t>In this world population of trillions, people are still alone everyone has something that they want to share and talk about that they can not share with there </a:t>
            </a:r>
            <a:r>
              <a:rPr lang="en-US" dirty="0" err="1" smtClean="0"/>
              <a:t>knowns</a:t>
            </a:r>
            <a:r>
              <a:rPr lang="en-US" dirty="0" smtClean="0"/>
              <a:t> because of the fear </a:t>
            </a:r>
            <a:r>
              <a:rPr lang="en-US" dirty="0" err="1" smtClean="0"/>
              <a:t>judgement</a:t>
            </a:r>
            <a:r>
              <a:rPr lang="en-US" dirty="0" smtClean="0"/>
              <a:t> and insecurity this platform provides a space for people to share their deepest thoughts and questions without sharing your real identity, without any fear of judgment and find people who can help you to find answers.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Tools method</a:t>
            </a:r>
            <a:endParaRPr lang="en-US" b="1" u="sng" dirty="0"/>
          </a:p>
        </p:txBody>
      </p:sp>
      <p:sp>
        <p:nvSpPr>
          <p:cNvPr id="3" name="Content Placeholder 2"/>
          <p:cNvSpPr>
            <a:spLocks noGrp="1"/>
          </p:cNvSpPr>
          <p:nvPr>
            <p:ph sz="quarter" idx="1"/>
          </p:nvPr>
        </p:nvSpPr>
        <p:spPr>
          <a:xfrm>
            <a:off x="457200" y="1905000"/>
            <a:ext cx="7467600" cy="3962400"/>
          </a:xfrm>
        </p:spPr>
        <p:txBody>
          <a:bodyPr/>
          <a:lstStyle/>
          <a:p>
            <a:r>
              <a:rPr lang="en-US" dirty="0" smtClean="0"/>
              <a:t>FRONTEND :- HTML, CSS, </a:t>
            </a:r>
            <a:r>
              <a:rPr lang="en-US" dirty="0" smtClean="0"/>
              <a:t>JAVASCRIPT</a:t>
            </a:r>
            <a:r>
              <a:rPr lang="en-US" dirty="0" smtClean="0"/>
              <a:t>,</a:t>
            </a:r>
          </a:p>
          <a:p>
            <a:pPr>
              <a:buNone/>
            </a:pPr>
            <a:r>
              <a:rPr lang="en-US" dirty="0" smtClean="0"/>
              <a:t>                             </a:t>
            </a:r>
            <a:r>
              <a:rPr lang="en-US" dirty="0" smtClean="0"/>
              <a:t>BOOTSTRAP4, JQUERY,</a:t>
            </a:r>
          </a:p>
          <a:p>
            <a:pPr>
              <a:buNone/>
            </a:pPr>
            <a:r>
              <a:rPr lang="en-US" smtClean="0"/>
              <a:t> </a:t>
            </a:r>
            <a:r>
              <a:rPr lang="en-US" smtClean="0"/>
              <a:t>                           </a:t>
            </a:r>
            <a:r>
              <a:rPr lang="en-US" smtClean="0"/>
              <a:t> </a:t>
            </a:r>
            <a:r>
              <a:rPr lang="en-US" dirty="0" smtClean="0"/>
              <a:t>ANGULAR.</a:t>
            </a:r>
            <a:endParaRPr lang="en-US" dirty="0" smtClean="0"/>
          </a:p>
          <a:p>
            <a:r>
              <a:rPr lang="en-US" dirty="0" smtClean="0"/>
              <a:t>BACKEND :-    NODE JS, </a:t>
            </a:r>
            <a:r>
              <a:rPr lang="en-US" dirty="0" err="1" smtClean="0"/>
              <a:t>MongoDB</a:t>
            </a:r>
            <a:r>
              <a:rPr lang="en-US" dirty="0" smtClean="0"/>
              <a:t>.</a:t>
            </a:r>
          </a:p>
          <a:p>
            <a:r>
              <a:rPr lang="en-US" dirty="0" smtClean="0"/>
              <a:t>PLATFORM :-  Visual Studio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sz="quarter" idx="1"/>
          </p:nvPr>
        </p:nvSpPr>
        <p:spPr>
          <a:xfrm>
            <a:off x="457200" y="1600200"/>
            <a:ext cx="8153400" cy="4873752"/>
          </a:xfrm>
        </p:spPr>
        <p:txBody>
          <a:bodyPr/>
          <a:lstStyle/>
          <a:p>
            <a:pPr algn="just"/>
            <a:r>
              <a:rPr lang="en-US" dirty="0" smtClean="0"/>
              <a:t>This is full fledged </a:t>
            </a:r>
            <a:r>
              <a:rPr lang="en-US" smtClean="0"/>
              <a:t>problem solving website</a:t>
            </a:r>
            <a:r>
              <a:rPr lang="en-US" dirty="0" smtClean="0"/>
              <a:t>. Questions that affect the world, questions that guide important life decisions, and questions that provide insights into why other people think differently. This is a place where you can ask questions you care about and get answers that are helpful.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0"/>
            <a:ext cx="5943600" cy="1051560"/>
          </a:xfrm>
        </p:spPr>
        <p:txBody>
          <a:bodyPr>
            <a:normAutofit/>
          </a:bodyPr>
          <a:lstStyle/>
          <a:p>
            <a:r>
              <a:rPr lang="en-US" sz="4800" b="1" u="sng" dirty="0" smtClean="0"/>
              <a:t>Thank you</a:t>
            </a:r>
            <a:endParaRPr lang="en-US" sz="4800" b="1" u="sng"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223</TotalTime>
  <Words>233</Words>
  <Application>Microsoft Office PowerPoint</Application>
  <PresentationFormat>On-screen Show (4:3)</PresentationFormat>
  <Paragraphs>21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PROJECT  PRESENTATION ON CAMARADEREI (PROBLEM SOLVER WEBSITE)</vt:lpstr>
      <vt:lpstr>Introduction</vt:lpstr>
      <vt:lpstr>Basic home page layout of our website</vt:lpstr>
      <vt:lpstr>Problem statement</vt:lpstr>
      <vt:lpstr> Tools method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CAMARADERIE</dc:title>
  <dc:creator>sanjeev</dc:creator>
  <cp:lastModifiedBy>microsoft</cp:lastModifiedBy>
  <cp:revision>25</cp:revision>
  <dcterms:created xsi:type="dcterms:W3CDTF">2020-12-20T09:59:08Z</dcterms:created>
  <dcterms:modified xsi:type="dcterms:W3CDTF">2020-12-20T17:13:45Z</dcterms:modified>
</cp:coreProperties>
</file>