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7" r:id="rId4"/>
    <p:sldId id="257" r:id="rId5"/>
    <p:sldId id="271" r:id="rId6"/>
    <p:sldId id="274" r:id="rId7"/>
    <p:sldId id="268" r:id="rId8"/>
    <p:sldId id="258" r:id="rId9"/>
    <p:sldId id="262" r:id="rId10"/>
    <p:sldId id="261" r:id="rId11"/>
    <p:sldId id="275" r:id="rId12"/>
    <p:sldId id="263" r:id="rId13"/>
    <p:sldId id="270" r:id="rId14"/>
    <p:sldId id="272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3B5B-6446-6246-BD8A-EBD208FEE7FC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7B923-CAC1-964C-8AA1-963F8A44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96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.js/blob/master/CONTRIBUTING.md%23git-commit-guidelin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nassi.com/knowledge-base/our-magento-git-guide-and-work-flow/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ers.stackexchange.com/questions/164618/why-are-many-programmers-moving-their-code-to-githu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neakernet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s.cs.washington.edu/~mernst/advice/version-control.html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73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&lt;filename&gt;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that you want it to track &lt;filename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“add –A” to add all files</a:t>
            </a:r>
            <a:endParaRPr lang="en-US" dirty="0" smtClean="0"/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Updates changes to your local repository</a:t>
            </a:r>
          </a:p>
          <a:p>
            <a:pPr lvl="1"/>
            <a:r>
              <a:rPr lang="en-US" dirty="0" smtClean="0"/>
              <a:t>Add a meaningful commit </a:t>
            </a:r>
            <a:r>
              <a:rPr lang="en-US" dirty="0" smtClean="0"/>
              <a:t>message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en-US" dirty="0" smtClean="0"/>
              <a:t>–am” to add and commit all modified files</a:t>
            </a:r>
            <a:endParaRPr lang="en-US" dirty="0" smtClean="0"/>
          </a:p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Updates the remote repo with the changes committed to your local repo</a:t>
            </a:r>
          </a:p>
          <a:p>
            <a:pPr lvl="1"/>
            <a:r>
              <a:rPr lang="en-US" dirty="0" smtClean="0"/>
              <a:t>Lets your team access your changes</a:t>
            </a:r>
          </a:p>
          <a:p>
            <a:pPr lvl="1"/>
            <a:r>
              <a:rPr lang="en-US" dirty="0" smtClean="0"/>
              <a:t>Will warn you to pull first if there are remote changes</a:t>
            </a:r>
          </a:p>
        </p:txBody>
      </p:sp>
    </p:spTree>
    <p:extLst>
      <p:ext uri="{BB962C8B-B14F-4D97-AF65-F5344CB8AC3E}">
        <p14:creationId xmlns:p14="http://schemas.microsoft.com/office/powerpoint/2010/main" val="34398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42"/>
            <a:ext cx="8229600" cy="29647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different conventions</a:t>
            </a:r>
          </a:p>
          <a:p>
            <a:r>
              <a:rPr lang="en-US" dirty="0" smtClean="0"/>
              <a:t>Choose one</a:t>
            </a:r>
          </a:p>
          <a:p>
            <a:pPr lvl="1"/>
            <a:r>
              <a:rPr lang="en-US" dirty="0" smtClean="0"/>
              <a:t>Or not</a:t>
            </a:r>
          </a:p>
          <a:p>
            <a:pPr lvl="1"/>
            <a:r>
              <a:rPr lang="en-US" dirty="0" smtClean="0">
                <a:hlinkClick r:id="rId2"/>
              </a:rPr>
              <a:t>AngularJS</a:t>
            </a:r>
            <a:endParaRPr lang="en-US" dirty="0" smtClean="0"/>
          </a:p>
          <a:p>
            <a:r>
              <a:rPr lang="en-US" dirty="0" smtClean="0"/>
              <a:t>Whatever you do, make your messages meaningful and descriptive</a:t>
            </a:r>
          </a:p>
          <a:p>
            <a:pPr lvl="1"/>
            <a:r>
              <a:rPr lang="en-US" dirty="0" smtClean="0"/>
              <a:t>Your future self and contributors will thank you!</a:t>
            </a:r>
          </a:p>
          <a:p>
            <a:pPr lvl="1"/>
            <a:r>
              <a:rPr lang="en-US" dirty="0" smtClean="0"/>
              <a:t>Especially as you move on to bigger and better projects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91" y="4284723"/>
            <a:ext cx="4349144" cy="24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0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clone &lt;</a:t>
            </a:r>
            <a:r>
              <a:rPr lang="en-US" dirty="0" err="1" smtClean="0"/>
              <a:t>repoLocation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Copies the entire repository to your local directory</a:t>
            </a:r>
          </a:p>
          <a:p>
            <a:r>
              <a:rPr lang="en-US" dirty="0" smtClean="0"/>
              <a:t>https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/>
              <a:t>https://hartloff@bitbucket.org/hartloff/cse250-fall2015.</a:t>
            </a:r>
            <a:r>
              <a:rPr lang="en-US" dirty="0" smtClean="0"/>
              <a:t>git</a:t>
            </a:r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clone git@bitbucket.org:hartloff/cse250-fall2015.</a:t>
            </a:r>
            <a:r>
              <a:rPr lang="en-US" dirty="0" smtClean="0"/>
              <a:t>git</a:t>
            </a:r>
            <a:endParaRPr lang="en-US" dirty="0"/>
          </a:p>
          <a:p>
            <a:pPr lvl="1"/>
            <a:r>
              <a:rPr lang="en-US" dirty="0" smtClean="0"/>
              <a:t>must create </a:t>
            </a:r>
            <a:r>
              <a:rPr lang="en-US" dirty="0" err="1" smtClean="0"/>
              <a:t>ssh</a:t>
            </a:r>
            <a:r>
              <a:rPr lang="en-US" dirty="0" smtClean="0"/>
              <a:t> keys and upload your public </a:t>
            </a:r>
            <a:r>
              <a:rPr lang="en-US" dirty="0" err="1" smtClean="0"/>
              <a:t>ssh</a:t>
            </a:r>
            <a:r>
              <a:rPr lang="en-US" dirty="0" smtClean="0"/>
              <a:t> key to the server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38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Copies the most up-to-date code from the server to your local copy of the repo</a:t>
            </a:r>
          </a:p>
          <a:p>
            <a:pPr lvl="1"/>
            <a:r>
              <a:rPr lang="en-US" dirty="0" smtClean="0"/>
              <a:t>Can cause a merge conflict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pull often!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4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1" y="1301123"/>
            <a:ext cx="6875935" cy="55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servers to host </a:t>
            </a:r>
            <a:r>
              <a:rPr lang="en-US" dirty="0" err="1" smtClean="0"/>
              <a:t>git</a:t>
            </a:r>
            <a:r>
              <a:rPr lang="en-US" dirty="0" smtClean="0"/>
              <a:t> repos</a:t>
            </a:r>
          </a:p>
          <a:p>
            <a:pPr lvl="1"/>
            <a:r>
              <a:rPr lang="en-US" dirty="0" smtClean="0"/>
              <a:t>An interface and server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Because “</a:t>
            </a:r>
            <a:r>
              <a:rPr lang="en-US" dirty="0" smtClean="0">
                <a:hlinkClick r:id="rId2"/>
              </a:rPr>
              <a:t>everyone</a:t>
            </a:r>
            <a:r>
              <a:rPr lang="en-US" dirty="0" smtClean="0"/>
              <a:t>” uses it</a:t>
            </a:r>
          </a:p>
          <a:p>
            <a:pPr lvl="1"/>
            <a:r>
              <a:rPr lang="en-US" smtClean="0"/>
              <a:t>It’s </a:t>
            </a:r>
            <a:r>
              <a:rPr lang="en-US" smtClean="0"/>
              <a:t>free</a:t>
            </a:r>
            <a:endParaRPr lang="en-US" dirty="0" smtClean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054" y="5385900"/>
            <a:ext cx="1770946" cy="14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share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share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Working in a </a:t>
            </a:r>
            <a:r>
              <a:rPr lang="en-US" dirty="0" smtClean="0"/>
              <a:t>team, </a:t>
            </a:r>
            <a:r>
              <a:rPr lang="en-US" dirty="0" smtClean="0"/>
              <a:t>you need to share code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Email attachments?</a:t>
            </a:r>
          </a:p>
          <a:p>
            <a:r>
              <a:rPr lang="en-US" dirty="0" err="1" smtClean="0"/>
              <a:t>Sneakernet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two people edit the same file at the same time?</a:t>
            </a:r>
          </a:p>
          <a:p>
            <a:r>
              <a:rPr lang="en-US" dirty="0" smtClean="0"/>
              <a:t>Google Docs? </a:t>
            </a:r>
            <a:r>
              <a:rPr lang="en-US" dirty="0" err="1" smtClean="0"/>
              <a:t>Dropbox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merging in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err="1" smtClean="0"/>
              <a:t>GoogleDocs</a:t>
            </a:r>
            <a:r>
              <a:rPr lang="en-US" dirty="0" smtClean="0"/>
              <a:t> not meant for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No syntax highlighting, etc.</a:t>
            </a:r>
            <a:endParaRPr lang="en-US" dirty="0"/>
          </a:p>
        </p:txBody>
      </p:sp>
      <p:pic>
        <p:nvPicPr>
          <p:cNvPr id="4" name="Picture 3" descr="pengertiansneakernet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34" y="5080607"/>
            <a:ext cx="3061065" cy="17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95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Designed for code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git</a:t>
            </a:r>
            <a:r>
              <a:rPr lang="en-US" dirty="0" smtClean="0"/>
              <a:t> does for you</a:t>
            </a:r>
            <a:endParaRPr lang="en-US" dirty="0" smtClean="0"/>
          </a:p>
          <a:p>
            <a:pPr lvl="1"/>
            <a:r>
              <a:rPr lang="en-US" dirty="0" smtClean="0"/>
              <a:t>Version control and source control</a:t>
            </a:r>
          </a:p>
          <a:p>
            <a:pPr lvl="1"/>
            <a:r>
              <a:rPr lang="en-US" dirty="0" smtClean="0"/>
              <a:t>tracks all changes submitted to the codebase</a:t>
            </a:r>
          </a:p>
          <a:p>
            <a:pPr lvl="2"/>
            <a:r>
              <a:rPr lang="en-US" dirty="0" smtClean="0"/>
              <a:t>revert changes</a:t>
            </a:r>
          </a:p>
          <a:p>
            <a:pPr lvl="2"/>
            <a:r>
              <a:rPr lang="en-US" dirty="0" smtClean="0"/>
              <a:t>Create working braches without affecting stable releases</a:t>
            </a:r>
          </a:p>
          <a:p>
            <a:pPr lvl="1"/>
            <a:r>
              <a:rPr lang="en-US" dirty="0" smtClean="0"/>
              <a:t>Tells you when there are merge conflicts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Because “everyone” is using it</a:t>
            </a:r>
          </a:p>
          <a:p>
            <a:pPr lvl="1"/>
            <a:r>
              <a:rPr lang="en-US" dirty="0" smtClean="0"/>
              <a:t>You’ll </a:t>
            </a:r>
            <a:r>
              <a:rPr lang="en-US" dirty="0" smtClean="0"/>
              <a:t>likely </a:t>
            </a:r>
            <a:r>
              <a:rPr lang="en-US" dirty="0" smtClean="0"/>
              <a:t>use </a:t>
            </a:r>
            <a:r>
              <a:rPr lang="en-US" dirty="0" smtClean="0"/>
              <a:t>it </a:t>
            </a:r>
            <a:r>
              <a:rPr lang="en-US" dirty="0" smtClean="0"/>
              <a:t>in industry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Git-Logo-2Color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4" y="5974045"/>
            <a:ext cx="2116836" cy="8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software</a:t>
            </a:r>
          </a:p>
          <a:p>
            <a:r>
              <a:rPr lang="en-US" dirty="0" smtClean="0"/>
              <a:t>Remote </a:t>
            </a:r>
            <a:r>
              <a:rPr lang="en-US" dirty="0" smtClean="0"/>
              <a:t>server hosts your repository</a:t>
            </a:r>
          </a:p>
          <a:p>
            <a:r>
              <a:rPr lang="en-US" dirty="0" smtClean="0"/>
              <a:t>Every </a:t>
            </a:r>
            <a:r>
              <a:rPr lang="en-US" dirty="0"/>
              <a:t>user maintains a local copy of the entire </a:t>
            </a:r>
            <a:r>
              <a:rPr lang="en-US" dirty="0" smtClean="0"/>
              <a:t>repository</a:t>
            </a:r>
            <a:endParaRPr lang="en-US" dirty="0" smtClean="0"/>
          </a:p>
          <a:p>
            <a:r>
              <a:rPr lang="en-US" dirty="0" smtClean="0"/>
              <a:t>Need to install </a:t>
            </a:r>
            <a:r>
              <a:rPr lang="en-US" dirty="0" err="1" smtClean="0"/>
              <a:t>git</a:t>
            </a:r>
            <a:r>
              <a:rPr lang="en-US" dirty="0" smtClean="0"/>
              <a:t> if it doesn’t come with your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is..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23" y="1417638"/>
            <a:ext cx="6302423" cy="4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76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Bob writes </a:t>
            </a:r>
            <a:r>
              <a:rPr lang="en-US" sz="3200" dirty="0"/>
              <a:t>a bug just before </a:t>
            </a:r>
            <a:r>
              <a:rPr lang="en-US" sz="3200" dirty="0" smtClean="0"/>
              <a:t>a big release</a:t>
            </a:r>
          </a:p>
          <a:p>
            <a:r>
              <a:rPr lang="en-US" dirty="0" smtClean="0"/>
              <a:t>With poor version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The customer sees the bug</a:t>
            </a:r>
            <a:endParaRPr lang="en-US" dirty="0" smtClean="0"/>
          </a:p>
          <a:p>
            <a:pPr lvl="1"/>
            <a:r>
              <a:rPr lang="en-US" dirty="0" smtClean="0"/>
              <a:t>The customer is not happy</a:t>
            </a:r>
          </a:p>
          <a:p>
            <a:r>
              <a:rPr lang="en-US" dirty="0" smtClean="0"/>
              <a:t>With proper version control</a:t>
            </a:r>
          </a:p>
          <a:p>
            <a:pPr lvl="1"/>
            <a:r>
              <a:rPr lang="en-US" dirty="0" smtClean="0"/>
              <a:t>Bob </a:t>
            </a:r>
            <a:r>
              <a:rPr lang="en-US" dirty="0" smtClean="0"/>
              <a:t>pushes </a:t>
            </a:r>
            <a:r>
              <a:rPr lang="en-US" dirty="0" smtClean="0"/>
              <a:t>his changes</a:t>
            </a:r>
          </a:p>
          <a:p>
            <a:pPr lvl="1"/>
            <a:r>
              <a:rPr lang="en-US" dirty="0" smtClean="0"/>
              <a:t>The team notices the bug and reverts Bob’s commit</a:t>
            </a:r>
            <a:endParaRPr lang="en-US" dirty="0" smtClean="0"/>
          </a:p>
          <a:p>
            <a:pPr lvl="1"/>
            <a:r>
              <a:rPr lang="en-US" dirty="0" smtClean="0"/>
              <a:t>Customer </a:t>
            </a:r>
            <a:r>
              <a:rPr lang="en-US" dirty="0" smtClean="0"/>
              <a:t>never sees the bug</a:t>
            </a:r>
          </a:p>
        </p:txBody>
      </p:sp>
    </p:spTree>
    <p:extLst>
      <p:ext uri="{BB962C8B-B14F-4D97-AF65-F5344CB8AC3E}">
        <p14:creationId xmlns:p14="http://schemas.microsoft.com/office/powerpoint/2010/main" val="27747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(some)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a repo</a:t>
            </a:r>
          </a:p>
          <a:p>
            <a:pPr lvl="1"/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Update a repo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Connect to a remote repo</a:t>
            </a:r>
          </a:p>
          <a:p>
            <a:pPr lvl="1"/>
            <a:r>
              <a:rPr lang="en-US" dirty="0" smtClean="0"/>
              <a:t>clone</a:t>
            </a:r>
            <a:endParaRPr lang="en-US" dirty="0"/>
          </a:p>
          <a:p>
            <a:r>
              <a:rPr lang="en-US" dirty="0" smtClean="0"/>
              <a:t>Update local repo</a:t>
            </a:r>
          </a:p>
          <a:p>
            <a:pPr lvl="1"/>
            <a:r>
              <a:rPr lang="en-US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Make </a:t>
            </a:r>
            <a:r>
              <a:rPr lang="en-US" dirty="0" smtClean="0"/>
              <a:t>a 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Creates a new </a:t>
            </a:r>
            <a:r>
              <a:rPr lang="en-US" dirty="0" err="1" smtClean="0"/>
              <a:t>git</a:t>
            </a:r>
            <a:r>
              <a:rPr lang="en-US" dirty="0" smtClean="0"/>
              <a:t> repo in the current directory</a:t>
            </a:r>
          </a:p>
          <a:p>
            <a:r>
              <a:rPr lang="en-US" dirty="0" smtClean="0"/>
              <a:t>Or create a repo in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477</Words>
  <Application>Microsoft Macintosh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Version Control</vt:lpstr>
      <vt:lpstr>How do you share code?</vt:lpstr>
      <vt:lpstr>How we share code</vt:lpstr>
      <vt:lpstr>git</vt:lpstr>
      <vt:lpstr>git </vt:lpstr>
      <vt:lpstr>git is..</vt:lpstr>
      <vt:lpstr>Scenario</vt:lpstr>
      <vt:lpstr>(some) git Commands</vt:lpstr>
      <vt:lpstr>To Make a Repository</vt:lpstr>
      <vt:lpstr>Updating the Repo</vt:lpstr>
      <vt:lpstr>Commit messages</vt:lpstr>
      <vt:lpstr>Connecting to a repo</vt:lpstr>
      <vt:lpstr>Pull often</vt:lpstr>
      <vt:lpstr>git Structure</vt:lpstr>
      <vt:lpstr>GitHub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43</cp:revision>
  <dcterms:created xsi:type="dcterms:W3CDTF">2015-08-25T05:16:22Z</dcterms:created>
  <dcterms:modified xsi:type="dcterms:W3CDTF">2016-09-07T13:45:19Z</dcterms:modified>
</cp:coreProperties>
</file>