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39" r:id="rId27"/>
    <p:sldId id="324" r:id="rId28"/>
    <p:sldId id="326" r:id="rId29"/>
    <p:sldId id="337" r:id="rId30"/>
    <p:sldId id="327" r:id="rId31"/>
    <p:sldId id="338" r:id="rId32"/>
    <p:sldId id="325" r:id="rId33"/>
    <p:sldId id="328" r:id="rId34"/>
    <p:sldId id="329" r:id="rId35"/>
    <p:sldId id="330" r:id="rId36"/>
    <p:sldId id="335" r:id="rId37"/>
    <p:sldId id="334" r:id="rId3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.babel.es:4433/" TargetMode="External"/><Relationship Id="rId7" Type="http://schemas.openxmlformats.org/officeDocument/2006/relationships/hyperlink" Target="https://docs.gitlab.com/ee/user/profile/personal_access_tokens.html" TargetMode="External"/><Relationship Id="rId2" Type="http://schemas.openxmlformats.org/officeDocument/2006/relationships/hyperlink" Target="https://github.com/shashwatx/git_101/blob/master/presentation.pptx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shashwatx/git_101/blob/master/scripts/git-create.sh" TargetMode="External"/><Relationship Id="rId5" Type="http://schemas.openxmlformats.org/officeDocument/2006/relationships/hyperlink" Target="https://mobaxterm.mobatek.net/download.html" TargetMode="External"/><Relationship Id="rId4" Type="http://schemas.openxmlformats.org/officeDocument/2006/relationships/hyperlink" Target="https://winaero.com/blog/enable-wsl-windows-10-fall-creators-updat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006B35-5217-4D71-A17F-1882EF8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B69B8DE4-1197-4E61-90EC-F5D62228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AA72C6A-0570-4A37-A754-30D2F3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396D114-F713-4BC9-A3EC-16B72F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0197CDCF-A6E5-48AC-9CE3-665F6CC7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5D26045-6645-4E63-9F07-06A24EEF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2C20B3B-26E8-4B14-A387-44666F5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929F6DF5-20BC-4211-8E29-859F1B4C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Four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Staging/Index directory</a:t>
            </a:r>
          </a:p>
          <a:p>
            <a:pPr lvl="1" algn="just"/>
            <a:r>
              <a:rPr lang="en-IN" sz="2100" dirty="0"/>
              <a:t>Local repository</a:t>
            </a:r>
          </a:p>
          <a:p>
            <a:pPr lvl="1" algn="just"/>
            <a:r>
              <a:rPr lang="en-IN" sz="2100" dirty="0"/>
              <a:t>Remote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3B635D-5559-4E0E-8336-EDFA8C36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186723C8-9DF6-435E-9E80-6A4D6247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1" y="1288799"/>
            <a:ext cx="6830943" cy="1981261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PPT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hlinkClick r:id="rId2"/>
              </a:rPr>
              <a:t>https://github.com/shashwatx/git_101/blob/master/presentation.pptx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Babel Git</a:t>
            </a: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https://git.babel.es:4433/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pitchFamily="34" charset="0"/>
                <a:cs typeface="Nirmala UI" panose="020B0502040204020203" pitchFamily="34" charset="0"/>
              </a:rPr>
              <a:t>WSL</a:t>
            </a:r>
            <a:r>
              <a:rPr lang="en-US" dirty="0"/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4"/>
              </a:rPr>
              <a:t>https://winaero.com/blog/enable-wsl-windows-10-fall-creators-update/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MobaXTerm</a:t>
            </a:r>
            <a:r>
              <a:rPr lang="en-US" sz="1400" dirty="0"/>
              <a:t>: </a:t>
            </a:r>
            <a:r>
              <a:rPr lang="es-ES" sz="1400" dirty="0">
                <a:hlinkClick r:id="rId5"/>
              </a:rPr>
              <a:t>https://mobaxterm.mobatek.net/download.html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</a:t>
            </a:r>
            <a:r>
              <a:rPr lang="es-ES" sz="1600" dirty="0" err="1"/>
              <a:t>it-create</a:t>
            </a:r>
            <a:r>
              <a:rPr lang="es-ES" sz="1400" dirty="0"/>
              <a:t>: </a:t>
            </a:r>
            <a:r>
              <a:rPr lang="es-ES" sz="1400" dirty="0">
                <a:hlinkClick r:id="rId6"/>
              </a:rPr>
              <a:t>https://github.com/shashwatx/git_101/blob/master/scripts/git-create.sh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 err="1"/>
              <a:t>Gitlab</a:t>
            </a:r>
            <a:r>
              <a:rPr lang="es-ES" sz="1600" dirty="0"/>
              <a:t> Access Token</a:t>
            </a:r>
            <a:r>
              <a:rPr lang="es-ES" sz="1400" dirty="0"/>
              <a:t>: </a:t>
            </a:r>
            <a:r>
              <a:rPr lang="es-ES" sz="1400" dirty="0">
                <a:hlinkClick r:id="rId7"/>
              </a:rPr>
              <a:t>https://docs.gitlab.com/ee/user/profile/personal_access_tokens.html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u="sng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r>
              <a:rPr lang="en-IN" sz="2100" i="1" dirty="0"/>
              <a:t>git </a:t>
            </a:r>
            <a:r>
              <a:rPr lang="en-IN" sz="2100" i="1" dirty="0" err="1"/>
              <a:t>init</a:t>
            </a:r>
            <a:endParaRPr lang="en-IN" sz="2100" i="1" dirty="0"/>
          </a:p>
          <a:p>
            <a:pPr lvl="1" algn="just"/>
            <a:r>
              <a:rPr lang="en-IN" sz="2100" i="1" dirty="0"/>
              <a:t>git clone &lt;remote-</a:t>
            </a:r>
            <a:r>
              <a:rPr lang="en-IN" sz="2100" i="1" dirty="0" err="1"/>
              <a:t>url</a:t>
            </a:r>
            <a:r>
              <a:rPr lang="en-IN" sz="2100" i="1" dirty="0"/>
              <a:t>&gt;</a:t>
            </a:r>
          </a:p>
          <a:p>
            <a:pPr lvl="1" algn="just"/>
            <a:endParaRPr lang="en-IN" sz="2100" i="1" dirty="0"/>
          </a:p>
          <a:p>
            <a:pPr marL="377190" lvl="1" indent="0" algn="just">
              <a:buNone/>
            </a:pPr>
            <a:r>
              <a:rPr lang="en-IN" sz="2100" dirty="0"/>
              <a:t>Save username and password.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–global </a:t>
            </a:r>
            <a:r>
              <a:rPr lang="en-IN" sz="2100" i="1" dirty="0" err="1"/>
              <a:t>credential.helper</a:t>
            </a:r>
            <a:r>
              <a:rPr lang="en-IN" sz="2100" i="1" dirty="0"/>
              <a:t> store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DF6D5C0-7196-462D-9170-D250B6A4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log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DD1EC31-5755-49C0-8514-AC0AD3C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96EA284-3145-4798-B3D2-A90D2922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diff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23B8791-8DAD-43B9-A31A-C933DA95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C92CD0C-6C9F-48E9-A6BF-61B1E96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Add changed files to the index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add -u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F5F925-BF09-42EC-A78E-31CACB09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Push to remote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i="1" dirty="0"/>
              <a:t>git push origin master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74DE4CE-5D4F-4525-A359-1C29A38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65CAE2E7-043A-4D35-A869-14E0BAE4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02118687-C5D3-4BB2-B971-E64AD3A7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DA35C47-EB3A-433E-B1C9-E1B8A388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49" y="2350695"/>
            <a:ext cx="3305175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maintain and share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4457700" y="355608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shashwat.mishra@babel.es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92767" y="361628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roberto.olmedo@babel.es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619EE1B-6143-4786-8CC7-B1354D27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B62B0CE6-848A-46A8-B979-90FDD028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AEA94E0-51F1-4EA7-B4BC-61B4845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93F3E6AE-A77D-4633-B586-9E40B6B7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52D86DF-0F68-41F4-9B75-60D219F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413E3C0-2024-4283-A70E-D743BF8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FB623E5-6250-48FA-B01A-9B9E8A43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530</Words>
  <Application>Microsoft Office PowerPoint</Application>
  <PresentationFormat>Presentación en pantalla (16:9)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30</vt:i4>
      </vt:variant>
    </vt:vector>
  </HeadingPairs>
  <TitlesOfParts>
    <vt:vector size="47" baseType="lpstr">
      <vt:lpstr>Arial</vt:lpstr>
      <vt:lpstr>Corbel</vt:lpstr>
      <vt:lpstr>DejaVu Sans</vt:lpstr>
      <vt:lpstr>Gadugi</vt:lpstr>
      <vt:lpstr>Karla</vt:lpstr>
      <vt:lpstr>Montserrat</vt:lpstr>
      <vt:lpstr>Nirmala UI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Outline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209</cp:revision>
  <dcterms:modified xsi:type="dcterms:W3CDTF">2019-12-04T06:15:34Z</dcterms:modified>
</cp:coreProperties>
</file>