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52" r:id="rId7"/>
    <p:sldMasterId id="2147483804" r:id="rId8"/>
  </p:sldMasterIdLst>
  <p:sldIdLst>
    <p:sldId id="256" r:id="rId9"/>
    <p:sldId id="257" r:id="rId10"/>
    <p:sldId id="259" r:id="rId11"/>
    <p:sldId id="260" r:id="rId12"/>
    <p:sldId id="287" r:id="rId13"/>
    <p:sldId id="288" r:id="rId14"/>
    <p:sldId id="286" r:id="rId15"/>
    <p:sldId id="261" r:id="rId16"/>
    <p:sldId id="315" r:id="rId17"/>
    <p:sldId id="316" r:id="rId18"/>
    <p:sldId id="317" r:id="rId19"/>
    <p:sldId id="320" r:id="rId20"/>
    <p:sldId id="318" r:id="rId21"/>
    <p:sldId id="319" r:id="rId22"/>
    <p:sldId id="321" r:id="rId23"/>
    <p:sldId id="322" r:id="rId24"/>
    <p:sldId id="290" r:id="rId25"/>
    <p:sldId id="323" r:id="rId26"/>
    <p:sldId id="339" r:id="rId27"/>
    <p:sldId id="324" r:id="rId28"/>
    <p:sldId id="326" r:id="rId29"/>
    <p:sldId id="337" r:id="rId30"/>
    <p:sldId id="327" r:id="rId31"/>
    <p:sldId id="338" r:id="rId32"/>
    <p:sldId id="325" r:id="rId33"/>
    <p:sldId id="328" r:id="rId34"/>
    <p:sldId id="329" r:id="rId35"/>
    <p:sldId id="330" r:id="rId36"/>
    <p:sldId id="335" r:id="rId37"/>
    <p:sldId id="334" r:id="rId3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.babel.es:4433/" TargetMode="External"/><Relationship Id="rId7" Type="http://schemas.openxmlformats.org/officeDocument/2006/relationships/hyperlink" Target="https://docs.gitlab.com/ee/user/profile/personal_access_tokens.html" TargetMode="External"/><Relationship Id="rId2" Type="http://schemas.openxmlformats.org/officeDocument/2006/relationships/hyperlink" Target="https://github.com/shashwatx/git_101/blob/master/presentation.pptx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shashwatx/git_101/blob/master/scripts/git-create.sh" TargetMode="External"/><Relationship Id="rId5" Type="http://schemas.openxmlformats.org/officeDocument/2006/relationships/hyperlink" Target="https://mobaxterm.mobatek.net/download.html" TargetMode="External"/><Relationship Id="rId4" Type="http://schemas.openxmlformats.org/officeDocument/2006/relationships/hyperlink" Target="https://winaero.com/blog/enable-wsl-windows-10-fall-creators-updat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176121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Git: Version Control System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3A2AD7A-3620-4418-997A-256014C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B006B35-5217-4D71-A17F-1882EF83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B69B8DE4-1197-4E61-90EC-F5D62228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AA72C6A-0570-4A37-A754-30D2F34D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A396D114-F713-4BC9-A3EC-16B72FCB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0197CDCF-A6E5-48AC-9CE3-665F6CC7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35D26045-6645-4E63-9F07-06A24EEF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2C20B3B-26E8-4B14-A387-44666F5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96214" y="3288285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929F6DF5-20BC-4211-8E29-859F1B4C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Four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Staging/Index directory</a:t>
            </a:r>
          </a:p>
          <a:p>
            <a:pPr lvl="1" algn="just"/>
            <a:r>
              <a:rPr lang="en-IN" sz="2100" dirty="0"/>
              <a:t>Local repository</a:t>
            </a:r>
          </a:p>
          <a:p>
            <a:pPr lvl="1" algn="just"/>
            <a:r>
              <a:rPr lang="en-IN" sz="2100" dirty="0"/>
              <a:t>Remote repository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D13B635D-5559-4E0E-8336-EDFA8C36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186723C8-9DF6-435E-9E80-6A4D6247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0960" y="665280"/>
            <a:ext cx="4800600" cy="408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Corbel" panose="020B0503020204020204" pitchFamily="34" charset="0"/>
                <a:ea typeface="Montserrat"/>
              </a:rPr>
              <a:t>References: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840960" y="1047600"/>
            <a:ext cx="5904360" cy="82584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CustomShape 4"/>
          <p:cNvSpPr/>
          <p:nvPr/>
        </p:nvSpPr>
        <p:spPr>
          <a:xfrm>
            <a:off x="3888000" y="1465560"/>
            <a:ext cx="2827800" cy="220644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TextShape 6"/>
          <p:cNvSpPr txBox="1"/>
          <p:nvPr/>
        </p:nvSpPr>
        <p:spPr>
          <a:xfrm>
            <a:off x="874781" y="1288799"/>
            <a:ext cx="6830943" cy="1981261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pitchFamily="34" charset="0"/>
                <a:cs typeface="Nirmala UI" panose="020B0502040204020203" pitchFamily="34" charset="0"/>
              </a:rPr>
              <a:t>PPT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: </a:t>
            </a:r>
            <a:r>
              <a:rPr lang="es-ES" sz="1400" dirty="0">
                <a:hlinkClick r:id="rId2"/>
              </a:rPr>
              <a:t>https://github.com/shashwatx/git_101/blob/master/presentation.pptx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pitchFamily="34" charset="0"/>
                <a:cs typeface="Nirmala UI" panose="020B0502040204020203" pitchFamily="34" charset="0"/>
              </a:rPr>
              <a:t>Babel Git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: 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  <a:hlinkClick r:id="rId3"/>
              </a:rPr>
              <a:t>https://git.babel.es:4433/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pitchFamily="34" charset="0"/>
                <a:cs typeface="Nirmala UI" panose="020B0502040204020203" pitchFamily="34" charset="0"/>
              </a:rPr>
              <a:t>WSL</a:t>
            </a:r>
            <a:r>
              <a:rPr lang="en-US" dirty="0"/>
              <a:t>: 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  <a:hlinkClick r:id="rId4"/>
              </a:rPr>
              <a:t>https://winaero.com/blog/enable-wsl-windows-10-fall-creators-update/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MobaXTerm</a:t>
            </a:r>
            <a:r>
              <a:rPr lang="en-US" sz="1400" dirty="0"/>
              <a:t>: </a:t>
            </a:r>
            <a:r>
              <a:rPr lang="es-ES" sz="1400" dirty="0">
                <a:hlinkClick r:id="rId5"/>
              </a:rPr>
              <a:t>https://mobaxterm.mobatek.net/download.html</a:t>
            </a:r>
            <a:endParaRPr lang="es-E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</a:t>
            </a:r>
            <a:r>
              <a:rPr lang="es-ES" sz="1600" dirty="0" err="1"/>
              <a:t>it-create</a:t>
            </a:r>
            <a:r>
              <a:rPr lang="es-ES" sz="1400" dirty="0"/>
              <a:t>: </a:t>
            </a:r>
            <a:r>
              <a:rPr lang="es-ES" sz="1400" dirty="0">
                <a:hlinkClick r:id="rId6"/>
              </a:rPr>
              <a:t>https://github.com/shashwatx/git_101/blob/master/scripts/git-create.sh</a:t>
            </a:r>
            <a:endParaRPr lang="es-E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 err="1"/>
              <a:t>Gitlab</a:t>
            </a:r>
            <a:r>
              <a:rPr lang="es-ES" sz="1600" dirty="0"/>
              <a:t> Access Token</a:t>
            </a:r>
            <a:r>
              <a:rPr lang="es-ES" sz="1400" dirty="0"/>
              <a:t>: </a:t>
            </a:r>
            <a:r>
              <a:rPr lang="es-ES" sz="1400" dirty="0">
                <a:hlinkClick r:id="rId7"/>
              </a:rPr>
              <a:t>https://docs.gitlab.com/ee/user/profile/personal_access_tokens.html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u="sng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75A3DF9-E9BE-4C86-B771-AC175ED04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r>
              <a:rPr lang="en-IN" sz="2100" i="1" dirty="0"/>
              <a:t>git </a:t>
            </a:r>
            <a:r>
              <a:rPr lang="en-IN" sz="2100" i="1" dirty="0" err="1"/>
              <a:t>init</a:t>
            </a:r>
            <a:endParaRPr lang="en-IN" sz="2100" i="1" dirty="0"/>
          </a:p>
          <a:p>
            <a:pPr lvl="1" algn="just"/>
            <a:r>
              <a:rPr lang="en-IN" sz="2100" i="1" dirty="0"/>
              <a:t>git clone &lt;remote-</a:t>
            </a:r>
            <a:r>
              <a:rPr lang="en-IN" sz="2100" i="1" dirty="0" err="1"/>
              <a:t>url</a:t>
            </a:r>
            <a:r>
              <a:rPr lang="en-IN" sz="2100" i="1" dirty="0"/>
              <a:t>&gt;</a:t>
            </a:r>
          </a:p>
          <a:p>
            <a:pPr lvl="1" algn="just"/>
            <a:endParaRPr lang="en-IN" sz="2100" i="1" dirty="0"/>
          </a:p>
          <a:p>
            <a:pPr marL="377190" lvl="1" indent="0" algn="just">
              <a:buNone/>
            </a:pPr>
            <a:r>
              <a:rPr lang="en-IN" sz="2100" dirty="0"/>
              <a:t>Save username and password.</a:t>
            </a:r>
          </a:p>
          <a:p>
            <a:pPr marL="377190" lvl="1" indent="0" algn="just">
              <a:buNone/>
            </a:pPr>
            <a:r>
              <a:rPr lang="en-IN" sz="2100" i="1" dirty="0"/>
              <a:t>git config –global </a:t>
            </a:r>
            <a:r>
              <a:rPr lang="en-IN" sz="2100" i="1" dirty="0" err="1"/>
              <a:t>credential.helper</a:t>
            </a:r>
            <a:r>
              <a:rPr lang="en-IN" sz="2100" i="1" dirty="0"/>
              <a:t> store</a:t>
            </a:r>
          </a:p>
          <a:p>
            <a:pPr marL="377190" lvl="1" indent="0" algn="just">
              <a:buNone/>
            </a:pPr>
            <a:r>
              <a:rPr lang="en-IN" sz="2100" i="1" dirty="0"/>
              <a:t>git config --global </a:t>
            </a:r>
            <a:r>
              <a:rPr lang="en-IN" sz="2100" i="1" dirty="0" err="1"/>
              <a:t>push.default</a:t>
            </a:r>
            <a:r>
              <a:rPr lang="en-IN" sz="2100" i="1" dirty="0"/>
              <a:t> current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FDF6D5C0-7196-462D-9170-D250B6A4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log</a:t>
            </a:r>
          </a:p>
          <a:p>
            <a:pPr lvl="1" algn="just"/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DD1EC31-5755-49C0-8514-AC0AD3C7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296EA284-3145-4798-B3D2-A90D2922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diff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023B8791-8DAD-43B9-A31A-C933DA952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6C92CD0C-6C9F-48E9-A6BF-61B1E965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Add changed files to the index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add -u</a:t>
            </a:r>
          </a:p>
          <a:p>
            <a:pPr lvl="1" algn="just"/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31F5F925-BF09-42EC-A78E-31CACB09C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Push to remote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lvl="1" algn="just"/>
            <a:r>
              <a:rPr lang="en-IN" sz="2100" i="1" dirty="0"/>
              <a:t>git push origin master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74DE4CE-5D4F-4525-A359-1C29A38F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65CAE2E7-043A-4D35-A869-14E0BAE4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02118687-C5D3-4BB2-B971-E64AD3A7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DA35C47-EB3A-433E-B1C9-E1B8A3887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58441" y="506955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5734049" y="2350695"/>
            <a:ext cx="3305175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FFFFFF"/>
                </a:solidFill>
                <a:latin typeface="Karla"/>
                <a:ea typeface="Karla"/>
              </a:rPr>
              <a:t>How do you maintain and share code ?</a:t>
            </a:r>
            <a:endParaRPr sz="28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3F5796A-B7A9-475C-8348-F29D3A81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572555" y="1565749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70" name="CustomShape 3"/>
          <p:cNvSpPr/>
          <p:nvPr/>
        </p:nvSpPr>
        <p:spPr>
          <a:xfrm>
            <a:off x="4457700" y="3556080"/>
            <a:ext cx="3042634" cy="1006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 Mishra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shashwat.mishra@babel.es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92767" y="361628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Roberto Olmedo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</a:rPr>
              <a:t>roberto.olmedo@babel.es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8619EE1B-6143-4786-8CC7-B1354D27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Copy? Email? Dropbox?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Latest version?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Roll back?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B62B0CE6-848A-46A8-B979-90FDD028E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9AEA94E0-51F1-4EA7-B4BC-61B4845D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93F3E6AE-A77D-4633-B586-9E40B6B7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Single Developer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project. </a:t>
            </a:r>
            <a:r>
              <a:rPr lang="en-IN" b="1" dirty="0"/>
              <a:t>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F52D86DF-0F68-41F4-9B75-60D219F5E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7413E3C0-2024-4283-A70E-D743BF83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3FB623E5-6250-48FA-B01A-9B9E8A43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538</Words>
  <Application>Microsoft Office PowerPoint</Application>
  <PresentationFormat>Presentación en pantalla (16:9)</PresentationFormat>
  <Paragraphs>138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30</vt:i4>
      </vt:variant>
    </vt:vector>
  </HeadingPairs>
  <TitlesOfParts>
    <vt:vector size="47" baseType="lpstr">
      <vt:lpstr>Arial</vt:lpstr>
      <vt:lpstr>Corbel</vt:lpstr>
      <vt:lpstr>DejaVu Sans</vt:lpstr>
      <vt:lpstr>Gadugi</vt:lpstr>
      <vt:lpstr>Karla</vt:lpstr>
      <vt:lpstr>Montserrat</vt:lpstr>
      <vt:lpstr>Nirmala UI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Centralised VCS</vt:lpstr>
      <vt:lpstr>Centralised VCS</vt:lpstr>
      <vt:lpstr>Centralised VCS</vt:lpstr>
      <vt:lpstr> </vt:lpstr>
      <vt:lpstr> </vt:lpstr>
      <vt:lpstr> </vt:lpstr>
      <vt:lpstr>Presentación de PowerPoint</vt:lpstr>
      <vt:lpstr>Presentación de PowerPoint</vt:lpstr>
      <vt:lpstr>Git: Stages</vt:lpstr>
      <vt:lpstr>Git: Outline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Shashwat Mishra </cp:lastModifiedBy>
  <cp:revision>210</cp:revision>
  <dcterms:modified xsi:type="dcterms:W3CDTF">2019-12-04T06:51:07Z</dcterms:modified>
</cp:coreProperties>
</file>