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3" r:id="rId3"/>
  </p:sldMasterIdLst>
  <p:notesMasterIdLst>
    <p:notesMasterId r:id="rId5"/>
  </p:notesMasterIdLst>
  <p:handoutMasterIdLst>
    <p:handoutMasterId r:id="rId6"/>
  </p:handoutMasterIdLst>
  <p:sldIdLst>
    <p:sldId id="258" r:id="rId4"/>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autoAdjust="0"/>
    <p:restoredTop sz="94694" autoAdjust="0"/>
  </p:normalViewPr>
  <p:slideViewPr>
    <p:cSldViewPr snapToGrid="0" snapToObjects="1" showGuides="1">
      <p:cViewPr>
        <p:scale>
          <a:sx n="50" d="100"/>
          <a:sy n="50" d="100"/>
        </p:scale>
        <p:origin x="228" y="-2826"/>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‹Nº›</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12/6/2019</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‹Nº›</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169933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2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4800969"/>
            <a:ext cx="10101856"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278324"/>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2222236"/>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278324"/>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4800969"/>
            <a:ext cx="10093752"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2238205"/>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2799297"/>
            <a:ext cx="1009484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2768389"/>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3343627"/>
            <a:ext cx="10090978"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2784644"/>
            <a:ext cx="10102728"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15" name="Text Placeholder 76"/>
          <p:cNvSpPr>
            <a:spLocks noGrp="1"/>
          </p:cNvSpPr>
          <p:nvPr>
            <p:ph type="body" sz="quarter" idx="150" hasCustomPrompt="1"/>
          </p:nvPr>
        </p:nvSpPr>
        <p:spPr>
          <a:xfrm>
            <a:off x="2890078" y="2465707"/>
            <a:ext cx="15608232" cy="634879"/>
          </a:xfrm>
          <a:prstGeom prst="rect">
            <a:avLst/>
          </a:prstGeom>
        </p:spPr>
        <p:txBody>
          <a:bodyPr lIns="54681" tIns="27341" rIns="54681" bIns="27341">
            <a:normAutofit/>
          </a:bodyPr>
          <a:lstStyle>
            <a:lvl1pPr marL="0" indent="0" algn="ctr">
              <a:buFontTx/>
              <a:buNone/>
              <a:defRPr sz="36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16" name="Text Placeholder 76"/>
          <p:cNvSpPr>
            <a:spLocks noGrp="1"/>
          </p:cNvSpPr>
          <p:nvPr>
            <p:ph type="body" sz="quarter" idx="151" hasCustomPrompt="1"/>
          </p:nvPr>
        </p:nvSpPr>
        <p:spPr>
          <a:xfrm>
            <a:off x="2890078" y="1640683"/>
            <a:ext cx="15608232" cy="799561"/>
          </a:xfrm>
          <a:prstGeom prst="rect">
            <a:avLst/>
          </a:prstGeom>
        </p:spPr>
        <p:txBody>
          <a:bodyPr lIns="54681" tIns="27341" rIns="54681" bIns="27341" anchor="t" anchorCtr="1">
            <a:normAutofit/>
          </a:bodyPr>
          <a:lstStyle>
            <a:lvl1pPr marL="0" indent="0" algn="ctr">
              <a:buFontTx/>
              <a:buNone/>
              <a:defRPr sz="48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17" name="Text Placeholder 76"/>
          <p:cNvSpPr>
            <a:spLocks noGrp="1"/>
          </p:cNvSpPr>
          <p:nvPr>
            <p:ph type="body" sz="quarter" idx="153" hasCustomPrompt="1"/>
          </p:nvPr>
        </p:nvSpPr>
        <p:spPr>
          <a:xfrm>
            <a:off x="2890078" y="413973"/>
            <a:ext cx="15608232" cy="1163816"/>
          </a:xfrm>
          <a:prstGeom prst="rect">
            <a:avLst/>
          </a:prstGeom>
        </p:spPr>
        <p:txBody>
          <a:bodyPr lIns="54681" tIns="27341" rIns="54681" bIns="27341" anchor="t" anchorCtr="1">
            <a:normAutofit/>
          </a:bodyPr>
          <a:lstStyle>
            <a:lvl1pPr marL="0" indent="0" algn="ctr">
              <a:buFontTx/>
              <a:buNone/>
              <a:defRPr sz="72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4800969"/>
            <a:ext cx="10101856"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278324"/>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2222236"/>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278324"/>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4800969"/>
            <a:ext cx="10093752"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2238205"/>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2799297"/>
            <a:ext cx="1009484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2768389"/>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3343627"/>
            <a:ext cx="10090978"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2784644"/>
            <a:ext cx="10102728"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18" name="Text Placeholder 76">
            <a:extLst>
              <a:ext uri="{FF2B5EF4-FFF2-40B4-BE49-F238E27FC236}">
                <a16:creationId xmlns:a16="http://schemas.microsoft.com/office/drawing/2014/main" xmlns="" id="{621962F0-2FB5-7C42-B101-5B01FD1A207F}"/>
              </a:ext>
            </a:extLst>
          </p:cNvPr>
          <p:cNvSpPr>
            <a:spLocks noGrp="1"/>
          </p:cNvSpPr>
          <p:nvPr>
            <p:ph type="body" sz="quarter" idx="150" hasCustomPrompt="1"/>
          </p:nvPr>
        </p:nvSpPr>
        <p:spPr>
          <a:xfrm>
            <a:off x="2890078" y="2465707"/>
            <a:ext cx="15608232" cy="634879"/>
          </a:xfrm>
          <a:prstGeom prst="rect">
            <a:avLst/>
          </a:prstGeom>
        </p:spPr>
        <p:txBody>
          <a:bodyPr lIns="54681" tIns="27341" rIns="54681" bIns="27341">
            <a:normAutofit/>
          </a:bodyPr>
          <a:lstStyle>
            <a:lvl1pPr marL="0" indent="0" algn="ctr">
              <a:buFontTx/>
              <a:buNone/>
              <a:defRPr sz="36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19" name="Text Placeholder 76">
            <a:extLst>
              <a:ext uri="{FF2B5EF4-FFF2-40B4-BE49-F238E27FC236}">
                <a16:creationId xmlns:a16="http://schemas.microsoft.com/office/drawing/2014/main" xmlns="" id="{19D0876B-0DFC-D445-BDA3-8DF0B7139E59}"/>
              </a:ext>
            </a:extLst>
          </p:cNvPr>
          <p:cNvSpPr>
            <a:spLocks noGrp="1"/>
          </p:cNvSpPr>
          <p:nvPr>
            <p:ph type="body" sz="quarter" idx="151" hasCustomPrompt="1"/>
          </p:nvPr>
        </p:nvSpPr>
        <p:spPr>
          <a:xfrm>
            <a:off x="2890078" y="1640683"/>
            <a:ext cx="15608232" cy="799561"/>
          </a:xfrm>
          <a:prstGeom prst="rect">
            <a:avLst/>
          </a:prstGeom>
        </p:spPr>
        <p:txBody>
          <a:bodyPr lIns="54681" tIns="27341" rIns="54681" bIns="27341" anchor="t" anchorCtr="1">
            <a:normAutofit/>
          </a:bodyPr>
          <a:lstStyle>
            <a:lvl1pPr marL="0" indent="0" algn="ctr">
              <a:buFontTx/>
              <a:buNone/>
              <a:defRPr sz="48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21" name="Text Placeholder 76">
            <a:extLst>
              <a:ext uri="{FF2B5EF4-FFF2-40B4-BE49-F238E27FC236}">
                <a16:creationId xmlns:a16="http://schemas.microsoft.com/office/drawing/2014/main" xmlns="" id="{1A5071DD-38FF-0047-B9F0-D7FF3F4A2D58}"/>
              </a:ext>
            </a:extLst>
          </p:cNvPr>
          <p:cNvSpPr>
            <a:spLocks noGrp="1"/>
          </p:cNvSpPr>
          <p:nvPr>
            <p:ph type="body" sz="quarter" idx="153" hasCustomPrompt="1"/>
          </p:nvPr>
        </p:nvSpPr>
        <p:spPr>
          <a:xfrm>
            <a:off x="2890078" y="413973"/>
            <a:ext cx="15608232" cy="1163816"/>
          </a:xfrm>
          <a:prstGeom prst="rect">
            <a:avLst/>
          </a:prstGeom>
        </p:spPr>
        <p:txBody>
          <a:bodyPr lIns="54681" tIns="27341" rIns="54681" bIns="27341" anchor="t" anchorCtr="1">
            <a:normAutofit/>
          </a:bodyPr>
          <a:lstStyle>
            <a:lvl1pPr marL="0" indent="0" algn="ctr">
              <a:buFontTx/>
              <a:buNone/>
              <a:defRPr sz="72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280272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0238" y="4664708"/>
            <a:ext cx="4900732"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59085" y="4103614"/>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tx1"/>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449463" y="12477489"/>
            <a:ext cx="4901505"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59083" y="11945926"/>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5656101" y="4657408"/>
            <a:ext cx="1009697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5656103" y="4103614"/>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5656103" y="18818247"/>
            <a:ext cx="10096977"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5656103" y="1825715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5956036" y="4103614"/>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5956036" y="4664708"/>
            <a:ext cx="4895959"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5953263" y="1200131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5984662" y="12562407"/>
            <a:ext cx="4860425" cy="634878"/>
          </a:xfrm>
          <a:prstGeom prst="rect">
            <a:avLst/>
          </a:prstGeom>
        </p:spPr>
        <p:txBody>
          <a:bodyPr wrap="square" lIns="158267" tIns="158267" rIns="158267" bIns="158267">
            <a:spAutoFit/>
          </a:bodyPr>
          <a:lstStyle>
            <a:lvl1pPr marL="0" indent="0">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5956036" y="22924632"/>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tx1"/>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5946674" y="23534316"/>
            <a:ext cx="4898411" cy="634878"/>
          </a:xfrm>
          <a:prstGeom prst="rect">
            <a:avLst/>
          </a:prstGeom>
        </p:spPr>
        <p:txBody>
          <a:bodyPr wrap="square" lIns="158267" tIns="158267" rIns="158267" bIns="158267">
            <a:spAutoFit/>
          </a:bodyPr>
          <a:lstStyle>
            <a:lvl1pPr marL="47625" indent="-47625">
              <a:buNone/>
              <a:defRPr sz="2000">
                <a:solidFill>
                  <a:schemeClr val="tx1"/>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xmlns="" id="{8B073039-F8EE-AC4E-B79D-F493066990AA}"/>
              </a:ext>
            </a:extLst>
          </p:cNvPr>
          <p:cNvSpPr>
            <a:spLocks noGrp="1"/>
          </p:cNvSpPr>
          <p:nvPr>
            <p:ph type="body" sz="quarter" idx="150" hasCustomPrompt="1"/>
          </p:nvPr>
        </p:nvSpPr>
        <p:spPr>
          <a:xfrm>
            <a:off x="2890078" y="2465707"/>
            <a:ext cx="15608232" cy="634879"/>
          </a:xfrm>
          <a:prstGeom prst="rect">
            <a:avLst/>
          </a:prstGeom>
        </p:spPr>
        <p:txBody>
          <a:bodyPr lIns="54681" tIns="27341" rIns="54681" bIns="27341">
            <a:normAutofit/>
          </a:bodyPr>
          <a:lstStyle>
            <a:lvl1pPr marL="0" indent="0" algn="ctr">
              <a:buFontTx/>
              <a:buNone/>
              <a:defRPr sz="36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32" name="Text Placeholder 76">
            <a:extLst>
              <a:ext uri="{FF2B5EF4-FFF2-40B4-BE49-F238E27FC236}">
                <a16:creationId xmlns:a16="http://schemas.microsoft.com/office/drawing/2014/main" xmlns="" id="{D4BA4B61-C743-3044-AE3B-DF5FF259D379}"/>
              </a:ext>
            </a:extLst>
          </p:cNvPr>
          <p:cNvSpPr>
            <a:spLocks noGrp="1"/>
          </p:cNvSpPr>
          <p:nvPr>
            <p:ph type="body" sz="quarter" idx="151" hasCustomPrompt="1"/>
          </p:nvPr>
        </p:nvSpPr>
        <p:spPr>
          <a:xfrm>
            <a:off x="2890078" y="1640683"/>
            <a:ext cx="15608232" cy="799561"/>
          </a:xfrm>
          <a:prstGeom prst="rect">
            <a:avLst/>
          </a:prstGeom>
        </p:spPr>
        <p:txBody>
          <a:bodyPr lIns="54681" tIns="27341" rIns="54681" bIns="27341" anchor="t" anchorCtr="1">
            <a:normAutofit/>
          </a:bodyPr>
          <a:lstStyle>
            <a:lvl1pPr marL="0" indent="0" algn="ctr">
              <a:buFontTx/>
              <a:buNone/>
              <a:defRPr sz="48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33" name="Text Placeholder 76">
            <a:extLst>
              <a:ext uri="{FF2B5EF4-FFF2-40B4-BE49-F238E27FC236}">
                <a16:creationId xmlns:a16="http://schemas.microsoft.com/office/drawing/2014/main" xmlns="" id="{70BFD1C3-BD8D-B849-B89A-7B922025D675}"/>
              </a:ext>
            </a:extLst>
          </p:cNvPr>
          <p:cNvSpPr>
            <a:spLocks noGrp="1"/>
          </p:cNvSpPr>
          <p:nvPr>
            <p:ph type="body" sz="quarter" idx="153" hasCustomPrompt="1"/>
          </p:nvPr>
        </p:nvSpPr>
        <p:spPr>
          <a:xfrm>
            <a:off x="2890078" y="413973"/>
            <a:ext cx="15608232" cy="1163816"/>
          </a:xfrm>
          <a:prstGeom prst="rect">
            <a:avLst/>
          </a:prstGeom>
        </p:spPr>
        <p:txBody>
          <a:bodyPr lIns="54681" tIns="27341" rIns="54681" bIns="27341" anchor="t" anchorCtr="1">
            <a:normAutofit/>
          </a:bodyPr>
          <a:lstStyle>
            <a:lvl1pPr marL="0" indent="0" algn="ctr">
              <a:buFontTx/>
              <a:buNone/>
              <a:defRPr sz="72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410163" y="3949273"/>
            <a:ext cx="10105386" cy="24571786"/>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0867092" y="3949273"/>
            <a:ext cx="10105386" cy="24571786"/>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p:cNvGrpSpPr/>
          <p:nvPr userDrawn="1"/>
        </p:nvGrpSpPr>
        <p:grpSpPr>
          <a:xfrm rot="10800000">
            <a:off x="-33056" y="28779870"/>
            <a:ext cx="21449567" cy="1502229"/>
            <a:chOff x="-14192" y="1382"/>
            <a:chExt cx="27451941" cy="4572641"/>
          </a:xfrm>
        </p:grpSpPr>
        <p:sp>
          <p:nvSpPr>
            <p:cNvPr id="7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9" name="Text Box 14"/>
          <p:cNvSpPr txBox="1">
            <a:spLocks noChangeArrowheads="1"/>
          </p:cNvSpPr>
          <p:nvPr userDrawn="1"/>
        </p:nvSpPr>
        <p:spPr bwMode="auto">
          <a:xfrm>
            <a:off x="888800" y="2962834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43" name="Table 42">
            <a:extLst>
              <a:ext uri="{FF2B5EF4-FFF2-40B4-BE49-F238E27FC236}">
                <a16:creationId xmlns:a16="http://schemas.microsoft.com/office/drawing/2014/main" xmlns="" id="{78830647-0605-644E-87DE-1C8FF05F1BB0}"/>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xmlns="" val="20000"/>
                    </a:ext>
                  </a:extLst>
                </a:gridCol>
                <a:gridCol w="4636986">
                  <a:extLst>
                    <a:ext uri="{9D8B030D-6E8A-4147-A177-3AD203B41FA5}">
                      <a16:colId xmlns:a16="http://schemas.microsoft.com/office/drawing/2014/main" xmlns=""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xmlns=""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xmlns=""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xmlns=""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xmlns=""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xmlns=""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xmlns=""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xmlns=""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15" name="Table 14">
            <a:extLst>
              <a:ext uri="{FF2B5EF4-FFF2-40B4-BE49-F238E27FC236}">
                <a16:creationId xmlns:a16="http://schemas.microsoft.com/office/drawing/2014/main" xmlns="" id="{CD9D4CC2-1157-43DD-960E-C08C07320613}"/>
              </a:ext>
            </a:extLst>
          </p:cNvPr>
          <p:cNvGraphicFramePr>
            <a:graphicFrameLocks noGrp="1"/>
          </p:cNvGraphicFramePr>
          <p:nvPr userDrawn="1">
            <p:extLst>
              <p:ext uri="{D42A27DB-BD31-4B8C-83A1-F6EECF244321}">
                <p14:modId xmlns:p14="http://schemas.microsoft.com/office/powerpoint/2010/main" val="3584649807"/>
              </p:ext>
            </p:extLst>
          </p:nvPr>
        </p:nvGraphicFramePr>
        <p:xfrm>
          <a:off x="21937684" y="-142032"/>
          <a:ext cx="8060660" cy="3079462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xmlns="" val="20000"/>
                    </a:ext>
                  </a:extLst>
                </a:gridCol>
                <a:gridCol w="950236">
                  <a:extLst>
                    <a:ext uri="{9D8B030D-6E8A-4147-A177-3AD203B41FA5}">
                      <a16:colId xmlns:a16="http://schemas.microsoft.com/office/drawing/2014/main" xmlns="" val="764104496"/>
                    </a:ext>
                  </a:extLst>
                </a:gridCol>
                <a:gridCol w="3947443">
                  <a:extLst>
                    <a:ext uri="{9D8B030D-6E8A-4147-A177-3AD203B41FA5}">
                      <a16:colId xmlns:a16="http://schemas.microsoft.com/office/drawing/2014/main" xmlns=""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xmlns=""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xmlns=""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xmlns=""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
                      </a: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r>
                        <a:rPr lang="en-US" sz="1800" dirty="0">
                          <a:solidFill>
                            <a:schemeClr val="bg1">
                              <a:lumMod val="85000"/>
                            </a:schemeClr>
                          </a:solidFill>
                          <a:latin typeface="Arial"/>
                          <a:cs typeface="Arial"/>
                        </a:rPr>
                        <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xmlns="" val="10009"/>
                  </a:ext>
                </a:extLst>
              </a:tr>
            </a:tbl>
          </a:graphicData>
        </a:graphic>
      </p:graphicFrame>
      <p:grpSp>
        <p:nvGrpSpPr>
          <p:cNvPr id="16" name="Group 15">
            <a:extLst>
              <a:ext uri="{FF2B5EF4-FFF2-40B4-BE49-F238E27FC236}">
                <a16:creationId xmlns:a16="http://schemas.microsoft.com/office/drawing/2014/main" xmlns="" id="{47DAD231-F1EE-4540-B904-03E5CEA3E532}"/>
              </a:ext>
            </a:extLst>
          </p:cNvPr>
          <p:cNvGrpSpPr/>
          <p:nvPr userDrawn="1"/>
        </p:nvGrpSpPr>
        <p:grpSpPr>
          <a:xfrm>
            <a:off x="-43304" y="-142032"/>
            <a:ext cx="21459815" cy="3695335"/>
            <a:chOff x="-43304" y="11286"/>
            <a:chExt cx="43905392" cy="4120075"/>
          </a:xfrm>
        </p:grpSpPr>
        <p:sp>
          <p:nvSpPr>
            <p:cNvPr id="17" name="Rectangle 16">
              <a:extLst>
                <a:ext uri="{FF2B5EF4-FFF2-40B4-BE49-F238E27FC236}">
                  <a16:creationId xmlns:a16="http://schemas.microsoft.com/office/drawing/2014/main" xmlns="" id="{46B63894-724F-3F4D-AE1B-CBFA9B02EBC0}"/>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xmlns="" id="{21CCD5A6-6B9D-A54C-AE2A-9592362E374C}"/>
                </a:ext>
              </a:extLst>
            </p:cNvPr>
            <p:cNvGrpSpPr/>
            <p:nvPr userDrawn="1"/>
          </p:nvGrpSpPr>
          <p:grpSpPr>
            <a:xfrm>
              <a:off x="-43304" y="11286"/>
              <a:ext cx="43905392" cy="4036528"/>
              <a:chOff x="-14192" y="1382"/>
              <a:chExt cx="27451941" cy="4572641"/>
            </a:xfrm>
          </p:grpSpPr>
          <p:sp>
            <p:nvSpPr>
              <p:cNvPr id="19" name="Rectangle 16">
                <a:extLst>
                  <a:ext uri="{FF2B5EF4-FFF2-40B4-BE49-F238E27FC236}">
                    <a16:creationId xmlns:a16="http://schemas.microsoft.com/office/drawing/2014/main" xmlns="" id="{748D5313-3B37-B04D-ABFB-7F84D7260244}"/>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xmlns="" id="{3476CBDF-3A09-5E4F-AE33-FA501DBEB945}"/>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xmlns="" id="{29155E73-85F0-884E-929D-BF5801321DB6}"/>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ounded Rectangle 39"/>
          <p:cNvSpPr/>
          <p:nvPr userDrawn="1"/>
        </p:nvSpPr>
        <p:spPr>
          <a:xfrm>
            <a:off x="410163" y="3949273"/>
            <a:ext cx="10105386" cy="24571786"/>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0867092" y="3949273"/>
            <a:ext cx="10105386" cy="24571786"/>
          </a:xfrm>
          <a:prstGeom prst="roundRect">
            <a:avLst>
              <a:gd name="adj" fmla="val 3888"/>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p:cNvGrpSpPr/>
          <p:nvPr userDrawn="1"/>
        </p:nvGrpSpPr>
        <p:grpSpPr>
          <a:xfrm rot="10800000">
            <a:off x="-33056" y="28779870"/>
            <a:ext cx="21449567" cy="1502229"/>
            <a:chOff x="-14192" y="1382"/>
            <a:chExt cx="27451941" cy="4572641"/>
          </a:xfrm>
        </p:grpSpPr>
        <p:sp>
          <p:nvSpPr>
            <p:cNvPr id="7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9" name="Text Box 14"/>
          <p:cNvSpPr txBox="1">
            <a:spLocks noChangeArrowheads="1"/>
          </p:cNvSpPr>
          <p:nvPr userDrawn="1"/>
        </p:nvSpPr>
        <p:spPr bwMode="auto">
          <a:xfrm>
            <a:off x="888800" y="2962834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43" name="Table 42">
            <a:extLst>
              <a:ext uri="{FF2B5EF4-FFF2-40B4-BE49-F238E27FC236}">
                <a16:creationId xmlns:a16="http://schemas.microsoft.com/office/drawing/2014/main" xmlns="" id="{78830647-0605-644E-87DE-1C8FF05F1BB0}"/>
              </a:ext>
            </a:extLst>
          </p:cNvPr>
          <p:cNvGraphicFramePr>
            <a:graphicFrameLocks noGrp="1"/>
          </p:cNvGraphicFramePr>
          <p:nvPr userDrawn="1">
            <p:extLst>
              <p:ext uri="{D42A27DB-BD31-4B8C-83A1-F6EECF244321}">
                <p14:modId xmlns:p14="http://schemas.microsoft.com/office/powerpoint/2010/main" val="749288607"/>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xmlns="" val="20000"/>
                    </a:ext>
                  </a:extLst>
                </a:gridCol>
                <a:gridCol w="4636986">
                  <a:extLst>
                    <a:ext uri="{9D8B030D-6E8A-4147-A177-3AD203B41FA5}">
                      <a16:colId xmlns:a16="http://schemas.microsoft.com/office/drawing/2014/main" xmlns=""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xmlns=""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xmlns=""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xmlns=""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xmlns=""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xmlns=""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xmlns=""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xmlns=""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15" name="Table 14">
            <a:extLst>
              <a:ext uri="{FF2B5EF4-FFF2-40B4-BE49-F238E27FC236}">
                <a16:creationId xmlns:a16="http://schemas.microsoft.com/office/drawing/2014/main" xmlns="" id="{DDFEDA53-8B84-40D8-A34B-98DA4F7BA669}"/>
              </a:ext>
            </a:extLst>
          </p:cNvPr>
          <p:cNvGraphicFramePr>
            <a:graphicFrameLocks noGrp="1"/>
          </p:cNvGraphicFramePr>
          <p:nvPr userDrawn="1">
            <p:extLst>
              <p:ext uri="{D42A27DB-BD31-4B8C-83A1-F6EECF244321}">
                <p14:modId xmlns:p14="http://schemas.microsoft.com/office/powerpoint/2010/main" val="3584649807"/>
              </p:ext>
            </p:extLst>
          </p:nvPr>
        </p:nvGraphicFramePr>
        <p:xfrm>
          <a:off x="21937684" y="-142032"/>
          <a:ext cx="8060660" cy="30764079"/>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xmlns="" val="20000"/>
                    </a:ext>
                  </a:extLst>
                </a:gridCol>
                <a:gridCol w="950236">
                  <a:extLst>
                    <a:ext uri="{9D8B030D-6E8A-4147-A177-3AD203B41FA5}">
                      <a16:colId xmlns:a16="http://schemas.microsoft.com/office/drawing/2014/main" xmlns="" val="764104496"/>
                    </a:ext>
                  </a:extLst>
                </a:gridCol>
                <a:gridCol w="3947443">
                  <a:extLst>
                    <a:ext uri="{9D8B030D-6E8A-4147-A177-3AD203B41FA5}">
                      <a16:colId xmlns:a16="http://schemas.microsoft.com/office/drawing/2014/main" xmlns=""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xmlns=""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xmlns=""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xmlns=""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
                      </a: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r>
                        <a:rPr lang="en-US" sz="1800" dirty="0">
                          <a:solidFill>
                            <a:schemeClr val="bg1">
                              <a:lumMod val="85000"/>
                            </a:schemeClr>
                          </a:solidFill>
                          <a:latin typeface="Arial"/>
                          <a:cs typeface="Arial"/>
                        </a:rPr>
                        <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xmlns="" val="10009"/>
                  </a:ext>
                </a:extLst>
              </a:tr>
            </a:tbl>
          </a:graphicData>
        </a:graphic>
      </p:graphicFrame>
      <p:grpSp>
        <p:nvGrpSpPr>
          <p:cNvPr id="16" name="Group 15">
            <a:extLst>
              <a:ext uri="{FF2B5EF4-FFF2-40B4-BE49-F238E27FC236}">
                <a16:creationId xmlns:a16="http://schemas.microsoft.com/office/drawing/2014/main" xmlns="" id="{CADFE678-575D-514A-9142-16B6964A214D}"/>
              </a:ext>
            </a:extLst>
          </p:cNvPr>
          <p:cNvGrpSpPr/>
          <p:nvPr userDrawn="1"/>
        </p:nvGrpSpPr>
        <p:grpSpPr>
          <a:xfrm>
            <a:off x="-43304" y="-142032"/>
            <a:ext cx="21459815" cy="3695335"/>
            <a:chOff x="-43304" y="11286"/>
            <a:chExt cx="43905392" cy="4120075"/>
          </a:xfrm>
        </p:grpSpPr>
        <p:sp>
          <p:nvSpPr>
            <p:cNvPr id="17" name="Rectangle 16">
              <a:extLst>
                <a:ext uri="{FF2B5EF4-FFF2-40B4-BE49-F238E27FC236}">
                  <a16:creationId xmlns:a16="http://schemas.microsoft.com/office/drawing/2014/main" xmlns="" id="{057C816D-9315-EF42-A4FF-68B83C966F18}"/>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xmlns="" id="{01F2ADAF-6897-4740-BAA2-1ADAA7F01EAD}"/>
                </a:ext>
              </a:extLst>
            </p:cNvPr>
            <p:cNvGrpSpPr/>
            <p:nvPr userDrawn="1"/>
          </p:nvGrpSpPr>
          <p:grpSpPr>
            <a:xfrm>
              <a:off x="-43304" y="11286"/>
              <a:ext cx="43905392" cy="4036528"/>
              <a:chOff x="-14192" y="1382"/>
              <a:chExt cx="27451941" cy="4572641"/>
            </a:xfrm>
          </p:grpSpPr>
          <p:sp>
            <p:nvSpPr>
              <p:cNvPr id="19" name="Rectangle 16">
                <a:extLst>
                  <a:ext uri="{FF2B5EF4-FFF2-40B4-BE49-F238E27FC236}">
                    <a16:creationId xmlns:a16="http://schemas.microsoft.com/office/drawing/2014/main" xmlns="" id="{DCBEEE5D-C1CD-2B40-8814-7A2B5D88B368}"/>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xmlns="" id="{5ADB6F1A-D59F-5647-B841-ED353E404227}"/>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xmlns="" id="{4F24E529-9638-6A45-9C33-1461E5833F95}"/>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22170279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ounded Rectangle 36"/>
          <p:cNvSpPr/>
          <p:nvPr userDrawn="1"/>
        </p:nvSpPr>
        <p:spPr>
          <a:xfrm>
            <a:off x="448262" y="4032656"/>
            <a:ext cx="20421441" cy="24516572"/>
          </a:xfrm>
          <a:prstGeom prst="roundRect">
            <a:avLst>
              <a:gd name="adj" fmla="val 1953"/>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userDrawn="1"/>
        </p:nvGrpSpPr>
        <p:grpSpPr>
          <a:xfrm rot="10800000">
            <a:off x="-33056" y="28779870"/>
            <a:ext cx="21449567" cy="1502229"/>
            <a:chOff x="-14192" y="1382"/>
            <a:chExt cx="27451941" cy="4572641"/>
          </a:xfrm>
        </p:grpSpPr>
        <p:sp>
          <p:nvSpPr>
            <p:cNvPr id="43"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7" name="Text Box 14"/>
          <p:cNvSpPr txBox="1">
            <a:spLocks noChangeArrowheads="1"/>
          </p:cNvSpPr>
          <p:nvPr userDrawn="1"/>
        </p:nvSpPr>
        <p:spPr bwMode="auto">
          <a:xfrm>
            <a:off x="888800" y="2962834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49" name="Table 48">
            <a:extLst>
              <a:ext uri="{FF2B5EF4-FFF2-40B4-BE49-F238E27FC236}">
                <a16:creationId xmlns:a16="http://schemas.microsoft.com/office/drawing/2014/main" xmlns="" id="{2AFE5F2C-BB0A-4649-B00B-DE9D462AF6DB}"/>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xmlns="" val="20000"/>
                    </a:ext>
                  </a:extLst>
                </a:gridCol>
                <a:gridCol w="4636986">
                  <a:extLst>
                    <a:ext uri="{9D8B030D-6E8A-4147-A177-3AD203B41FA5}">
                      <a16:colId xmlns:a16="http://schemas.microsoft.com/office/drawing/2014/main" xmlns=""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xmlns=""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xmlns=""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r>
                        <a:rPr lang="en-US" sz="1800" dirty="0">
                          <a:solidFill>
                            <a:schemeClr val="bg1"/>
                          </a:solidFill>
                          <a:latin typeface="Arial" panose="020B0604020202020204" pitchFamily="34" charset="0"/>
                          <a:cs typeface="Arial" panose="020B0604020202020204" pitchFamily="34" charset="0"/>
                        </a:rPr>
                        <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xmlns=""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r>
                        <a:rPr lang="en-US" sz="1800" b="0" baseline="0" dirty="0">
                          <a:solidFill>
                            <a:srgbClr val="FFC000"/>
                          </a:solidFill>
                          <a:latin typeface="Arial" panose="020B0604020202020204" pitchFamily="34" charset="0"/>
                          <a:cs typeface="Arial" panose="020B0604020202020204" pitchFamily="34" charset="0"/>
                        </a:rPr>
                        <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xmlns=""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800" b="0" baseline="0" dirty="0">
                          <a:solidFill>
                            <a:schemeClr val="bg1"/>
                          </a:solidFill>
                          <a:latin typeface="Arial" panose="020B0604020202020204" pitchFamily="34" charset="0"/>
                          <a:cs typeface="Arial" panose="020B0604020202020204" pitchFamily="34" charset="0"/>
                        </a:rPr>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xmlns=""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xmlns=""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xmlns=""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14" name="Table 13">
            <a:extLst>
              <a:ext uri="{FF2B5EF4-FFF2-40B4-BE49-F238E27FC236}">
                <a16:creationId xmlns:a16="http://schemas.microsoft.com/office/drawing/2014/main" xmlns="" id="{BDB74FE4-238B-438E-8119-935C79D0A4FA}"/>
              </a:ext>
            </a:extLst>
          </p:cNvPr>
          <p:cNvGraphicFramePr>
            <a:graphicFrameLocks noGrp="1"/>
          </p:cNvGraphicFramePr>
          <p:nvPr userDrawn="1">
            <p:extLst>
              <p:ext uri="{D42A27DB-BD31-4B8C-83A1-F6EECF244321}">
                <p14:modId xmlns:p14="http://schemas.microsoft.com/office/powerpoint/2010/main" val="3584649807"/>
              </p:ext>
            </p:extLst>
          </p:nvPr>
        </p:nvGraphicFramePr>
        <p:xfrm>
          <a:off x="21937684" y="-142032"/>
          <a:ext cx="8060660" cy="30764079"/>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xmlns="" val="20000"/>
                    </a:ext>
                  </a:extLst>
                </a:gridCol>
                <a:gridCol w="950236">
                  <a:extLst>
                    <a:ext uri="{9D8B030D-6E8A-4147-A177-3AD203B41FA5}">
                      <a16:colId xmlns:a16="http://schemas.microsoft.com/office/drawing/2014/main" xmlns="" val="764104496"/>
                    </a:ext>
                  </a:extLst>
                </a:gridCol>
                <a:gridCol w="3947443">
                  <a:extLst>
                    <a:ext uri="{9D8B030D-6E8A-4147-A177-3AD203B41FA5}">
                      <a16:colId xmlns:a16="http://schemas.microsoft.com/office/drawing/2014/main" xmlns=""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xmlns=""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xmlns=""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xmlns=""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
                      </a: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r>
                        <a:rPr lang="en-US" sz="1800" dirty="0">
                          <a:solidFill>
                            <a:schemeClr val="bg1">
                              <a:lumMod val="85000"/>
                            </a:schemeClr>
                          </a:solidFill>
                          <a:latin typeface="Arial"/>
                          <a:cs typeface="Arial"/>
                        </a:rPr>
                        <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xmlns="" val="10009"/>
                  </a:ext>
                </a:extLst>
              </a:tr>
            </a:tbl>
          </a:graphicData>
        </a:graphic>
      </p:graphicFrame>
      <p:grpSp>
        <p:nvGrpSpPr>
          <p:cNvPr id="15" name="Group 14">
            <a:extLst>
              <a:ext uri="{FF2B5EF4-FFF2-40B4-BE49-F238E27FC236}">
                <a16:creationId xmlns:a16="http://schemas.microsoft.com/office/drawing/2014/main" xmlns="" id="{8D8B584D-2CB6-8444-84AD-64E767911DE1}"/>
              </a:ext>
            </a:extLst>
          </p:cNvPr>
          <p:cNvGrpSpPr/>
          <p:nvPr userDrawn="1"/>
        </p:nvGrpSpPr>
        <p:grpSpPr>
          <a:xfrm>
            <a:off x="-43304" y="-142032"/>
            <a:ext cx="21459815" cy="3695335"/>
            <a:chOff x="-43304" y="11286"/>
            <a:chExt cx="43905392" cy="4120075"/>
          </a:xfrm>
        </p:grpSpPr>
        <p:sp>
          <p:nvSpPr>
            <p:cNvPr id="16" name="Rectangle 15">
              <a:extLst>
                <a:ext uri="{FF2B5EF4-FFF2-40B4-BE49-F238E27FC236}">
                  <a16:creationId xmlns:a16="http://schemas.microsoft.com/office/drawing/2014/main" xmlns="" id="{6C035EF4-3BE6-0347-B087-B7E2209E27D4}"/>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xmlns="" id="{6E5F562F-EC85-0345-923F-F17FFD36ECCE}"/>
                </a:ext>
              </a:extLst>
            </p:cNvPr>
            <p:cNvGrpSpPr/>
            <p:nvPr userDrawn="1"/>
          </p:nvGrpSpPr>
          <p:grpSpPr>
            <a:xfrm>
              <a:off x="-43304" y="11286"/>
              <a:ext cx="43905392" cy="4036528"/>
              <a:chOff x="-14192" y="1382"/>
              <a:chExt cx="27451941" cy="4572641"/>
            </a:xfrm>
          </p:grpSpPr>
          <p:sp>
            <p:nvSpPr>
              <p:cNvPr id="18" name="Rectangle 16">
                <a:extLst>
                  <a:ext uri="{FF2B5EF4-FFF2-40B4-BE49-F238E27FC236}">
                    <a16:creationId xmlns:a16="http://schemas.microsoft.com/office/drawing/2014/main" xmlns="" id="{80F25AC9-F096-CC40-A797-8F3419967775}"/>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6">
                <a:extLst>
                  <a:ext uri="{FF2B5EF4-FFF2-40B4-BE49-F238E27FC236}">
                    <a16:creationId xmlns:a16="http://schemas.microsoft.com/office/drawing/2014/main" xmlns="" id="{13400DA2-F16C-C748-97F8-0704F0EA4025}"/>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xmlns="" id="{0E6B884C-4713-A542-B087-5A7752DEFD8D}"/>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283652E-D0EB-A240-919F-E16882B3D9BE}"/>
              </a:ext>
            </a:extLst>
          </p:cNvPr>
          <p:cNvSpPr>
            <a:spLocks noGrp="1"/>
          </p:cNvSpPr>
          <p:nvPr>
            <p:ph type="body" sz="quarter" idx="10"/>
          </p:nvPr>
        </p:nvSpPr>
        <p:spPr>
          <a:xfrm>
            <a:off x="440616" y="4800970"/>
            <a:ext cx="10101856" cy="4443831"/>
          </a:xfrm>
        </p:spPr>
        <p:txBody>
          <a:bodyPr/>
          <a:lstStyle/>
          <a:p>
            <a:pPr algn="just"/>
            <a:r>
              <a:rPr lang="en-US" dirty="0" smtClean="0">
                <a:latin typeface="Trebuchet MS" panose="020B0603020202020204" pitchFamily="34" charset="0"/>
              </a:rPr>
              <a:t>En </a:t>
            </a:r>
            <a:r>
              <a:rPr lang="en-US" dirty="0" err="1" smtClean="0">
                <a:latin typeface="Trebuchet MS" panose="020B0603020202020204" pitchFamily="34" charset="0"/>
              </a:rPr>
              <a:t>junio</a:t>
            </a:r>
            <a:r>
              <a:rPr lang="en-US" dirty="0" smtClean="0">
                <a:latin typeface="Trebuchet MS" panose="020B0603020202020204" pitchFamily="34" charset="0"/>
              </a:rPr>
              <a:t> del 2019, </a:t>
            </a:r>
            <a:r>
              <a:rPr lang="en-US" dirty="0">
                <a:latin typeface="Trebuchet MS" panose="020B0603020202020204" pitchFamily="34" charset="0"/>
              </a:rPr>
              <a:t>la </a:t>
            </a:r>
            <a:r>
              <a:rPr lang="en-US" dirty="0" err="1" smtClean="0">
                <a:latin typeface="Trebuchet MS" panose="020B0603020202020204" pitchFamily="34" charset="0"/>
              </a:rPr>
              <a:t>iniciativa</a:t>
            </a:r>
            <a:r>
              <a:rPr lang="en-US" dirty="0" smtClean="0">
                <a:latin typeface="Trebuchet MS" panose="020B0603020202020204" pitchFamily="34" charset="0"/>
              </a:rPr>
              <a:t> Equal Measures 2030 </a:t>
            </a:r>
            <a:r>
              <a:rPr lang="en-US" dirty="0" err="1" smtClean="0">
                <a:latin typeface="Trebuchet MS" panose="020B0603020202020204" pitchFamily="34" charset="0"/>
              </a:rPr>
              <a:t>lanzó</a:t>
            </a:r>
            <a:r>
              <a:rPr lang="en-US" dirty="0" smtClean="0">
                <a:latin typeface="Trebuchet MS" panose="020B0603020202020204" pitchFamily="34" charset="0"/>
              </a:rPr>
              <a:t> un </a:t>
            </a:r>
            <a:r>
              <a:rPr lang="en-US" dirty="0" err="1" smtClean="0">
                <a:latin typeface="Trebuchet MS" panose="020B0603020202020204" pitchFamily="34" charset="0"/>
              </a:rPr>
              <a:t>índice</a:t>
            </a:r>
            <a:r>
              <a:rPr lang="en-US" dirty="0" smtClean="0">
                <a:latin typeface="Trebuchet MS" panose="020B0603020202020204" pitchFamily="34" charset="0"/>
              </a:rPr>
              <a:t> de </a:t>
            </a:r>
            <a:r>
              <a:rPr lang="en-US" dirty="0" err="1" smtClean="0">
                <a:latin typeface="Trebuchet MS" panose="020B0603020202020204" pitchFamily="34" charset="0"/>
              </a:rPr>
              <a:t>Género</a:t>
            </a:r>
            <a:r>
              <a:rPr lang="en-US" dirty="0" smtClean="0">
                <a:latin typeface="Trebuchet MS" panose="020B0603020202020204" pitchFamily="34" charset="0"/>
              </a:rPr>
              <a:t> en </a:t>
            </a:r>
            <a:r>
              <a:rPr lang="en-US" dirty="0" err="1" smtClean="0">
                <a:latin typeface="Trebuchet MS" panose="020B0603020202020204" pitchFamily="34" charset="0"/>
              </a:rPr>
              <a:t>función</a:t>
            </a:r>
            <a:r>
              <a:rPr lang="en-US" dirty="0" smtClean="0">
                <a:latin typeface="Trebuchet MS" panose="020B0603020202020204" pitchFamily="34" charset="0"/>
              </a:rPr>
              <a:t> de los </a:t>
            </a:r>
            <a:r>
              <a:rPr lang="en-US" dirty="0" err="1" smtClean="0">
                <a:latin typeface="Trebuchet MS" panose="020B0603020202020204" pitchFamily="34" charset="0"/>
              </a:rPr>
              <a:t>Objetivos</a:t>
            </a:r>
            <a:r>
              <a:rPr lang="en-US" dirty="0" smtClean="0">
                <a:latin typeface="Trebuchet MS" panose="020B0603020202020204" pitchFamily="34" charset="0"/>
              </a:rPr>
              <a:t> de </a:t>
            </a:r>
            <a:r>
              <a:rPr lang="en-US" dirty="0" err="1" smtClean="0">
                <a:latin typeface="Trebuchet MS" panose="020B0603020202020204" pitchFamily="34" charset="0"/>
              </a:rPr>
              <a:t>Desarrollo</a:t>
            </a:r>
            <a:r>
              <a:rPr lang="en-US" dirty="0" smtClean="0">
                <a:latin typeface="Trebuchet MS" panose="020B0603020202020204" pitchFamily="34" charset="0"/>
              </a:rPr>
              <a:t> </a:t>
            </a:r>
            <a:r>
              <a:rPr lang="en-US" dirty="0" err="1" smtClean="0">
                <a:latin typeface="Trebuchet MS" panose="020B0603020202020204" pitchFamily="34" charset="0"/>
              </a:rPr>
              <a:t>Sostenible</a:t>
            </a:r>
            <a:r>
              <a:rPr lang="en-US" dirty="0" smtClean="0">
                <a:latin typeface="Trebuchet MS" panose="020B0603020202020204" pitchFamily="34" charset="0"/>
              </a:rPr>
              <a:t>. </a:t>
            </a:r>
            <a:r>
              <a:rPr lang="en-US" dirty="0" err="1" smtClean="0">
                <a:latin typeface="Trebuchet MS" panose="020B0603020202020204" pitchFamily="34" charset="0"/>
              </a:rPr>
              <a:t>Busca</a:t>
            </a:r>
            <a:r>
              <a:rPr lang="en-US" dirty="0" smtClean="0">
                <a:latin typeface="Trebuchet MS" panose="020B0603020202020204" pitchFamily="34" charset="0"/>
              </a:rPr>
              <a:t> </a:t>
            </a:r>
            <a:r>
              <a:rPr lang="en-US" dirty="0" err="1" smtClean="0">
                <a:latin typeface="Trebuchet MS" panose="020B0603020202020204" pitchFamily="34" charset="0"/>
              </a:rPr>
              <a:t>medir</a:t>
            </a:r>
            <a:r>
              <a:rPr lang="en-US" dirty="0" smtClean="0">
                <a:latin typeface="Trebuchet MS" panose="020B0603020202020204" pitchFamily="34" charset="0"/>
              </a:rPr>
              <a:t> el </a:t>
            </a:r>
            <a:r>
              <a:rPr lang="en-US" dirty="0" err="1" smtClean="0">
                <a:latin typeface="Trebuchet MS" panose="020B0603020202020204" pitchFamily="34" charset="0"/>
              </a:rPr>
              <a:t>estado</a:t>
            </a:r>
            <a:r>
              <a:rPr lang="en-US" dirty="0" smtClean="0">
                <a:latin typeface="Trebuchet MS" panose="020B0603020202020204" pitchFamily="34" charset="0"/>
              </a:rPr>
              <a:t> de la </a:t>
            </a:r>
            <a:r>
              <a:rPr lang="en-US" dirty="0" err="1" smtClean="0">
                <a:latin typeface="Trebuchet MS" panose="020B0603020202020204" pitchFamily="34" charset="0"/>
              </a:rPr>
              <a:t>equidad</a:t>
            </a:r>
            <a:r>
              <a:rPr lang="en-US" dirty="0" smtClean="0">
                <a:latin typeface="Trebuchet MS" panose="020B0603020202020204" pitchFamily="34" charset="0"/>
              </a:rPr>
              <a:t> de </a:t>
            </a:r>
            <a:r>
              <a:rPr lang="en-US" dirty="0" err="1" smtClean="0">
                <a:latin typeface="Trebuchet MS" panose="020B0603020202020204" pitchFamily="34" charset="0"/>
              </a:rPr>
              <a:t>género</a:t>
            </a:r>
            <a:r>
              <a:rPr lang="en-US" dirty="0" smtClean="0">
                <a:latin typeface="Trebuchet MS" panose="020B0603020202020204" pitchFamily="34" charset="0"/>
              </a:rPr>
              <a:t> </a:t>
            </a:r>
            <a:r>
              <a:rPr lang="en-US" dirty="0" err="1" smtClean="0">
                <a:latin typeface="Trebuchet MS" panose="020B0603020202020204" pitchFamily="34" charset="0"/>
              </a:rPr>
              <a:t>alineados</a:t>
            </a:r>
            <a:r>
              <a:rPr lang="en-US" dirty="0" smtClean="0">
                <a:latin typeface="Trebuchet MS" panose="020B0603020202020204" pitchFamily="34" charset="0"/>
              </a:rPr>
              <a:t> a 14 de los 17 ODS al 2030 en 129 </a:t>
            </a:r>
            <a:r>
              <a:rPr lang="en-US" dirty="0" err="1" smtClean="0">
                <a:latin typeface="Trebuchet MS" panose="020B0603020202020204" pitchFamily="34" charset="0"/>
              </a:rPr>
              <a:t>países</a:t>
            </a:r>
            <a:r>
              <a:rPr lang="en-US" dirty="0" smtClean="0">
                <a:latin typeface="Trebuchet MS" panose="020B0603020202020204" pitchFamily="34" charset="0"/>
              </a:rPr>
              <a:t> en </a:t>
            </a:r>
            <a:r>
              <a:rPr lang="en-US" dirty="0" err="1" smtClean="0">
                <a:latin typeface="Trebuchet MS" panose="020B0603020202020204" pitchFamily="34" charset="0"/>
              </a:rPr>
              <a:t>temas</a:t>
            </a:r>
            <a:r>
              <a:rPr lang="en-US" dirty="0" smtClean="0">
                <a:latin typeface="Trebuchet MS" panose="020B0603020202020204" pitchFamily="34" charset="0"/>
              </a:rPr>
              <a:t> </a:t>
            </a:r>
            <a:r>
              <a:rPr lang="en-US" dirty="0" err="1" smtClean="0">
                <a:latin typeface="Trebuchet MS" panose="020B0603020202020204" pitchFamily="34" charset="0"/>
              </a:rPr>
              <a:t>como</a:t>
            </a:r>
            <a:r>
              <a:rPr lang="en-US" dirty="0" smtClean="0">
                <a:latin typeface="Trebuchet MS" panose="020B0603020202020204" pitchFamily="34" charset="0"/>
              </a:rPr>
              <a:t> la </a:t>
            </a:r>
            <a:r>
              <a:rPr lang="en-US" dirty="0" err="1" smtClean="0">
                <a:latin typeface="Trebuchet MS" panose="020B0603020202020204" pitchFamily="34" charset="0"/>
              </a:rPr>
              <a:t>salud</a:t>
            </a:r>
            <a:r>
              <a:rPr lang="en-US" dirty="0" smtClean="0">
                <a:latin typeface="Trebuchet MS" panose="020B0603020202020204" pitchFamily="34" charset="0"/>
              </a:rPr>
              <a:t>, </a:t>
            </a:r>
            <a:r>
              <a:rPr lang="en-US" dirty="0" err="1" smtClean="0">
                <a:latin typeface="Trebuchet MS" panose="020B0603020202020204" pitchFamily="34" charset="0"/>
              </a:rPr>
              <a:t>violencia</a:t>
            </a:r>
            <a:r>
              <a:rPr lang="en-US" dirty="0" smtClean="0">
                <a:latin typeface="Trebuchet MS" panose="020B0603020202020204" pitchFamily="34" charset="0"/>
              </a:rPr>
              <a:t> de </a:t>
            </a:r>
            <a:r>
              <a:rPr lang="en-US" dirty="0" err="1" smtClean="0">
                <a:latin typeface="Trebuchet MS" panose="020B0603020202020204" pitchFamily="34" charset="0"/>
              </a:rPr>
              <a:t>género</a:t>
            </a:r>
            <a:r>
              <a:rPr lang="en-US" dirty="0" smtClean="0">
                <a:latin typeface="Trebuchet MS" panose="020B0603020202020204" pitchFamily="34" charset="0"/>
              </a:rPr>
              <a:t>, </a:t>
            </a:r>
            <a:r>
              <a:rPr lang="en-US" dirty="0" err="1" smtClean="0">
                <a:latin typeface="Trebuchet MS" panose="020B0603020202020204" pitchFamily="34" charset="0"/>
              </a:rPr>
              <a:t>cambio</a:t>
            </a:r>
            <a:r>
              <a:rPr lang="en-US" dirty="0" smtClean="0">
                <a:latin typeface="Trebuchet MS" panose="020B0603020202020204" pitchFamily="34" charset="0"/>
              </a:rPr>
              <a:t> </a:t>
            </a:r>
            <a:r>
              <a:rPr lang="en-US" dirty="0" err="1" smtClean="0">
                <a:latin typeface="Trebuchet MS" panose="020B0603020202020204" pitchFamily="34" charset="0"/>
              </a:rPr>
              <a:t>climático</a:t>
            </a:r>
            <a:r>
              <a:rPr lang="en-US" dirty="0" smtClean="0">
                <a:latin typeface="Trebuchet MS" panose="020B0603020202020204" pitchFamily="34" charset="0"/>
              </a:rPr>
              <a:t>, </a:t>
            </a:r>
            <a:r>
              <a:rPr lang="en-US" dirty="0" err="1" smtClean="0">
                <a:latin typeface="Trebuchet MS" panose="020B0603020202020204" pitchFamily="34" charset="0"/>
              </a:rPr>
              <a:t>derechos</a:t>
            </a:r>
            <a:r>
              <a:rPr lang="en-US" dirty="0" smtClean="0">
                <a:latin typeface="Trebuchet MS" panose="020B0603020202020204" pitchFamily="34" charset="0"/>
              </a:rPr>
              <a:t> </a:t>
            </a:r>
            <a:r>
              <a:rPr lang="en-US" dirty="0" err="1" smtClean="0">
                <a:latin typeface="Trebuchet MS" panose="020B0603020202020204" pitchFamily="34" charset="0"/>
              </a:rPr>
              <a:t>laborales</a:t>
            </a:r>
            <a:r>
              <a:rPr lang="en-US" dirty="0" smtClean="0">
                <a:latin typeface="Trebuchet MS" panose="020B0603020202020204" pitchFamily="34" charset="0"/>
              </a:rPr>
              <a:t>, etc. A </a:t>
            </a:r>
            <a:r>
              <a:rPr lang="en-US" dirty="0" err="1" smtClean="0">
                <a:latin typeface="Trebuchet MS" panose="020B0603020202020204" pitchFamily="34" charset="0"/>
              </a:rPr>
              <a:t>partir</a:t>
            </a:r>
            <a:r>
              <a:rPr lang="en-US" dirty="0" smtClean="0">
                <a:latin typeface="Trebuchet MS" panose="020B0603020202020204" pitchFamily="34" charset="0"/>
              </a:rPr>
              <a:t> de </a:t>
            </a:r>
            <a:r>
              <a:rPr lang="en-US" dirty="0" err="1" smtClean="0">
                <a:latin typeface="Trebuchet MS" panose="020B0603020202020204" pitchFamily="34" charset="0"/>
              </a:rPr>
              <a:t>este</a:t>
            </a:r>
            <a:r>
              <a:rPr lang="en-US" dirty="0" smtClean="0">
                <a:latin typeface="Trebuchet MS" panose="020B0603020202020204" pitchFamily="34" charset="0"/>
              </a:rPr>
              <a:t> </a:t>
            </a:r>
            <a:r>
              <a:rPr lang="en-US" dirty="0" err="1" smtClean="0">
                <a:latin typeface="Trebuchet MS" panose="020B0603020202020204" pitchFamily="34" charset="0"/>
              </a:rPr>
              <a:t>índice</a:t>
            </a:r>
            <a:r>
              <a:rPr lang="en-US" dirty="0" smtClean="0">
                <a:latin typeface="Trebuchet MS" panose="020B0603020202020204" pitchFamily="34" charset="0"/>
              </a:rPr>
              <a:t> </a:t>
            </a:r>
            <a:r>
              <a:rPr lang="en-US" dirty="0" err="1" smtClean="0">
                <a:latin typeface="Trebuchet MS" panose="020B0603020202020204" pitchFamily="34" charset="0"/>
              </a:rPr>
              <a:t>crea</a:t>
            </a:r>
            <a:r>
              <a:rPr lang="en-US" dirty="0" smtClean="0">
                <a:latin typeface="Trebuchet MS" panose="020B0603020202020204" pitchFamily="34" charset="0"/>
              </a:rPr>
              <a:t> un ranking entre los </a:t>
            </a:r>
            <a:r>
              <a:rPr lang="en-US" dirty="0" err="1" smtClean="0">
                <a:latin typeface="Trebuchet MS" panose="020B0603020202020204" pitchFamily="34" charset="0"/>
              </a:rPr>
              <a:t>países</a:t>
            </a:r>
            <a:r>
              <a:rPr lang="en-US" dirty="0" smtClean="0">
                <a:latin typeface="Trebuchet MS" panose="020B0603020202020204" pitchFamily="34" charset="0"/>
              </a:rPr>
              <a:t> </a:t>
            </a:r>
            <a:r>
              <a:rPr lang="en-US" dirty="0" err="1" smtClean="0">
                <a:latin typeface="Trebuchet MS" panose="020B0603020202020204" pitchFamily="34" charset="0"/>
              </a:rPr>
              <a:t>que</a:t>
            </a:r>
            <a:r>
              <a:rPr lang="en-US" dirty="0" smtClean="0">
                <a:latin typeface="Trebuchet MS" panose="020B0603020202020204" pitchFamily="34" charset="0"/>
              </a:rPr>
              <a:t> </a:t>
            </a:r>
            <a:r>
              <a:rPr lang="en-US" dirty="0" err="1" smtClean="0">
                <a:latin typeface="Trebuchet MS" panose="020B0603020202020204" pitchFamily="34" charset="0"/>
              </a:rPr>
              <a:t>han</a:t>
            </a:r>
            <a:r>
              <a:rPr lang="en-US" dirty="0" smtClean="0">
                <a:latin typeface="Trebuchet MS" panose="020B0603020202020204" pitchFamily="34" charset="0"/>
              </a:rPr>
              <a:t> </a:t>
            </a:r>
            <a:r>
              <a:rPr lang="en-US" dirty="0" err="1" smtClean="0">
                <a:latin typeface="Trebuchet MS" panose="020B0603020202020204" pitchFamily="34" charset="0"/>
              </a:rPr>
              <a:t>alcanzado</a:t>
            </a:r>
            <a:r>
              <a:rPr lang="en-US" dirty="0" smtClean="0">
                <a:latin typeface="Trebuchet MS" panose="020B0603020202020204" pitchFamily="34" charset="0"/>
              </a:rPr>
              <a:t> un mayor </a:t>
            </a:r>
            <a:r>
              <a:rPr lang="en-US" dirty="0" err="1" smtClean="0">
                <a:latin typeface="Trebuchet MS" panose="020B0603020202020204" pitchFamily="34" charset="0"/>
              </a:rPr>
              <a:t>estado</a:t>
            </a:r>
            <a:r>
              <a:rPr lang="en-US" dirty="0" smtClean="0">
                <a:latin typeface="Trebuchet MS" panose="020B0603020202020204" pitchFamily="34" charset="0"/>
              </a:rPr>
              <a:t> de </a:t>
            </a:r>
            <a:r>
              <a:rPr lang="en-US" dirty="0" err="1" smtClean="0">
                <a:latin typeface="Trebuchet MS" panose="020B0603020202020204" pitchFamily="34" charset="0"/>
              </a:rPr>
              <a:t>paridad</a:t>
            </a:r>
            <a:r>
              <a:rPr lang="en-US" dirty="0" smtClean="0">
                <a:latin typeface="Trebuchet MS" panose="020B0603020202020204" pitchFamily="34" charset="0"/>
              </a:rPr>
              <a:t> de </a:t>
            </a:r>
            <a:r>
              <a:rPr lang="en-US" dirty="0" err="1" smtClean="0">
                <a:latin typeface="Trebuchet MS" panose="020B0603020202020204" pitchFamily="34" charset="0"/>
              </a:rPr>
              <a:t>género</a:t>
            </a:r>
            <a:r>
              <a:rPr lang="en-US" dirty="0" smtClean="0">
                <a:latin typeface="Trebuchet MS" panose="020B0603020202020204" pitchFamily="34" charset="0"/>
              </a:rPr>
              <a:t>. </a:t>
            </a:r>
          </a:p>
          <a:p>
            <a:pPr algn="just"/>
            <a:r>
              <a:rPr lang="en-US" dirty="0" smtClean="0">
                <a:latin typeface="Trebuchet MS" panose="020B0603020202020204" pitchFamily="34" charset="0"/>
              </a:rPr>
              <a:t>El </a:t>
            </a:r>
            <a:r>
              <a:rPr lang="en-US" dirty="0" err="1" smtClean="0">
                <a:latin typeface="Trebuchet MS" panose="020B0603020202020204" pitchFamily="34" charset="0"/>
              </a:rPr>
              <a:t>presente</a:t>
            </a:r>
            <a:r>
              <a:rPr lang="en-US" dirty="0" smtClean="0">
                <a:latin typeface="Trebuchet MS" panose="020B0603020202020204" pitchFamily="34" charset="0"/>
              </a:rPr>
              <a:t> </a:t>
            </a:r>
            <a:r>
              <a:rPr lang="en-US" dirty="0" err="1" smtClean="0">
                <a:latin typeface="Trebuchet MS" panose="020B0603020202020204" pitchFamily="34" charset="0"/>
              </a:rPr>
              <a:t>trabajo</a:t>
            </a:r>
            <a:r>
              <a:rPr lang="en-US" dirty="0" smtClean="0">
                <a:latin typeface="Trebuchet MS" panose="020B0603020202020204" pitchFamily="34" charset="0"/>
              </a:rPr>
              <a:t> se </a:t>
            </a:r>
            <a:r>
              <a:rPr lang="en-US" dirty="0" err="1" smtClean="0">
                <a:latin typeface="Trebuchet MS" panose="020B0603020202020204" pitchFamily="34" charset="0"/>
              </a:rPr>
              <a:t>basa</a:t>
            </a:r>
            <a:r>
              <a:rPr lang="en-US" dirty="0" smtClean="0">
                <a:latin typeface="Trebuchet MS" panose="020B0603020202020204" pitchFamily="34" charset="0"/>
              </a:rPr>
              <a:t> en </a:t>
            </a:r>
            <a:r>
              <a:rPr lang="en-US" dirty="0" err="1" smtClean="0">
                <a:latin typeface="Trebuchet MS" panose="020B0603020202020204" pitchFamily="34" charset="0"/>
              </a:rPr>
              <a:t>una</a:t>
            </a:r>
            <a:r>
              <a:rPr lang="en-US" dirty="0" smtClean="0">
                <a:latin typeface="Trebuchet MS" panose="020B0603020202020204" pitchFamily="34" charset="0"/>
              </a:rPr>
              <a:t> </a:t>
            </a:r>
            <a:r>
              <a:rPr lang="en-US" dirty="0" err="1" smtClean="0">
                <a:latin typeface="Trebuchet MS" panose="020B0603020202020204" pitchFamily="34" charset="0"/>
              </a:rPr>
              <a:t>recolección</a:t>
            </a:r>
            <a:r>
              <a:rPr lang="en-US" dirty="0" smtClean="0">
                <a:latin typeface="Trebuchet MS" panose="020B0603020202020204" pitchFamily="34" charset="0"/>
              </a:rPr>
              <a:t> de parte de la data </a:t>
            </a:r>
            <a:r>
              <a:rPr lang="en-US" dirty="0" err="1" smtClean="0">
                <a:latin typeface="Trebuchet MS" panose="020B0603020202020204" pitchFamily="34" charset="0"/>
              </a:rPr>
              <a:t>utilizada</a:t>
            </a:r>
            <a:r>
              <a:rPr lang="en-US" dirty="0" smtClean="0">
                <a:latin typeface="Trebuchet MS" panose="020B0603020202020204" pitchFamily="34" charset="0"/>
              </a:rPr>
              <a:t> para </a:t>
            </a:r>
            <a:r>
              <a:rPr lang="en-US" dirty="0" err="1" smtClean="0">
                <a:latin typeface="Trebuchet MS" panose="020B0603020202020204" pitchFamily="34" charset="0"/>
              </a:rPr>
              <a:t>armar</a:t>
            </a:r>
            <a:r>
              <a:rPr lang="en-US" dirty="0" smtClean="0">
                <a:latin typeface="Trebuchet MS" panose="020B0603020202020204" pitchFamily="34" charset="0"/>
              </a:rPr>
              <a:t> </a:t>
            </a:r>
            <a:r>
              <a:rPr lang="en-US" dirty="0" err="1" smtClean="0">
                <a:latin typeface="Trebuchet MS" panose="020B0603020202020204" pitchFamily="34" charset="0"/>
              </a:rPr>
              <a:t>este</a:t>
            </a:r>
            <a:r>
              <a:rPr lang="en-US" dirty="0" smtClean="0">
                <a:latin typeface="Trebuchet MS" panose="020B0603020202020204" pitchFamily="34" charset="0"/>
              </a:rPr>
              <a:t> </a:t>
            </a:r>
            <a:r>
              <a:rPr lang="en-US" dirty="0" err="1" smtClean="0">
                <a:latin typeface="Trebuchet MS" panose="020B0603020202020204" pitchFamily="34" charset="0"/>
              </a:rPr>
              <a:t>índice</a:t>
            </a:r>
            <a:r>
              <a:rPr lang="en-US" dirty="0" smtClean="0">
                <a:latin typeface="Trebuchet MS" panose="020B0603020202020204" pitchFamily="34" charset="0"/>
              </a:rPr>
              <a:t> para </a:t>
            </a:r>
            <a:r>
              <a:rPr lang="en-US" dirty="0" err="1" smtClean="0">
                <a:latin typeface="Trebuchet MS" panose="020B0603020202020204" pitchFamily="34" charset="0"/>
              </a:rPr>
              <a:t>poder</a:t>
            </a:r>
            <a:r>
              <a:rPr lang="en-US" dirty="0" smtClean="0">
                <a:latin typeface="Trebuchet MS" panose="020B0603020202020204" pitchFamily="34" charset="0"/>
              </a:rPr>
              <a:t> </a:t>
            </a:r>
            <a:r>
              <a:rPr lang="en-US" dirty="0" err="1" smtClean="0">
                <a:latin typeface="Trebuchet MS" panose="020B0603020202020204" pitchFamily="34" charset="0"/>
              </a:rPr>
              <a:t>explicar</a:t>
            </a:r>
            <a:r>
              <a:rPr lang="en-US" dirty="0" smtClean="0">
                <a:latin typeface="Trebuchet MS" panose="020B0603020202020204" pitchFamily="34" charset="0"/>
              </a:rPr>
              <a:t>, en primer </a:t>
            </a:r>
            <a:r>
              <a:rPr lang="en-US" dirty="0" err="1" smtClean="0">
                <a:latin typeface="Trebuchet MS" panose="020B0603020202020204" pitchFamily="34" charset="0"/>
              </a:rPr>
              <a:t>lugar</a:t>
            </a:r>
            <a:r>
              <a:rPr lang="en-US" dirty="0" smtClean="0">
                <a:latin typeface="Trebuchet MS" panose="020B0603020202020204" pitchFamily="34" charset="0"/>
              </a:rPr>
              <a:t>, </a:t>
            </a:r>
            <a:r>
              <a:rPr lang="en-US" dirty="0" err="1" smtClean="0">
                <a:latin typeface="Trebuchet MS" panose="020B0603020202020204" pitchFamily="34" charset="0"/>
              </a:rPr>
              <a:t>si</a:t>
            </a:r>
            <a:r>
              <a:rPr lang="en-US" dirty="0" smtClean="0">
                <a:latin typeface="Trebuchet MS" panose="020B0603020202020204" pitchFamily="34" charset="0"/>
              </a:rPr>
              <a:t> </a:t>
            </a:r>
            <a:r>
              <a:rPr lang="en-US" dirty="0" err="1" smtClean="0">
                <a:latin typeface="Trebuchet MS" panose="020B0603020202020204" pitchFamily="34" charset="0"/>
              </a:rPr>
              <a:t>es</a:t>
            </a:r>
            <a:r>
              <a:rPr lang="en-US" dirty="0" smtClean="0">
                <a:latin typeface="Trebuchet MS" panose="020B0603020202020204" pitchFamily="34" charset="0"/>
              </a:rPr>
              <a:t> </a:t>
            </a:r>
            <a:r>
              <a:rPr lang="en-US" dirty="0" err="1" smtClean="0">
                <a:latin typeface="Trebuchet MS" panose="020B0603020202020204" pitchFamily="34" charset="0"/>
              </a:rPr>
              <a:t>que</a:t>
            </a:r>
            <a:r>
              <a:rPr lang="en-US" dirty="0" smtClean="0">
                <a:latin typeface="Trebuchet MS" panose="020B0603020202020204" pitchFamily="34" charset="0"/>
              </a:rPr>
              <a:t> la </a:t>
            </a:r>
            <a:r>
              <a:rPr lang="en-US" dirty="0" err="1" smtClean="0">
                <a:latin typeface="Trebuchet MS" panose="020B0603020202020204" pitchFamily="34" charset="0"/>
              </a:rPr>
              <a:t>distribución</a:t>
            </a:r>
            <a:r>
              <a:rPr lang="en-US" dirty="0" smtClean="0">
                <a:latin typeface="Trebuchet MS" panose="020B0603020202020204" pitchFamily="34" charset="0"/>
              </a:rPr>
              <a:t> en el ranking de los </a:t>
            </a:r>
            <a:r>
              <a:rPr lang="en-US" dirty="0" err="1" smtClean="0">
                <a:latin typeface="Trebuchet MS" panose="020B0603020202020204" pitchFamily="34" charset="0"/>
              </a:rPr>
              <a:t>países</a:t>
            </a:r>
            <a:r>
              <a:rPr lang="en-US" dirty="0" smtClean="0">
                <a:latin typeface="Trebuchet MS" panose="020B0603020202020204" pitchFamily="34" charset="0"/>
              </a:rPr>
              <a:t> coincide con </a:t>
            </a:r>
            <a:r>
              <a:rPr lang="en-US" dirty="0" err="1" smtClean="0">
                <a:latin typeface="Trebuchet MS" panose="020B0603020202020204" pitchFamily="34" charset="0"/>
              </a:rPr>
              <a:t>una</a:t>
            </a:r>
            <a:r>
              <a:rPr lang="en-US" dirty="0" smtClean="0">
                <a:latin typeface="Trebuchet MS" panose="020B0603020202020204" pitchFamily="34" charset="0"/>
              </a:rPr>
              <a:t> </a:t>
            </a:r>
            <a:r>
              <a:rPr lang="en-US" dirty="0" err="1" smtClean="0">
                <a:latin typeface="Trebuchet MS" panose="020B0603020202020204" pitchFamily="34" charset="0"/>
              </a:rPr>
              <a:t>hecha</a:t>
            </a:r>
            <a:r>
              <a:rPr lang="en-US" dirty="0" smtClean="0">
                <a:latin typeface="Trebuchet MS" panose="020B0603020202020204" pitchFamily="34" charset="0"/>
              </a:rPr>
              <a:t> a base de </a:t>
            </a:r>
            <a:r>
              <a:rPr lang="en-US" dirty="0" err="1" smtClean="0">
                <a:latin typeface="Trebuchet MS" panose="020B0603020202020204" pitchFamily="34" charset="0"/>
              </a:rPr>
              <a:t>pruebas</a:t>
            </a:r>
            <a:r>
              <a:rPr lang="en-US" dirty="0" smtClean="0">
                <a:latin typeface="Trebuchet MS" panose="020B0603020202020204" pitchFamily="34" charset="0"/>
              </a:rPr>
              <a:t> </a:t>
            </a:r>
            <a:r>
              <a:rPr lang="en-US" dirty="0" err="1" smtClean="0">
                <a:latin typeface="Trebuchet MS" panose="020B0603020202020204" pitchFamily="34" charset="0"/>
              </a:rPr>
              <a:t>estadísticas</a:t>
            </a:r>
            <a:r>
              <a:rPr lang="en-US" dirty="0" smtClean="0">
                <a:latin typeface="Trebuchet MS" panose="020B0603020202020204" pitchFamily="34" charset="0"/>
              </a:rPr>
              <a:t> de </a:t>
            </a:r>
            <a:r>
              <a:rPr lang="en-US" dirty="0" err="1" smtClean="0">
                <a:latin typeface="Trebuchet MS" panose="020B0603020202020204" pitchFamily="34" charset="0"/>
              </a:rPr>
              <a:t>conglomerados</a:t>
            </a:r>
            <a:r>
              <a:rPr lang="en-US" dirty="0" smtClean="0">
                <a:latin typeface="Trebuchet MS" panose="020B0603020202020204" pitchFamily="34" charset="0"/>
              </a:rPr>
              <a:t>. </a:t>
            </a:r>
            <a:r>
              <a:rPr lang="en-US" dirty="0" err="1" smtClean="0">
                <a:latin typeface="Trebuchet MS" panose="020B0603020202020204" pitchFamily="34" charset="0"/>
              </a:rPr>
              <a:t>Adicionalmente</a:t>
            </a:r>
            <a:r>
              <a:rPr lang="en-US" dirty="0" smtClean="0">
                <a:latin typeface="Trebuchet MS" panose="020B0603020202020204" pitchFamily="34" charset="0"/>
              </a:rPr>
              <a:t>, </a:t>
            </a:r>
            <a:r>
              <a:rPr lang="en-US" dirty="0" err="1" smtClean="0">
                <a:latin typeface="Trebuchet MS" panose="020B0603020202020204" pitchFamily="34" charset="0"/>
              </a:rPr>
              <a:t>buscamos</a:t>
            </a:r>
            <a:r>
              <a:rPr lang="en-US" dirty="0" smtClean="0">
                <a:latin typeface="Trebuchet MS" panose="020B0603020202020204" pitchFamily="34" charset="0"/>
              </a:rPr>
              <a:t> </a:t>
            </a:r>
            <a:r>
              <a:rPr lang="en-US" dirty="0" err="1" smtClean="0">
                <a:latin typeface="Trebuchet MS" panose="020B0603020202020204" pitchFamily="34" charset="0"/>
              </a:rPr>
              <a:t>ir</a:t>
            </a:r>
            <a:r>
              <a:rPr lang="en-US" dirty="0" smtClean="0">
                <a:latin typeface="Trebuchet MS" panose="020B0603020202020204" pitchFamily="34" charset="0"/>
              </a:rPr>
              <a:t> </a:t>
            </a:r>
            <a:r>
              <a:rPr lang="en-US" dirty="0" err="1" smtClean="0">
                <a:latin typeface="Trebuchet MS" panose="020B0603020202020204" pitchFamily="34" charset="0"/>
              </a:rPr>
              <a:t>más</a:t>
            </a:r>
            <a:r>
              <a:rPr lang="en-US" dirty="0" smtClean="0">
                <a:latin typeface="Trebuchet MS" panose="020B0603020202020204" pitchFamily="34" charset="0"/>
              </a:rPr>
              <a:t> </a:t>
            </a:r>
            <a:r>
              <a:rPr lang="en-US" dirty="0" err="1" smtClean="0">
                <a:latin typeface="Trebuchet MS" panose="020B0603020202020204" pitchFamily="34" charset="0"/>
              </a:rPr>
              <a:t>allá</a:t>
            </a:r>
            <a:r>
              <a:rPr lang="en-US" dirty="0" smtClean="0">
                <a:latin typeface="Trebuchet MS" panose="020B0603020202020204" pitchFamily="34" charset="0"/>
              </a:rPr>
              <a:t> del </a:t>
            </a:r>
            <a:r>
              <a:rPr lang="en-US" dirty="0" err="1" smtClean="0">
                <a:latin typeface="Trebuchet MS" panose="020B0603020202020204" pitchFamily="34" charset="0"/>
              </a:rPr>
              <a:t>trabajo</a:t>
            </a:r>
            <a:r>
              <a:rPr lang="en-US" dirty="0" smtClean="0">
                <a:latin typeface="Trebuchet MS" panose="020B0603020202020204" pitchFamily="34" charset="0"/>
              </a:rPr>
              <a:t> </a:t>
            </a:r>
            <a:r>
              <a:rPr lang="en-US" dirty="0" err="1" smtClean="0">
                <a:latin typeface="Trebuchet MS" panose="020B0603020202020204" pitchFamily="34" charset="0"/>
              </a:rPr>
              <a:t>inicial</a:t>
            </a:r>
            <a:r>
              <a:rPr lang="en-US" dirty="0" smtClean="0">
                <a:latin typeface="Trebuchet MS" panose="020B0603020202020204" pitchFamily="34" charset="0"/>
              </a:rPr>
              <a:t> y </a:t>
            </a:r>
            <a:r>
              <a:rPr lang="en-US" dirty="0" err="1" smtClean="0">
                <a:latin typeface="Trebuchet MS" panose="020B0603020202020204" pitchFamily="34" charset="0"/>
              </a:rPr>
              <a:t>ver</a:t>
            </a:r>
            <a:r>
              <a:rPr lang="en-US" dirty="0" smtClean="0">
                <a:latin typeface="Trebuchet MS" panose="020B0603020202020204" pitchFamily="34" charset="0"/>
              </a:rPr>
              <a:t> </a:t>
            </a:r>
            <a:r>
              <a:rPr lang="en-US" dirty="0" err="1" smtClean="0">
                <a:latin typeface="Trebuchet MS" panose="020B0603020202020204" pitchFamily="34" charset="0"/>
              </a:rPr>
              <a:t>qué</a:t>
            </a:r>
            <a:r>
              <a:rPr lang="en-US" dirty="0" smtClean="0">
                <a:latin typeface="Trebuchet MS" panose="020B0603020202020204" pitchFamily="34" charset="0"/>
              </a:rPr>
              <a:t> variables </a:t>
            </a:r>
            <a:r>
              <a:rPr lang="en-US" dirty="0" err="1" smtClean="0">
                <a:latin typeface="Trebuchet MS" panose="020B0603020202020204" pitchFamily="34" charset="0"/>
              </a:rPr>
              <a:t>dentro</a:t>
            </a:r>
            <a:r>
              <a:rPr lang="en-US" dirty="0" smtClean="0">
                <a:latin typeface="Trebuchet MS" panose="020B0603020202020204" pitchFamily="34" charset="0"/>
              </a:rPr>
              <a:t> del </a:t>
            </a:r>
            <a:r>
              <a:rPr lang="en-US" dirty="0" err="1" smtClean="0">
                <a:latin typeface="Trebuchet MS" panose="020B0603020202020204" pitchFamily="34" charset="0"/>
              </a:rPr>
              <a:t>índice</a:t>
            </a:r>
            <a:r>
              <a:rPr lang="en-US" dirty="0" smtClean="0">
                <a:latin typeface="Trebuchet MS" panose="020B0603020202020204" pitchFamily="34" charset="0"/>
              </a:rPr>
              <a:t> </a:t>
            </a:r>
            <a:r>
              <a:rPr lang="en-US" dirty="0" err="1" smtClean="0">
                <a:latin typeface="Trebuchet MS" panose="020B0603020202020204" pitchFamily="34" charset="0"/>
              </a:rPr>
              <a:t>pueden</a:t>
            </a:r>
            <a:r>
              <a:rPr lang="en-US" dirty="0" smtClean="0">
                <a:latin typeface="Trebuchet MS" panose="020B0603020202020204" pitchFamily="34" charset="0"/>
              </a:rPr>
              <a:t> </a:t>
            </a:r>
            <a:r>
              <a:rPr lang="en-US" dirty="0" err="1" smtClean="0">
                <a:latin typeface="Trebuchet MS" panose="020B0603020202020204" pitchFamily="34" charset="0"/>
              </a:rPr>
              <a:t>tener</a:t>
            </a:r>
            <a:r>
              <a:rPr lang="en-US" dirty="0" smtClean="0">
                <a:latin typeface="Trebuchet MS" panose="020B0603020202020204" pitchFamily="34" charset="0"/>
              </a:rPr>
              <a:t> </a:t>
            </a:r>
            <a:r>
              <a:rPr lang="en-US" dirty="0" err="1" smtClean="0">
                <a:latin typeface="Trebuchet MS" panose="020B0603020202020204" pitchFamily="34" charset="0"/>
              </a:rPr>
              <a:t>efectos</a:t>
            </a:r>
            <a:r>
              <a:rPr lang="en-US" dirty="0" smtClean="0">
                <a:latin typeface="Trebuchet MS" panose="020B0603020202020204" pitchFamily="34" charset="0"/>
              </a:rPr>
              <a:t> en el </a:t>
            </a:r>
            <a:r>
              <a:rPr lang="en-US" dirty="0" err="1" smtClean="0">
                <a:latin typeface="Trebuchet MS" panose="020B0603020202020204" pitchFamily="34" charset="0"/>
              </a:rPr>
              <a:t>comportamiento</a:t>
            </a:r>
            <a:r>
              <a:rPr lang="en-US" dirty="0" smtClean="0">
                <a:latin typeface="Trebuchet MS" panose="020B0603020202020204" pitchFamily="34" charset="0"/>
              </a:rPr>
              <a:t> de </a:t>
            </a:r>
            <a:r>
              <a:rPr lang="en-US" dirty="0" err="1" smtClean="0">
                <a:latin typeface="Trebuchet MS" panose="020B0603020202020204" pitchFamily="34" charset="0"/>
              </a:rPr>
              <a:t>otras</a:t>
            </a:r>
            <a:r>
              <a:rPr lang="en-US" dirty="0" smtClean="0">
                <a:latin typeface="Trebuchet MS" panose="020B0603020202020204" pitchFamily="34" charset="0"/>
              </a:rPr>
              <a:t>. </a:t>
            </a:r>
            <a:endParaRPr lang="en-US" dirty="0">
              <a:latin typeface="Trebuchet MS" panose="020B0603020202020204" pitchFamily="34" charset="0"/>
            </a:endParaRPr>
          </a:p>
          <a:p>
            <a:r>
              <a:rPr lang="en-US" dirty="0"/>
              <a:t/>
            </a:r>
            <a:br>
              <a:rPr lang="en-US" dirty="0"/>
            </a:br>
            <a:endParaRPr lang="en-US" dirty="0"/>
          </a:p>
        </p:txBody>
      </p:sp>
      <p:sp>
        <p:nvSpPr>
          <p:cNvPr id="3" name="Text Placeholder 2">
            <a:extLst>
              <a:ext uri="{FF2B5EF4-FFF2-40B4-BE49-F238E27FC236}">
                <a16:creationId xmlns:a16="http://schemas.microsoft.com/office/drawing/2014/main" xmlns="" id="{BC88A77E-7609-2242-9791-159A0F2EF28D}"/>
              </a:ext>
            </a:extLst>
          </p:cNvPr>
          <p:cNvSpPr>
            <a:spLocks noGrp="1"/>
          </p:cNvSpPr>
          <p:nvPr>
            <p:ph type="body" sz="quarter" idx="11"/>
          </p:nvPr>
        </p:nvSpPr>
        <p:spPr/>
        <p:txBody>
          <a:bodyPr/>
          <a:lstStyle/>
          <a:p>
            <a:r>
              <a:rPr lang="en-US" dirty="0" smtClean="0"/>
              <a:t>Introduction</a:t>
            </a:r>
            <a:endParaRPr lang="en-US" dirty="0"/>
          </a:p>
        </p:txBody>
      </p:sp>
      <p:sp>
        <p:nvSpPr>
          <p:cNvPr id="4" name="Text Placeholder 3">
            <a:extLst>
              <a:ext uri="{FF2B5EF4-FFF2-40B4-BE49-F238E27FC236}">
                <a16:creationId xmlns:a16="http://schemas.microsoft.com/office/drawing/2014/main" xmlns="" id="{05B58B22-95ED-AF45-AA01-917D20D977C2}"/>
              </a:ext>
            </a:extLst>
          </p:cNvPr>
          <p:cNvSpPr>
            <a:spLocks noGrp="1"/>
          </p:cNvSpPr>
          <p:nvPr>
            <p:ph type="body" sz="quarter" idx="20"/>
          </p:nvPr>
        </p:nvSpPr>
        <p:spPr>
          <a:xfrm>
            <a:off x="449461" y="12413352"/>
            <a:ext cx="10096349" cy="566030"/>
          </a:xfrm>
        </p:spPr>
        <p:txBody>
          <a:bodyPr/>
          <a:lstStyle/>
          <a:p>
            <a:r>
              <a:rPr lang="en-US" dirty="0" err="1" smtClean="0"/>
              <a:t>Metodología</a:t>
            </a:r>
            <a:endParaRPr lang="en-US" dirty="0"/>
          </a:p>
        </p:txBody>
      </p:sp>
      <p:sp>
        <p:nvSpPr>
          <p:cNvPr id="5" name="Text Placeholder 4">
            <a:extLst>
              <a:ext uri="{FF2B5EF4-FFF2-40B4-BE49-F238E27FC236}">
                <a16:creationId xmlns:a16="http://schemas.microsoft.com/office/drawing/2014/main" xmlns="" id="{9BBB5A25-C9EB-5341-825E-5F181E66A36E}"/>
              </a:ext>
            </a:extLst>
          </p:cNvPr>
          <p:cNvSpPr>
            <a:spLocks noGrp="1"/>
          </p:cNvSpPr>
          <p:nvPr>
            <p:ph type="body" sz="quarter" idx="25"/>
          </p:nvPr>
        </p:nvSpPr>
        <p:spPr/>
        <p:txBody>
          <a:bodyPr/>
          <a:lstStyle/>
          <a:p>
            <a:r>
              <a:rPr lang="en-US" dirty="0" err="1" smtClean="0"/>
              <a:t>Hipótesis</a:t>
            </a:r>
            <a:endParaRPr lang="en-US" dirty="0"/>
          </a:p>
        </p:txBody>
      </p:sp>
      <p:sp>
        <p:nvSpPr>
          <p:cNvPr id="6" name="Text Placeholder 5">
            <a:extLst>
              <a:ext uri="{FF2B5EF4-FFF2-40B4-BE49-F238E27FC236}">
                <a16:creationId xmlns:a16="http://schemas.microsoft.com/office/drawing/2014/main" xmlns="" id="{85A9E7BD-4717-AE45-8032-40FDF66389DE}"/>
              </a:ext>
            </a:extLst>
          </p:cNvPr>
          <p:cNvSpPr>
            <a:spLocks noGrp="1"/>
          </p:cNvSpPr>
          <p:nvPr>
            <p:ph type="body" sz="quarter" idx="26"/>
          </p:nvPr>
        </p:nvSpPr>
        <p:spPr/>
        <p:txBody>
          <a:bodyPr/>
          <a:lstStyle/>
          <a:p>
            <a:endParaRPr lang="en-US"/>
          </a:p>
        </p:txBody>
      </p:sp>
      <p:sp>
        <p:nvSpPr>
          <p:cNvPr id="7" name="Text Placeholder 6">
            <a:extLst>
              <a:ext uri="{FF2B5EF4-FFF2-40B4-BE49-F238E27FC236}">
                <a16:creationId xmlns:a16="http://schemas.microsoft.com/office/drawing/2014/main" xmlns="" id="{705AE33B-7BAF-1E4D-BE89-F2C923239502}"/>
              </a:ext>
            </a:extLst>
          </p:cNvPr>
          <p:cNvSpPr>
            <a:spLocks noGrp="1"/>
          </p:cNvSpPr>
          <p:nvPr>
            <p:ph type="body" sz="quarter" idx="27"/>
          </p:nvPr>
        </p:nvSpPr>
        <p:spPr/>
        <p:txBody>
          <a:bodyPr/>
          <a:lstStyle/>
          <a:p>
            <a:r>
              <a:rPr lang="en-US" dirty="0" err="1" smtClean="0"/>
              <a:t>Conclusiones</a:t>
            </a:r>
            <a:endParaRPr lang="en-US" dirty="0"/>
          </a:p>
        </p:txBody>
      </p:sp>
      <p:sp>
        <p:nvSpPr>
          <p:cNvPr id="8" name="Text Placeholder 7">
            <a:extLst>
              <a:ext uri="{FF2B5EF4-FFF2-40B4-BE49-F238E27FC236}">
                <a16:creationId xmlns:a16="http://schemas.microsoft.com/office/drawing/2014/main" xmlns="" id="{E25233E8-6A5C-CC4F-AC23-8EC64C6E5F84}"/>
              </a:ext>
            </a:extLst>
          </p:cNvPr>
          <p:cNvSpPr>
            <a:spLocks noGrp="1"/>
          </p:cNvSpPr>
          <p:nvPr>
            <p:ph type="body" sz="quarter" idx="28"/>
          </p:nvPr>
        </p:nvSpPr>
        <p:spPr/>
        <p:txBody>
          <a:bodyPr/>
          <a:lstStyle/>
          <a:p>
            <a:endParaRPr lang="en-US" dirty="0"/>
          </a:p>
        </p:txBody>
      </p:sp>
      <p:sp>
        <p:nvSpPr>
          <p:cNvPr id="9" name="Text Placeholder 8">
            <a:extLst>
              <a:ext uri="{FF2B5EF4-FFF2-40B4-BE49-F238E27FC236}">
                <a16:creationId xmlns:a16="http://schemas.microsoft.com/office/drawing/2014/main" xmlns="" id="{78ADAE69-1854-3A41-A9FE-2F345960FBBC}"/>
              </a:ext>
            </a:extLst>
          </p:cNvPr>
          <p:cNvSpPr>
            <a:spLocks noGrp="1"/>
          </p:cNvSpPr>
          <p:nvPr>
            <p:ph type="body" sz="quarter" idx="29"/>
          </p:nvPr>
        </p:nvSpPr>
        <p:spPr/>
        <p:txBody>
          <a:bodyPr/>
          <a:lstStyle/>
          <a:p>
            <a:r>
              <a:rPr lang="en-US" dirty="0" err="1" smtClean="0"/>
              <a:t>Referencias</a:t>
            </a:r>
            <a:endParaRPr lang="en-US" dirty="0"/>
          </a:p>
        </p:txBody>
      </p:sp>
      <p:sp>
        <p:nvSpPr>
          <p:cNvPr id="10" name="Text Placeholder 9">
            <a:extLst>
              <a:ext uri="{FF2B5EF4-FFF2-40B4-BE49-F238E27FC236}">
                <a16:creationId xmlns:a16="http://schemas.microsoft.com/office/drawing/2014/main" xmlns="" id="{359A91B5-EE85-4B4C-9FDB-F7FC4635B4CA}"/>
              </a:ext>
            </a:extLst>
          </p:cNvPr>
          <p:cNvSpPr>
            <a:spLocks noGrp="1"/>
          </p:cNvSpPr>
          <p:nvPr>
            <p:ph type="body" sz="quarter" idx="30"/>
          </p:nvPr>
        </p:nvSpPr>
        <p:spPr/>
        <p:txBody>
          <a:bodyPr/>
          <a:lstStyle/>
          <a:p>
            <a:endParaRPr lang="en-US" dirty="0"/>
          </a:p>
        </p:txBody>
      </p:sp>
      <p:sp>
        <p:nvSpPr>
          <p:cNvPr id="11" name="Text Placeholder 10">
            <a:extLst>
              <a:ext uri="{FF2B5EF4-FFF2-40B4-BE49-F238E27FC236}">
                <a16:creationId xmlns:a16="http://schemas.microsoft.com/office/drawing/2014/main" xmlns="" id="{5F0E11FE-B16A-5F49-B58D-AD107E3A39F3}"/>
              </a:ext>
            </a:extLst>
          </p:cNvPr>
          <p:cNvSpPr>
            <a:spLocks noGrp="1"/>
          </p:cNvSpPr>
          <p:nvPr>
            <p:ph type="body" sz="quarter" idx="96"/>
          </p:nvPr>
        </p:nvSpPr>
        <p:spPr>
          <a:xfrm>
            <a:off x="440616" y="12784644"/>
            <a:ext cx="10102728" cy="1366065"/>
          </a:xfrm>
        </p:spPr>
        <p:txBody>
          <a:bodyPr/>
          <a:lstStyle/>
          <a:p>
            <a:r>
              <a:rPr lang="en-US" dirty="0" err="1" smtClean="0"/>
              <a:t>Regresión</a:t>
            </a:r>
            <a:endParaRPr lang="en-US" dirty="0" smtClean="0"/>
          </a:p>
          <a:p>
            <a:r>
              <a:rPr lang="en-US" dirty="0" smtClean="0"/>
              <a:t>Factorial</a:t>
            </a:r>
          </a:p>
          <a:p>
            <a:r>
              <a:rPr lang="en-US" dirty="0" smtClean="0"/>
              <a:t>Clusters</a:t>
            </a:r>
            <a:endParaRPr lang="en-US" dirty="0"/>
          </a:p>
        </p:txBody>
      </p:sp>
      <p:sp>
        <p:nvSpPr>
          <p:cNvPr id="13" name="Text Placeholder 12">
            <a:extLst>
              <a:ext uri="{FF2B5EF4-FFF2-40B4-BE49-F238E27FC236}">
                <a16:creationId xmlns:a16="http://schemas.microsoft.com/office/drawing/2014/main" xmlns="" id="{3A2F3D82-D98C-CC4C-9CEF-0D4C76CE669B}"/>
              </a:ext>
            </a:extLst>
          </p:cNvPr>
          <p:cNvSpPr>
            <a:spLocks noGrp="1"/>
          </p:cNvSpPr>
          <p:nvPr>
            <p:ph type="body" sz="quarter" idx="151"/>
          </p:nvPr>
        </p:nvSpPr>
        <p:spPr>
          <a:xfrm>
            <a:off x="2189746" y="1640682"/>
            <a:ext cx="16868275" cy="1809748"/>
          </a:xfrm>
        </p:spPr>
        <p:txBody>
          <a:bodyPr>
            <a:normAutofit/>
          </a:bodyPr>
          <a:lstStyle/>
          <a:p>
            <a:r>
              <a:rPr lang="en-US" dirty="0" smtClean="0"/>
              <a:t>Milagros Rodriguez (20171932), Carlos </a:t>
            </a:r>
            <a:r>
              <a:rPr lang="en-US" dirty="0" err="1" smtClean="0"/>
              <a:t>Córdova</a:t>
            </a:r>
            <a:r>
              <a:rPr lang="en-US" dirty="0" smtClean="0"/>
              <a:t> (20171057), </a:t>
            </a:r>
            <a:r>
              <a:rPr lang="en-US" dirty="0" err="1" smtClean="0"/>
              <a:t>Shaska</a:t>
            </a:r>
            <a:r>
              <a:rPr lang="en-US" dirty="0" smtClean="0"/>
              <a:t> Guevara (20171957)</a:t>
            </a:r>
            <a:endParaRPr lang="en-US" dirty="0"/>
          </a:p>
        </p:txBody>
      </p:sp>
      <p:sp>
        <p:nvSpPr>
          <p:cNvPr id="14" name="Text Placeholder 13">
            <a:extLst>
              <a:ext uri="{FF2B5EF4-FFF2-40B4-BE49-F238E27FC236}">
                <a16:creationId xmlns:a16="http://schemas.microsoft.com/office/drawing/2014/main" xmlns="" id="{05879FE8-2C24-F444-9869-ABE55F774BD0}"/>
              </a:ext>
            </a:extLst>
          </p:cNvPr>
          <p:cNvSpPr>
            <a:spLocks noGrp="1"/>
          </p:cNvSpPr>
          <p:nvPr>
            <p:ph type="body" sz="quarter" idx="153"/>
          </p:nvPr>
        </p:nvSpPr>
        <p:spPr/>
        <p:txBody>
          <a:bodyPr/>
          <a:lstStyle/>
          <a:p>
            <a:r>
              <a:rPr lang="en-US" dirty="0" err="1" smtClean="0"/>
              <a:t>Desigualdad</a:t>
            </a:r>
            <a:r>
              <a:rPr lang="en-US" dirty="0" smtClean="0"/>
              <a:t> de </a:t>
            </a:r>
            <a:r>
              <a:rPr lang="en-US" dirty="0" err="1" smtClean="0"/>
              <a:t>Género</a:t>
            </a:r>
            <a:r>
              <a:rPr lang="en-US" dirty="0" smtClean="0"/>
              <a:t>	</a:t>
            </a:r>
            <a:endParaRPr lang="en-US" dirty="0"/>
          </a:p>
        </p:txBody>
      </p:sp>
      <p:pic>
        <p:nvPicPr>
          <p:cNvPr id="17" name="Imagen 16"/>
          <p:cNvPicPr>
            <a:picLocks noChangeAspect="1"/>
          </p:cNvPicPr>
          <p:nvPr/>
        </p:nvPicPr>
        <p:blipFill rotWithShape="1">
          <a:blip r:embed="rId3">
            <a:extLst>
              <a:ext uri="{28A0092B-C50C-407E-A947-70E740481C1C}">
                <a14:useLocalDpi xmlns:a14="http://schemas.microsoft.com/office/drawing/2010/main" val="0"/>
              </a:ext>
            </a:extLst>
          </a:blip>
          <a:srcRect b="37275"/>
          <a:stretch/>
        </p:blipFill>
        <p:spPr>
          <a:xfrm>
            <a:off x="2189747" y="8427055"/>
            <a:ext cx="6355163" cy="3986297"/>
          </a:xfrm>
          <a:prstGeom prst="rect">
            <a:avLst/>
          </a:prstGeom>
          <a:ln w="38100">
            <a:solidFill>
              <a:srgbClr val="FF0000"/>
            </a:solidFill>
          </a:ln>
        </p:spPr>
      </p:pic>
    </p:spTree>
    <p:extLst>
      <p:ext uri="{BB962C8B-B14F-4D97-AF65-F5344CB8AC3E}">
        <p14:creationId xmlns:p14="http://schemas.microsoft.com/office/powerpoint/2010/main" val="2163722089"/>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282</TotalTime>
  <Words>186</Words>
  <Application>Microsoft Office PowerPoint</Application>
  <PresentationFormat>Personalizado</PresentationFormat>
  <Paragraphs>14</Paragraphs>
  <Slides>1</Slides>
  <Notes>1</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1</vt:i4>
      </vt:variant>
    </vt:vector>
  </HeadingPairs>
  <TitlesOfParts>
    <vt:vector size="9" baseType="lpstr">
      <vt:lpstr>Arial</vt:lpstr>
      <vt:lpstr>Arial Black</vt:lpstr>
      <vt:lpstr>Calibri</vt:lpstr>
      <vt:lpstr>Times New Roman</vt:lpstr>
      <vt:lpstr>Trebuchet MS</vt:lpstr>
      <vt:lpstr>PosterPresentations.com-100CMx140CM</vt:lpstr>
      <vt:lpstr>Without Quick Guides</vt:lpstr>
      <vt:lpstr>Classic - Wide Center</vt:lpstr>
      <vt:lpstr>Presentación de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STEPHY RODRIGUEZ</cp:lastModifiedBy>
  <cp:revision>35</cp:revision>
  <dcterms:created xsi:type="dcterms:W3CDTF">2012-02-10T00:21:22Z</dcterms:created>
  <dcterms:modified xsi:type="dcterms:W3CDTF">2019-12-06T11:12:21Z</dcterms:modified>
</cp:coreProperties>
</file>