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8"/>
    <p:restoredTop sz="95833"/>
  </p:normalViewPr>
  <p:slideViewPr>
    <p:cSldViewPr snapToGrid="0" snapToObjects="1">
      <p:cViewPr varScale="1">
        <p:scale>
          <a:sx n="112" d="100"/>
          <a:sy n="112" d="100"/>
        </p:scale>
        <p:origin x="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D5606-ACFA-0940-A85C-EF2243A3A3CB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850FB-BBDF-9541-8A94-3E87483A7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7372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50FB-BBDF-9541-8A94-3E87483A7B7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4858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D13E7-E43A-DA47-9197-1B8D79CA7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BAB64A-E153-8D48-AC20-EFFF8D8E9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1483B-7BD4-C046-BD5B-7C8E3FE6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9329-19AC-4E4B-9350-5888DF34B76B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B3B0AD-FC5D-E041-9745-46AC32A6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BE292B-306F-9347-90DA-DECC3699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168D-FE93-294B-A5AE-3041C398C5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858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8ECCA-D593-F74B-8574-F796EF0E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E02F68-8D48-8545-A28C-290E4046D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28A5D-191F-984E-AD72-07354B42C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9329-19AC-4E4B-9350-5888DF34B76B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11ACA8-E3EB-4149-8078-4834F4FD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BBC8BB-9AD4-434D-8FE0-74903180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168D-FE93-294B-A5AE-3041C398C5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105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971117-43E1-414E-9ACD-524CF0DBC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C6EF0E-26F0-B047-905A-A6BA8E61A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5145B5-8635-6446-A7B3-31190C40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9329-19AC-4E4B-9350-5888DF34B76B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FF7C8-8F1C-FE40-BD32-91C61F56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0425D-73C6-714B-AB3D-680E07AC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168D-FE93-294B-A5AE-3041C398C5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567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FCDF1-EE52-6E48-8A68-2C140E61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3EDF90-90FB-CA4C-8846-8129A722C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52240-03D3-2042-8590-D46D4B13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9329-19AC-4E4B-9350-5888DF34B76B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5ED8A-42D7-F645-970D-EEA8AFAD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B572A-40D7-AA41-850C-21D52032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168D-FE93-294B-A5AE-3041C398C5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964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6397D-5D93-1F42-A2E0-CE582B893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752F6B-5C83-7A45-A276-24EA4D63A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CDFC8-9B7A-324D-A134-6C0F4465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9329-19AC-4E4B-9350-5888DF34B76B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2C65CA-D004-1143-9282-5F6F85DD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D90845-1217-A047-B29A-BC29A6FE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168D-FE93-294B-A5AE-3041C398C5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211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4E57B-40B2-CA41-B27E-7CEBEDC6B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606F63-69EA-9A45-9327-03A275FA3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CE9468-C7FE-7E43-B630-5134D0B5E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19F44D-FC2C-C742-8102-51EE873E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9329-19AC-4E4B-9350-5888DF34B76B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B6B327-D6B2-8547-9FA0-08EE6CF2C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50950F-3869-F047-8E03-0ADA673A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168D-FE93-294B-A5AE-3041C398C5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923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13621-E7EE-D149-85E6-889B618BE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39F80B-97AC-6D4C-B458-02B4F2217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C800F5-89CA-D94B-9078-6DFE50F46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2AEAFF-475E-394E-834A-875F7652F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45A0FA-8DE9-4844-ADDF-38BF6552B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A2F116-E2E9-4A4E-AABD-5F8876A6C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9329-19AC-4E4B-9350-5888DF34B76B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E482A9-5BBA-4D4B-B211-726E5508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82399F-1EFB-4646-B8AD-A8319B23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168D-FE93-294B-A5AE-3041C398C5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31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2948C-7153-7B4D-A4B9-D9BA87C6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A68076-EF72-464C-826F-270CD3FF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9329-19AC-4E4B-9350-5888DF34B76B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1D3211-EF17-474A-AF46-F0057268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F42F1E-DE12-0948-83F0-A204D796D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168D-FE93-294B-A5AE-3041C398C5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275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20F39C-9E45-A642-8967-71D394AF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9329-19AC-4E4B-9350-5888DF34B76B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0121EE-3B86-DD4A-901D-6EC56EA7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686574-7734-DD40-8CE5-02669299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168D-FE93-294B-A5AE-3041C398C5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555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3B783-06A5-274B-A1E6-04EB4903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1EAFEB-88FB-EB43-A6E9-FB310E194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1E1A0C-78F8-F942-A61E-4F56A36B2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01E4B0-A56F-9A4A-8ACF-C8904DF3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9329-19AC-4E4B-9350-5888DF34B76B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EDE55B-E156-3C46-9212-59F94BFF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D262DC-950B-1846-89FB-244E96FF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168D-FE93-294B-A5AE-3041C398C5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188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F2864-2548-A640-8688-C71702F3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79E92E-9770-1E48-A47C-ECA995850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E10CB9-BDD9-4645-8BDA-C5867402E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B45CCA-DF29-8541-8EEF-E9350282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9329-19AC-4E4B-9350-5888DF34B76B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94F131-D0E9-D643-A58D-35090584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4073B4-93FC-6C4F-9628-0FC9CC24D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168D-FE93-294B-A5AE-3041C398C5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942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0106EC-1693-C045-A1C6-5DA49C14D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2DE85C-A67A-564A-B66D-792BA8CED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1BBD6-1CF6-C845-A131-9C15C68B8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39329-19AC-4E4B-9350-5888DF34B76B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677485-D637-B54D-AE5D-494E38E33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01756-A253-4C4B-91D6-FD249F14E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F168D-FE93-294B-A5AE-3041C398C5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35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AFC8F7C9-13C0-294F-B531-CC2DE1C57391}"/>
              </a:ext>
            </a:extLst>
          </p:cNvPr>
          <p:cNvGrpSpPr/>
          <p:nvPr/>
        </p:nvGrpSpPr>
        <p:grpSpPr>
          <a:xfrm>
            <a:off x="1770194" y="715524"/>
            <a:ext cx="8273716" cy="5199355"/>
            <a:chOff x="1926631" y="880379"/>
            <a:chExt cx="8273716" cy="519935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4627F80-72C3-1145-8555-F19A2EEE7AA6}"/>
                </a:ext>
              </a:extLst>
            </p:cNvPr>
            <p:cNvSpPr/>
            <p:nvPr/>
          </p:nvSpPr>
          <p:spPr>
            <a:xfrm>
              <a:off x="2335705" y="1620320"/>
              <a:ext cx="1888958" cy="565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MySQL</a:t>
              </a:r>
              <a:endParaRPr kumimoji="1"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131B5F4-E3A0-E243-AF89-A6E8DAC3D658}"/>
                </a:ext>
              </a:extLst>
            </p:cNvPr>
            <p:cNvSpPr/>
            <p:nvPr/>
          </p:nvSpPr>
          <p:spPr>
            <a:xfrm>
              <a:off x="2329690" y="4074761"/>
              <a:ext cx="1888958" cy="565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其他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D1644E3-5851-DE4A-89C9-FF585953173B}"/>
                </a:ext>
              </a:extLst>
            </p:cNvPr>
            <p:cNvSpPr/>
            <p:nvPr/>
          </p:nvSpPr>
          <p:spPr>
            <a:xfrm>
              <a:off x="2329690" y="2438467"/>
              <a:ext cx="1888958" cy="565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ODPS</a:t>
              </a:r>
              <a:endParaRPr kumimoji="1"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A9FED8F-D105-7C4E-80B9-6AC3BAF22991}"/>
                </a:ext>
              </a:extLst>
            </p:cNvPr>
            <p:cNvSpPr/>
            <p:nvPr/>
          </p:nvSpPr>
          <p:spPr>
            <a:xfrm>
              <a:off x="2329690" y="3256614"/>
              <a:ext cx="1888958" cy="565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excel</a:t>
              </a:r>
              <a:endParaRPr kumimoji="1" lang="zh-CN" altLang="en-US" dirty="0"/>
            </a:p>
          </p:txBody>
        </p:sp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id="{99EA9260-3CFF-C84E-92D0-DEA10438CF38}"/>
                </a:ext>
              </a:extLst>
            </p:cNvPr>
            <p:cNvCxnSpPr/>
            <p:nvPr/>
          </p:nvCxnSpPr>
          <p:spPr>
            <a:xfrm>
              <a:off x="1926631" y="880379"/>
              <a:ext cx="0" cy="51856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87BAF673-B39C-2D49-82C6-0A32364F3FE4}"/>
                </a:ext>
              </a:extLst>
            </p:cNvPr>
            <p:cNvCxnSpPr/>
            <p:nvPr/>
          </p:nvCxnSpPr>
          <p:spPr>
            <a:xfrm>
              <a:off x="10200347" y="880379"/>
              <a:ext cx="0" cy="51856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E006B5DF-1C3E-B342-8DE6-87283CAA9194}"/>
                </a:ext>
              </a:extLst>
            </p:cNvPr>
            <p:cNvCxnSpPr/>
            <p:nvPr/>
          </p:nvCxnSpPr>
          <p:spPr>
            <a:xfrm>
              <a:off x="7442441" y="880379"/>
              <a:ext cx="0" cy="51856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D55CD639-34B9-0D49-A918-31EB494C0313}"/>
                </a:ext>
              </a:extLst>
            </p:cNvPr>
            <p:cNvCxnSpPr/>
            <p:nvPr/>
          </p:nvCxnSpPr>
          <p:spPr>
            <a:xfrm>
              <a:off x="4684536" y="880379"/>
              <a:ext cx="0" cy="51856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7393779-CF94-2544-A597-B98269D63312}"/>
                </a:ext>
              </a:extLst>
            </p:cNvPr>
            <p:cNvSpPr txBox="1"/>
            <p:nvPr/>
          </p:nvSpPr>
          <p:spPr>
            <a:xfrm>
              <a:off x="2751586" y="99832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数据来源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92A3EB5-FF15-E24B-94F9-D4FCEA3776A0}"/>
                </a:ext>
              </a:extLst>
            </p:cNvPr>
            <p:cNvSpPr txBox="1"/>
            <p:nvPr/>
          </p:nvSpPr>
          <p:spPr>
            <a:xfrm>
              <a:off x="5509491" y="99832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数据处理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B9EF397-5555-D846-BAFB-467FB5985D85}"/>
                </a:ext>
              </a:extLst>
            </p:cNvPr>
            <p:cNvSpPr txBox="1"/>
            <p:nvPr/>
          </p:nvSpPr>
          <p:spPr>
            <a:xfrm>
              <a:off x="8267396" y="998326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结果输出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205C046-CDC6-1B4A-9569-C228C33806A5}"/>
                </a:ext>
              </a:extLst>
            </p:cNvPr>
            <p:cNvSpPr/>
            <p:nvPr/>
          </p:nvSpPr>
          <p:spPr>
            <a:xfrm>
              <a:off x="5093609" y="1620319"/>
              <a:ext cx="1888958" cy="565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List</a:t>
              </a:r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2FD05D6-758A-8943-AA03-E1149E0E0E51}"/>
                </a:ext>
              </a:extLst>
            </p:cNvPr>
            <p:cNvSpPr/>
            <p:nvPr/>
          </p:nvSpPr>
          <p:spPr>
            <a:xfrm>
              <a:off x="7897754" y="1620318"/>
              <a:ext cx="1888958" cy="565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数据库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8668FDA-1522-CA4B-BCE4-44FBB5C37EA4}"/>
                </a:ext>
              </a:extLst>
            </p:cNvPr>
            <p:cNvSpPr/>
            <p:nvPr/>
          </p:nvSpPr>
          <p:spPr>
            <a:xfrm>
              <a:off x="7897754" y="3256613"/>
              <a:ext cx="1888958" cy="565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数据服务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29003EE-DEAE-F44D-B157-C844F130C222}"/>
                </a:ext>
              </a:extLst>
            </p:cNvPr>
            <p:cNvSpPr/>
            <p:nvPr/>
          </p:nvSpPr>
          <p:spPr>
            <a:xfrm>
              <a:off x="7902320" y="2438467"/>
              <a:ext cx="1888958" cy="565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可视化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E0BAA7E-460D-FA4B-8742-59D42598908A}"/>
                </a:ext>
              </a:extLst>
            </p:cNvPr>
            <p:cNvSpPr/>
            <p:nvPr/>
          </p:nvSpPr>
          <p:spPr>
            <a:xfrm>
              <a:off x="5087594" y="3256613"/>
              <a:ext cx="1888958" cy="565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pandas</a:t>
              </a:r>
              <a:endParaRPr kumimoji="1" lang="zh-CN" altLang="en-US" sz="1600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5E651A8-23AC-7444-9BC3-1ECE5EFF6549}"/>
                </a:ext>
              </a:extLst>
            </p:cNvPr>
            <p:cNvSpPr/>
            <p:nvPr/>
          </p:nvSpPr>
          <p:spPr>
            <a:xfrm>
              <a:off x="5087594" y="4074761"/>
              <a:ext cx="1888958" cy="565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numpy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DE6943E-935B-8A40-9E3B-725BC3E88934}"/>
                </a:ext>
              </a:extLst>
            </p:cNvPr>
            <p:cNvSpPr/>
            <p:nvPr/>
          </p:nvSpPr>
          <p:spPr>
            <a:xfrm>
              <a:off x="5087594" y="2438466"/>
              <a:ext cx="1888958" cy="565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Dict</a:t>
              </a:r>
              <a:r>
                <a:rPr kumimoji="1" lang="en-US" altLang="zh-CN" dirty="0"/>
                <a:t>/</a:t>
              </a:r>
              <a:r>
                <a:rPr kumimoji="1" lang="en-US" altLang="zh-CN" dirty="0" err="1"/>
                <a:t>Json</a:t>
              </a:r>
              <a:endParaRPr kumimoji="1" lang="zh-CN" altLang="en-US" dirty="0"/>
            </a:p>
          </p:txBody>
        </p: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7BFF14BD-BC24-C149-BDC4-A4D870E93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6631" y="880379"/>
              <a:ext cx="8273716" cy="28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9095FDBC-FD9C-E14C-8F12-006D41580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6631" y="6076906"/>
              <a:ext cx="8273716" cy="28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8EB99C9-7BF2-1642-B1D3-F3F56CEB00AC}"/>
                </a:ext>
              </a:extLst>
            </p:cNvPr>
            <p:cNvSpPr/>
            <p:nvPr/>
          </p:nvSpPr>
          <p:spPr>
            <a:xfrm>
              <a:off x="7897754" y="4074761"/>
              <a:ext cx="1888958" cy="565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数据文件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50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E8A59B0-B331-CC46-A360-0D82073D33D8}"/>
              </a:ext>
            </a:extLst>
          </p:cNvPr>
          <p:cNvSpPr/>
          <p:nvPr/>
        </p:nvSpPr>
        <p:spPr>
          <a:xfrm>
            <a:off x="2160270" y="1062990"/>
            <a:ext cx="1794510" cy="48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基础指标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AEBECB-8226-5542-AE79-48BC00A96973}"/>
              </a:ext>
            </a:extLst>
          </p:cNvPr>
          <p:cNvSpPr/>
          <p:nvPr/>
        </p:nvSpPr>
        <p:spPr>
          <a:xfrm>
            <a:off x="2160270" y="2092642"/>
            <a:ext cx="1794510" cy="48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异常数据处理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BE5927-9D72-CC4E-8581-A230626E757F}"/>
              </a:ext>
            </a:extLst>
          </p:cNvPr>
          <p:cNvSpPr/>
          <p:nvPr/>
        </p:nvSpPr>
        <p:spPr>
          <a:xfrm>
            <a:off x="2160270" y="3122294"/>
            <a:ext cx="1794510" cy="48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正则化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C66E23-8A47-2D45-95DA-D257D7002A3B}"/>
              </a:ext>
            </a:extLst>
          </p:cNvPr>
          <p:cNvSpPr/>
          <p:nvPr/>
        </p:nvSpPr>
        <p:spPr>
          <a:xfrm>
            <a:off x="2160270" y="4151946"/>
            <a:ext cx="1794510" cy="48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训练模型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9008A3-2D26-CA40-A422-68AE8005F52B}"/>
              </a:ext>
            </a:extLst>
          </p:cNvPr>
          <p:cNvSpPr/>
          <p:nvPr/>
        </p:nvSpPr>
        <p:spPr>
          <a:xfrm>
            <a:off x="2160270" y="5181600"/>
            <a:ext cx="1794510" cy="48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预测新数据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C0D2F844-0CCB-A844-8A50-A1535BBEDA3E}"/>
              </a:ext>
            </a:extLst>
          </p:cNvPr>
          <p:cNvSpPr/>
          <p:nvPr/>
        </p:nvSpPr>
        <p:spPr>
          <a:xfrm>
            <a:off x="2903220" y="1659731"/>
            <a:ext cx="308610" cy="316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A4CC93C5-5D47-0348-870D-CE7436A8CCC0}"/>
              </a:ext>
            </a:extLst>
          </p:cNvPr>
          <p:cNvSpPr/>
          <p:nvPr/>
        </p:nvSpPr>
        <p:spPr>
          <a:xfrm>
            <a:off x="2903220" y="2689383"/>
            <a:ext cx="308610" cy="316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5A06B296-E5B7-AE42-9E3F-BE1FD442E3CF}"/>
              </a:ext>
            </a:extLst>
          </p:cNvPr>
          <p:cNvSpPr/>
          <p:nvPr/>
        </p:nvSpPr>
        <p:spPr>
          <a:xfrm>
            <a:off x="2903220" y="3719035"/>
            <a:ext cx="308610" cy="316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6D20EF59-0679-FF4C-92DF-81D9D1EBE27D}"/>
              </a:ext>
            </a:extLst>
          </p:cNvPr>
          <p:cNvSpPr/>
          <p:nvPr/>
        </p:nvSpPr>
        <p:spPr>
          <a:xfrm>
            <a:off x="2903220" y="4748687"/>
            <a:ext cx="308610" cy="316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A4C31E6-766A-604D-9C23-A90A0C7CFBEF}"/>
              </a:ext>
            </a:extLst>
          </p:cNvPr>
          <p:cNvSpPr txBox="1"/>
          <p:nvPr/>
        </p:nvSpPr>
        <p:spPr>
          <a:xfrm>
            <a:off x="4297680" y="1062990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Odps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sql</a:t>
            </a:r>
            <a:r>
              <a:rPr kumimoji="1" lang="zh-CN" altLang="en-US" dirty="0"/>
              <a:t>处理，脚本跑</a:t>
            </a:r>
            <a:r>
              <a:rPr kumimoji="1" lang="en-US" altLang="zh-CN" dirty="0" err="1"/>
              <a:t>sql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FA96DA2-493E-DB40-935A-EA8CE5EA9043}"/>
              </a:ext>
            </a:extLst>
          </p:cNvPr>
          <p:cNvSpPr txBox="1"/>
          <p:nvPr/>
        </p:nvSpPr>
        <p:spPr>
          <a:xfrm>
            <a:off x="4297680" y="2092642"/>
            <a:ext cx="5333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可以在</a:t>
            </a:r>
            <a:r>
              <a:rPr kumimoji="1" lang="en-US" altLang="zh-CN" dirty="0" err="1"/>
              <a:t>sql</a:t>
            </a:r>
            <a:r>
              <a:rPr kumimoji="1" lang="zh-CN" altLang="en-US" dirty="0"/>
              <a:t>中处理，也可以在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中用</a:t>
            </a:r>
            <a:r>
              <a:rPr kumimoji="1" lang="en-US" altLang="zh-CN" dirty="0"/>
              <a:t>pandas</a:t>
            </a:r>
            <a:r>
              <a:rPr kumimoji="1" lang="zh-CN" altLang="en-US" dirty="0"/>
              <a:t>处理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A385367-A5CD-5C49-B840-4196A212E120}"/>
              </a:ext>
            </a:extLst>
          </p:cNvPr>
          <p:cNvSpPr txBox="1"/>
          <p:nvPr/>
        </p:nvSpPr>
        <p:spPr>
          <a:xfrm>
            <a:off x="4297679" y="3122294"/>
            <a:ext cx="6649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中使用</a:t>
            </a:r>
            <a:r>
              <a:rPr kumimoji="1" lang="en-US" altLang="zh-CN" dirty="0" err="1"/>
              <a:t>sklearn</a:t>
            </a:r>
            <a:r>
              <a:rPr kumimoji="1" lang="zh-CN" altLang="en-US" dirty="0"/>
              <a:t>的工具包处理，也可以手动一个一个处理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759C054-465E-714B-AA4D-9646B2B1006C}"/>
              </a:ext>
            </a:extLst>
          </p:cNvPr>
          <p:cNvSpPr txBox="1"/>
          <p:nvPr/>
        </p:nvSpPr>
        <p:spPr>
          <a:xfrm>
            <a:off x="4297678" y="4151946"/>
            <a:ext cx="365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中使用</a:t>
            </a:r>
            <a:r>
              <a:rPr kumimoji="1" lang="en-US" altLang="zh-CN" dirty="0" err="1"/>
              <a:t>sklearn</a:t>
            </a:r>
            <a:r>
              <a:rPr kumimoji="1" lang="zh-CN" altLang="en-US" dirty="0"/>
              <a:t>的算法训练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3C9D9B5-9499-3246-AB8F-464FF3BE70D4}"/>
              </a:ext>
            </a:extLst>
          </p:cNvPr>
          <p:cNvSpPr txBox="1"/>
          <p:nvPr/>
        </p:nvSpPr>
        <p:spPr>
          <a:xfrm>
            <a:off x="4297677" y="5181598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结果一般输出到</a:t>
            </a:r>
            <a:r>
              <a:rPr kumimoji="1" lang="en-US" altLang="zh-CN" dirty="0" err="1"/>
              <a:t>odps</a:t>
            </a:r>
            <a:r>
              <a:rPr kumimoji="1" lang="zh-CN" altLang="en-US" dirty="0"/>
              <a:t>的结果表中</a:t>
            </a:r>
          </a:p>
        </p:txBody>
      </p:sp>
    </p:spTree>
    <p:extLst>
      <p:ext uri="{BB962C8B-B14F-4D97-AF65-F5344CB8AC3E}">
        <p14:creationId xmlns:p14="http://schemas.microsoft.com/office/powerpoint/2010/main" val="3038498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90</Words>
  <Application>Microsoft Macintosh PowerPoint</Application>
  <PresentationFormat>宽屏</PresentationFormat>
  <Paragraphs>26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9</cp:revision>
  <dcterms:created xsi:type="dcterms:W3CDTF">2019-10-22T01:35:45Z</dcterms:created>
  <dcterms:modified xsi:type="dcterms:W3CDTF">2019-10-22T10:09:25Z</dcterms:modified>
</cp:coreProperties>
</file>