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9" r:id="rId2"/>
  </p:sldMasterIdLst>
  <p:sldIdLst>
    <p:sldId id="256" r:id="rId3"/>
    <p:sldId id="262" r:id="rId4"/>
    <p:sldId id="260" r:id="rId5"/>
    <p:sldId id="263" r:id="rId6"/>
    <p:sldId id="269" r:id="rId7"/>
    <p:sldId id="270" r:id="rId8"/>
    <p:sldId id="273" r:id="rId9"/>
    <p:sldId id="275" r:id="rId10"/>
    <p:sldId id="265" r:id="rId11"/>
    <p:sldId id="27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1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0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4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3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10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37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00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2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5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7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3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2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5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8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0AF2-166C-4CD5-8DE6-09D576C68DC6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045A-A5B3-44BA-9B99-77DF3A084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4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9rzXUzqxQd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시스템프로그래밍</a:t>
            </a:r>
            <a:br>
              <a:rPr lang="en-US" altLang="ko-KR" dirty="0"/>
            </a:br>
            <a:r>
              <a:rPr lang="ko-KR" altLang="en-US" dirty="0"/>
              <a:t>프로젝트 팀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/>
              <a:t>B</a:t>
            </a:r>
            <a:r>
              <a:rPr lang="ko-KR" altLang="en-US" dirty="0"/>
              <a:t>분반  </a:t>
            </a:r>
            <a:r>
              <a:rPr lang="en-US" altLang="ko-KR" dirty="0"/>
              <a:t>|  8</a:t>
            </a:r>
            <a:r>
              <a:rPr lang="ko-KR" altLang="en-US" dirty="0"/>
              <a:t>팀  </a:t>
            </a:r>
            <a:r>
              <a:rPr lang="en-US" altLang="ko-KR" dirty="0"/>
              <a:t>|  2016.12.16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64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8317" y="2958231"/>
            <a:ext cx="8229600" cy="96012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7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	</a:t>
            </a:r>
            <a:r>
              <a:rPr lang="ko-KR" altLang="en-US" dirty="0"/>
              <a:t>김수빈 </a:t>
            </a:r>
            <a:r>
              <a:rPr lang="en-US" altLang="ko-KR" dirty="0"/>
              <a:t>(2012061007)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이동현 </a:t>
            </a:r>
            <a:r>
              <a:rPr lang="en-US" altLang="ko-KR"/>
              <a:t>(2013105070)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이승기 </a:t>
            </a:r>
            <a:r>
              <a:rPr lang="en-US" altLang="ko-KR" dirty="0"/>
              <a:t>(2013105074)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30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메뉴</a:t>
            </a:r>
            <a:endParaRPr lang="en-US" altLang="ko-KR" dirty="0"/>
          </a:p>
          <a:p>
            <a:pPr lvl="1"/>
            <a:r>
              <a:rPr lang="ko-KR" altLang="en-US" dirty="0"/>
              <a:t>타자연습</a:t>
            </a:r>
            <a:endParaRPr lang="en-US" altLang="ko-KR" dirty="0"/>
          </a:p>
          <a:p>
            <a:pPr lvl="2"/>
            <a:r>
              <a:rPr lang="ko-KR" altLang="en-US" dirty="0"/>
              <a:t>긴 글 연습</a:t>
            </a:r>
            <a:endParaRPr lang="en-US" altLang="ko-KR" dirty="0"/>
          </a:p>
          <a:p>
            <a:pPr lvl="3"/>
            <a:r>
              <a:rPr lang="ko-KR" altLang="en-US" dirty="0"/>
              <a:t>긴 글을 제시하여 타자를 연습하는 모드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베네치아 게임</a:t>
            </a:r>
            <a:endParaRPr lang="en-US" altLang="ko-KR" dirty="0"/>
          </a:p>
          <a:p>
            <a:pPr lvl="2"/>
            <a:r>
              <a:rPr lang="ko-KR" altLang="en-US" dirty="0"/>
              <a:t>하늘에서 떨어지는 단어를 입력하는 게임</a:t>
            </a:r>
          </a:p>
        </p:txBody>
      </p:sp>
    </p:spTree>
    <p:extLst>
      <p:ext uri="{BB962C8B-B14F-4D97-AF65-F5344CB8AC3E}">
        <p14:creationId xmlns:p14="http://schemas.microsoft.com/office/powerpoint/2010/main" val="47690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메뉴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ko-KR" altLang="en-US" dirty="0"/>
              <a:t>메인 메뉴</a:t>
            </a:r>
            <a:endParaRPr lang="en-US" altLang="ko-KR" dirty="0"/>
          </a:p>
          <a:p>
            <a:pPr lvl="1"/>
            <a:r>
              <a:rPr lang="ko-KR" altLang="en-US" dirty="0"/>
              <a:t>각 메뉴 키를 누르면 메뉴로 이동</a:t>
            </a:r>
            <a:r>
              <a:rPr lang="en-US" altLang="ko-KR" dirty="0"/>
              <a:t>, ‘0’</a:t>
            </a:r>
            <a:r>
              <a:rPr lang="ko-KR" altLang="en-US" dirty="0"/>
              <a:t>을 누르면 프로그램 종료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56" t="6481" r="31951" b="39598"/>
          <a:stretch/>
        </p:blipFill>
        <p:spPr>
          <a:xfrm>
            <a:off x="1165122" y="3104536"/>
            <a:ext cx="6813755" cy="36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타자 연습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5419288"/>
            <a:ext cx="8229600" cy="12248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긴 글 연습</a:t>
            </a:r>
            <a:endParaRPr lang="en-US" altLang="ko-KR" dirty="0"/>
          </a:p>
          <a:p>
            <a:pPr lvl="1"/>
            <a:r>
              <a:rPr lang="ko-KR" altLang="en-US" dirty="0"/>
              <a:t>틀릴 경우 빨간색으로 표시</a:t>
            </a:r>
            <a:endParaRPr lang="en-US" altLang="ko-KR" dirty="0"/>
          </a:p>
          <a:p>
            <a:pPr lvl="1"/>
            <a:r>
              <a:rPr lang="ko-KR" altLang="en-US" dirty="0"/>
              <a:t>자동으로 줄 넘기기</a:t>
            </a:r>
            <a:endParaRPr lang="en-US" altLang="ko-KR" dirty="0"/>
          </a:p>
          <a:p>
            <a:pPr lvl="1"/>
            <a:r>
              <a:rPr lang="ko-KR" altLang="en-US" dirty="0"/>
              <a:t>정확도 밑 틀린 개수 표시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967" t="4968" r="10645" b="41226"/>
          <a:stretch/>
        </p:blipFill>
        <p:spPr>
          <a:xfrm>
            <a:off x="1194619" y="1703438"/>
            <a:ext cx="6467168" cy="34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베네치아 게임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5419288"/>
            <a:ext cx="8229600" cy="12248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베네치아 게임</a:t>
            </a:r>
            <a:endParaRPr lang="en-US" altLang="ko-KR" dirty="0"/>
          </a:p>
          <a:p>
            <a:pPr lvl="1"/>
            <a:r>
              <a:rPr lang="ko-KR" altLang="en-US" dirty="0"/>
              <a:t>무작위적으로 단어가 떨어짐</a:t>
            </a:r>
            <a:r>
              <a:rPr lang="en-US" altLang="ko-KR" dirty="0"/>
              <a:t>(</a:t>
            </a:r>
            <a:r>
              <a:rPr lang="en-US" altLang="ko-KR" dirty="0" err="1"/>
              <a:t>srand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밑줄에 닿으면 </a:t>
            </a:r>
            <a:r>
              <a:rPr lang="en-US" altLang="ko-KR" dirty="0"/>
              <a:t>life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1"/>
            <a:r>
              <a:rPr lang="ko-KR" altLang="en-US" dirty="0"/>
              <a:t>틀린 단어를 치더라도 </a:t>
            </a:r>
            <a:r>
              <a:rPr lang="en-US" altLang="ko-KR" dirty="0"/>
              <a:t>life</a:t>
            </a:r>
            <a:r>
              <a:rPr lang="ko-KR" altLang="en-US" dirty="0"/>
              <a:t>는 감소하지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645" t="4709" r="10404" b="41226"/>
          <a:stretch/>
        </p:blipFill>
        <p:spPr>
          <a:xfrm>
            <a:off x="1290484" y="1741574"/>
            <a:ext cx="6555658" cy="34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3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베네치아 게임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258" t="1227" r="14194" b="45096"/>
          <a:stretch/>
        </p:blipFill>
        <p:spPr>
          <a:xfrm>
            <a:off x="626806" y="2101645"/>
            <a:ext cx="7612790" cy="40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9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베네치아 게임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1451" t="8581" r="14677" b="37484"/>
          <a:stretch/>
        </p:blipFill>
        <p:spPr>
          <a:xfrm>
            <a:off x="764587" y="1961535"/>
            <a:ext cx="7614825" cy="40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3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영상</a:t>
            </a:r>
          </a:p>
        </p:txBody>
      </p:sp>
      <p:pic>
        <p:nvPicPr>
          <p:cNvPr id="5" name="9rzXUzqxQdM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27802" y="1627852"/>
            <a:ext cx="6688395" cy="50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2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99</Words>
  <Application>Microsoft Office PowerPoint</Application>
  <PresentationFormat>화면 슬라이드 쇼(4:3)</PresentationFormat>
  <Paragraphs>32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 2</vt:lpstr>
      <vt:lpstr>Wingdings 3</vt:lpstr>
      <vt:lpstr>HDOfficeLightV0</vt:lpstr>
      <vt:lpstr>New_Simple01</vt:lpstr>
      <vt:lpstr>시스템프로그래밍 프로젝트 팀 프로젝트</vt:lpstr>
      <vt:lpstr>팀원 소개</vt:lpstr>
      <vt:lpstr>구현 목표</vt:lpstr>
      <vt:lpstr>메인 메뉴</vt:lpstr>
      <vt:lpstr>타자 연습</vt:lpstr>
      <vt:lpstr>베네치아 게임</vt:lpstr>
      <vt:lpstr>베네치아 게임</vt:lpstr>
      <vt:lpstr>베네치아 게임</vt:lpstr>
      <vt:lpstr>데모 영상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시스템프로그래밍</dc:title>
  <dc:creator>이동현</dc:creator>
  <cp:lastModifiedBy>Soobin</cp:lastModifiedBy>
  <cp:revision>29</cp:revision>
  <dcterms:created xsi:type="dcterms:W3CDTF">2016-11-07T07:51:51Z</dcterms:created>
  <dcterms:modified xsi:type="dcterms:W3CDTF">2016-12-15T17:43:55Z</dcterms:modified>
</cp:coreProperties>
</file>