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00B0-7765-4A47-A7ED-8FD13F6E67C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548A-6AD2-4A34-942B-A630192D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 smtClean="0"/>
              <a:t>Powerpoint</a:t>
            </a:r>
            <a:r>
              <a:rPr lang="en-US" dirty="0" smtClean="0"/>
              <a:t> presentation </a:t>
            </a:r>
            <a:r>
              <a:rPr lang="en-US" dirty="0"/>
              <a:t>serves as a test of the </a:t>
            </a:r>
            <a:r>
              <a:rPr lang="en-US" dirty="0" err="1" smtClean="0"/>
              <a:t>weblink</a:t>
            </a:r>
            <a:r>
              <a:rPr lang="en-US" dirty="0" smtClean="0"/>
              <a:t> </a:t>
            </a:r>
            <a:r>
              <a:rPr lang="en-US" dirty="0"/>
              <a:t>functionality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Dakota Jordan</dc:creator>
  <cp:lastModifiedBy>Dakota Jordan</cp:lastModifiedBy>
  <cp:revision>1</cp:revision>
  <dcterms:created xsi:type="dcterms:W3CDTF">2017-12-07T21:02:06Z</dcterms:created>
  <dcterms:modified xsi:type="dcterms:W3CDTF">2017-12-07T21:02:25Z</dcterms:modified>
</cp:coreProperties>
</file>