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828650" y="584200"/>
            <a:ext cx="4034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EduBuddy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 EdTech </a:t>
            </a:r>
            <a:r>
              <a:rPr b="1" lang="en" sz="2400"/>
              <a:t>Initiative</a:t>
            </a:r>
            <a:r>
              <a:rPr b="1" lang="en" sz="2400"/>
              <a:t>…..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00" y="1457850"/>
            <a:ext cx="3254475" cy="2515275"/>
          </a:xfrm>
          <a:prstGeom prst="rect">
            <a:avLst/>
          </a:prstGeom>
          <a:noFill/>
          <a:ln>
            <a:noFill/>
          </a:ln>
          <a:effectLst>
            <a:reflection blurRad="0" dir="5400000" dist="952500" endA="0" endPos="30000" fadeDir="5400012" kx="0" rotWithShape="0" algn="bl" stA="0" stPos="0" sy="-100000" ky="0"/>
          </a:effectLst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438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What inspired us?</a:t>
            </a:r>
            <a:endParaRPr>
              <a:solidFill>
                <a:srgbClr val="F3F3F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0" lang="en" sz="3600"/>
              <a:t>Giving back to community</a:t>
            </a:r>
            <a:endParaRPr b="0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0" lang="en" sz="3600"/>
              <a:t>Helping beginners to start</a:t>
            </a:r>
            <a:endParaRPr b="0"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 </a:t>
            </a:r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Team Members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Shaswat Kumar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Namit Bhandari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Shivam Kejriwal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Ramit Agarwal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175" y="1071575"/>
            <a:ext cx="4053200" cy="21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Thanks to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LNM Hacks and MLH for organizing such a great event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And giving us food and space to work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25" y="1190650"/>
            <a:ext cx="4336075" cy="324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3" name="Google Shape;153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Final Thanks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5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audience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and judges for listening us</a:t>
            </a:r>
            <a:endParaRPr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2539825" y="3546438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Help B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eginners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Don't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forget to contribute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150" y="3249050"/>
            <a:ext cx="1779076" cy="1375001"/>
          </a:xfrm>
          <a:prstGeom prst="rect">
            <a:avLst/>
          </a:prstGeom>
          <a:noFill/>
          <a:ln>
            <a:noFill/>
          </a:ln>
          <a:effectLst>
            <a:reflection blurRad="0" dir="5400000" dist="952500" endA="0" endPos="30000" fadeDir="5400012" kx="0" rotWithShape="0" algn="bl" stA="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aim?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To help students starting with programming who does not have the access to college.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Providing them the roadmap with various resources for each topic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Most importantly </a:t>
            </a: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it's</a:t>
            </a: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 free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525" y="2500325"/>
            <a:ext cx="3168925" cy="2449150"/>
          </a:xfrm>
          <a:prstGeom prst="rect">
            <a:avLst/>
          </a:prstGeom>
          <a:noFill/>
          <a:ln>
            <a:noFill/>
          </a:ln>
          <a:effectLst>
            <a:reflection blurRad="0" dir="5400000" dist="952500" endA="0" endPos="30000" fadeDir="5400012" kx="0" rotWithShape="0" algn="bl" stA="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What makes it different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By the student community and for the students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Accessibility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Access to all resources at one place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First timers will find it useful to set their goals and remain on track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Repositories containing various topics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Different contributors can suggest the  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links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Just one!</a:t>
            </a:r>
            <a:r>
              <a:rPr lang="en"/>
              <a:t> Your 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(With a little help from your </a:t>
            </a:r>
            <a:r>
              <a:rPr b="0" lang="en" sz="2400"/>
              <a:t>smartphone</a:t>
            </a:r>
            <a:r>
              <a:rPr b="0" lang="en" sz="2400"/>
              <a:t>)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At just one place you can have the resources to learn various things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You can contribute to it also 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Its Open -Source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Everyone</a:t>
            </a:r>
            <a:r>
              <a:rPr lang="en">
                <a:solidFill>
                  <a:srgbClr val="FFFFFF"/>
                </a:solidFill>
              </a:rPr>
              <a:t> can contribute to the content and source code of the app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76625" y="1000125"/>
            <a:ext cx="34785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Users who do not have any idea about </a:t>
            </a: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PROGRAMMING LANGUAGES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can  start learning at one place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00" y="1404925"/>
            <a:ext cx="5396125" cy="2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2) In Present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Till now we have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implemented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this for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Programming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Covers major topics and their videos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Programming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Links of various websites                                  Videos of topic in hindi and english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808875" y="92075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Getting suggestion for links on github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Quizzes for each topics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Multi-Lingual support 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864452"/>
            <a:ext cx="4726775" cy="3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6527288" y="156975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tried but but not able to implement in short time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400" y="1093000"/>
            <a:ext cx="4605925" cy="2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285750" y="576375"/>
            <a:ext cx="355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Cloud Service that can be used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85750" y="1452575"/>
            <a:ext cx="36789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SQL Database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Linking app with Azure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Sql Database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storing  quiz data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Azure Analytics Services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Analyzing the quiz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Identify  weak topics  and     strong topics  of students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