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DCE8D6-B798-A30A-0934-19EE559A7DCF}" v="57" dt="2024-11-13T17:38:39.396"/>
    <p1510:client id="{FB023019-41A6-96CF-9A82-F7A55CA4D6EC}" v="3" dt="2024-11-13T17:40:44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collage of movies&#10;&#10;Description automatically generated">
            <a:extLst>
              <a:ext uri="{FF2B5EF4-FFF2-40B4-BE49-F238E27FC236}">
                <a16:creationId xmlns:a16="http://schemas.microsoft.com/office/drawing/2014/main" id="{5FA4DA73-5D1E-50E0-B0A0-42351AB5C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EF74D3D-53F3-96DE-C681-B34ED83651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4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36B4CD7-DA1D-8EBE-9105-5F20FE675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45" y="-1646"/>
            <a:ext cx="12230744" cy="686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9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A33F50B-0C26-E13A-DB56-B0F3A6BB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982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49F2613-0774-95EB-2A90-0C847EFD26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94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 shot of a movie&#10;&#10;Description automatically generated">
            <a:extLst>
              <a:ext uri="{FF2B5EF4-FFF2-40B4-BE49-F238E27FC236}">
                <a16:creationId xmlns:a16="http://schemas.microsoft.com/office/drawing/2014/main" id="{4004991C-8814-3F05-627A-567224C21F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4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0DCBB05-1D47-06AA-CECE-68051CD5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4" b="-1"/>
          <a:stretch/>
        </p:blipFill>
        <p:spPr>
          <a:xfrm>
            <a:off x="-740515" y="1282"/>
            <a:ext cx="12943247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9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368B407D-641E-B861-3CE3-C8624BA09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24" b="600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9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dark blue background with white text&#10;&#10;Description automatically generated">
            <a:extLst>
              <a:ext uri="{FF2B5EF4-FFF2-40B4-BE49-F238E27FC236}">
                <a16:creationId xmlns:a16="http://schemas.microsoft.com/office/drawing/2014/main" id="{57FE75E1-1F76-408C-9101-7EE02737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9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</cp:revision>
  <dcterms:created xsi:type="dcterms:W3CDTF">2024-11-13T17:31:48Z</dcterms:created>
  <dcterms:modified xsi:type="dcterms:W3CDTF">2024-11-13T17:43:40Z</dcterms:modified>
</cp:coreProperties>
</file>