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wata Raha" userId="e59d117a060535fb" providerId="LiveId" clId="{0D1BA704-C670-40AB-A34C-7528ECCFAF6F}"/>
    <pc:docChg chg="modSld">
      <pc:chgData name="Shaswata Raha" userId="e59d117a060535fb" providerId="LiveId" clId="{0D1BA704-C670-40AB-A34C-7528ECCFAF6F}" dt="2022-07-18T11:13:34.640" v="100" actId="1076"/>
      <pc:docMkLst>
        <pc:docMk/>
      </pc:docMkLst>
      <pc:sldChg chg="modSp mod">
        <pc:chgData name="Shaswata Raha" userId="e59d117a060535fb" providerId="LiveId" clId="{0D1BA704-C670-40AB-A34C-7528ECCFAF6F}" dt="2022-07-18T11:13:34.640" v="100" actId="1076"/>
        <pc:sldMkLst>
          <pc:docMk/>
          <pc:sldMk cId="2603842356" sldId="256"/>
        </pc:sldMkLst>
        <pc:spChg chg="mod">
          <ac:chgData name="Shaswata Raha" userId="e59d117a060535fb" providerId="LiveId" clId="{0D1BA704-C670-40AB-A34C-7528ECCFAF6F}" dt="2022-07-18T11:13:34.640" v="100" actId="1076"/>
          <ac:spMkLst>
            <pc:docMk/>
            <pc:sldMk cId="2603842356" sldId="256"/>
            <ac:spMk id="2" creationId="{B38C2D82-8762-431E-B6C0-CDB28665875E}"/>
          </ac:spMkLst>
        </pc:spChg>
      </pc:sldChg>
      <pc:sldChg chg="modSp mod">
        <pc:chgData name="Shaswata Raha" userId="e59d117a060535fb" providerId="LiveId" clId="{0D1BA704-C670-40AB-A34C-7528ECCFAF6F}" dt="2022-07-18T11:12:17.182" v="99" actId="20577"/>
        <pc:sldMkLst>
          <pc:docMk/>
          <pc:sldMk cId="1106767796" sldId="258"/>
        </pc:sldMkLst>
        <pc:spChg chg="mod">
          <ac:chgData name="Shaswata Raha" userId="e59d117a060535fb" providerId="LiveId" clId="{0D1BA704-C670-40AB-A34C-7528ECCFAF6F}" dt="2022-07-18T11:12:17.182" v="99" actId="20577"/>
          <ac:spMkLst>
            <pc:docMk/>
            <pc:sldMk cId="1106767796" sldId="258"/>
            <ac:spMk id="3" creationId="{5A243FED-9645-4430-8540-0896685A3F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2D82-8762-431E-B6C0-CDB286658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838" y="-20548"/>
            <a:ext cx="8791575" cy="1355342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ED6C5-6C6B-452F-B6A1-5FFED9EF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010" y="4399073"/>
            <a:ext cx="59231" cy="120376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latin typeface="Amasis MT Pro Black" panose="020F0502020204030204" pitchFamily="34" charset="0"/>
                <a:cs typeface="Amasis MT Pro Black" panose="020F0502020204030204" pitchFamily="34" charset="0"/>
              </a:rPr>
              <a:t>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1FBF0-A134-461A-A715-325D6EC53C28}"/>
              </a:ext>
            </a:extLst>
          </p:cNvPr>
          <p:cNvSpPr txBox="1"/>
          <p:nvPr/>
        </p:nvSpPr>
        <p:spPr>
          <a:xfrm>
            <a:off x="2886840" y="1355341"/>
            <a:ext cx="616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 Web App for  Creating  ,  Attempting Exciting Quizzes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BE017-80DD-4314-8679-B347499E5766}"/>
              </a:ext>
            </a:extLst>
          </p:cNvPr>
          <p:cNvSpPr txBox="1"/>
          <p:nvPr/>
        </p:nvSpPr>
        <p:spPr>
          <a:xfrm>
            <a:off x="2827608" y="4161220"/>
            <a:ext cx="5197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Developed By : </a:t>
            </a:r>
          </a:p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Team</a:t>
            </a:r>
            <a:r>
              <a:rPr lang="en-US" dirty="0"/>
              <a:t> 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AgainLazyCoders</a:t>
            </a:r>
          </a:p>
          <a:p>
            <a:pPr algn="l"/>
            <a:r>
              <a:rPr lang="en-US" dirty="0"/>
              <a:t>		 </a:t>
            </a:r>
            <a:r>
              <a:rPr lang="en-US" dirty="0">
                <a:solidFill>
                  <a:srgbClr val="FFFF00"/>
                </a:solidFill>
              </a:rPr>
              <a:t>Members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              </a:t>
            </a:r>
            <a:r>
              <a:rPr lang="en-US" dirty="0">
                <a:solidFill>
                  <a:schemeClr val="bg1"/>
                </a:solidFill>
              </a:rPr>
              <a:t>Shaswata  Raha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      Kathak Mistry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      Vikas Patel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E9007-F9B9-40FE-927C-57A6D722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86" y="2325047"/>
            <a:ext cx="4304608" cy="1266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161F9-F56D-46E7-A2BB-547DA3CC3897}"/>
              </a:ext>
            </a:extLst>
          </p:cNvPr>
          <p:cNvSpPr txBox="1"/>
          <p:nvPr/>
        </p:nvSpPr>
        <p:spPr>
          <a:xfrm>
            <a:off x="2952786" y="317790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5D5BC-7D7D-4E5A-950D-F1887FBA782F}"/>
              </a:ext>
            </a:extLst>
          </p:cNvPr>
          <p:cNvSpPr txBox="1"/>
          <p:nvPr/>
        </p:nvSpPr>
        <p:spPr>
          <a:xfrm>
            <a:off x="9047655" y="317790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60384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F8E3-15AD-4FA5-85FB-57C6063C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F039-FCB7-48E1-854D-9C7865DF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276"/>
            <a:ext cx="9905999" cy="617482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web app for quiz creation and attending 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quiz makers have to sign up with valid email and password 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quiz will generate a link that can be shared. Interested  participants  can participate using the link and after finishing the quiz stats will be shown 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makers can make quiz  and add questions as per  their choice . Quiz details can be modified.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stats related to the questions will be shown to maker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 :  </a:t>
            </a:r>
          </a:p>
          <a:p>
            <a:pPr lvl="1"/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js  , Express    </a:t>
            </a:r>
          </a:p>
          <a:p>
            <a:pPr lvl="1"/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  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user interface  components : Material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5611-3B0F-4F1C-BFC9-33E58191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254000"/>
            <a:ext cx="9905998" cy="36451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3FED-9645-4430-8540-0896685A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3172"/>
            <a:ext cx="9905999" cy="510802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Extra features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Random ordering of questions for every quiz taker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List of all responses for a particular quiz and then exporting them to csv for later use</a:t>
            </a:r>
            <a:endParaRPr lang="en-US" sz="20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Variable weightage to different questions which can be set by the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A timer is set for every question within which the question needs to be answered.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Analytics for every question in a quiz like how may of them have given the correct answers and how percentage distribution for every option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quiz taker will be able to view their scores after the quiz is over along with some other statistics ( i.e. no of question answered , bonus score etc.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Admin can later update the quiz or the questions itself but will not                                    be able to delete it</a:t>
            </a:r>
          </a:p>
        </p:txBody>
      </p:sp>
    </p:spTree>
    <p:extLst>
      <p:ext uri="{BB962C8B-B14F-4D97-AF65-F5344CB8AC3E}">
        <p14:creationId xmlns:p14="http://schemas.microsoft.com/office/powerpoint/2010/main" val="110676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1D0C-1454-4E71-97C2-B4B0C172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41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Work flow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3408105-93B8-4DA0-9BCA-27A09213C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75" y="1199931"/>
            <a:ext cx="10675866" cy="5482897"/>
          </a:xfrm>
        </p:spPr>
      </p:pic>
    </p:spTree>
    <p:extLst>
      <p:ext uri="{BB962C8B-B14F-4D97-AF65-F5344CB8AC3E}">
        <p14:creationId xmlns:p14="http://schemas.microsoft.com/office/powerpoint/2010/main" val="264340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D411-9D5B-48CF-8AF6-6497E730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B8A0-8A74-4AFF-8077-CA1EE125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929" y="244217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                                </a:t>
            </a:r>
            <a:r>
              <a:rPr lang="en-US" sz="4800" b="1" dirty="0">
                <a:solidFill>
                  <a:schemeClr val="bg1"/>
                </a:solidFill>
                <a:latin typeface="Baguet Script" pitchFamily="2" charset="0"/>
                <a:cs typeface="Broadway" panose="020F0502020204030204" pitchFamily="34" charset="0"/>
              </a:rPr>
              <a:t>THANK   YOU </a:t>
            </a:r>
          </a:p>
        </p:txBody>
      </p:sp>
    </p:spTree>
    <p:extLst>
      <p:ext uri="{BB962C8B-B14F-4D97-AF65-F5344CB8AC3E}">
        <p14:creationId xmlns:p14="http://schemas.microsoft.com/office/powerpoint/2010/main" val="3903813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Amasis MT Pro Black</vt:lpstr>
      <vt:lpstr>Arial</vt:lpstr>
      <vt:lpstr>Baguet Script</vt:lpstr>
      <vt:lpstr>Tw Cen MT</vt:lpstr>
      <vt:lpstr>Circuit</vt:lpstr>
      <vt:lpstr>QUIZZY</vt:lpstr>
      <vt:lpstr> </vt:lpstr>
      <vt:lpstr> </vt:lpstr>
      <vt:lpstr>Work flow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QUIZZY</dc:title>
  <dc:creator>Kathak Mistry</dc:creator>
  <cp:lastModifiedBy>Shaswata Raha</cp:lastModifiedBy>
  <cp:revision>2</cp:revision>
  <dcterms:created xsi:type="dcterms:W3CDTF">2022-07-17T19:02:38Z</dcterms:created>
  <dcterms:modified xsi:type="dcterms:W3CDTF">2022-07-18T11:13:37Z</dcterms:modified>
</cp:coreProperties>
</file>