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9DF1-0230-C13C-30E5-35F1FC3C5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ED6A-B531-7F43-335B-F44AAADD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5C92-094E-350A-80E7-5B49C3C3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56F6-5CFD-4C17-ABC3-D8D24944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2952-C955-8D33-7F81-42511D3B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5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EF28-7357-C09D-1BAD-F03A7380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A7273-4306-E607-09AE-13056054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1C14-DD4F-DE7D-D9B6-20838BD3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493F-20CB-86C1-815E-41E69C06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E47E-A8FD-5274-9B20-0F10723A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7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5EBB5-A554-9AD6-D50E-F48E6362A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77DE1-4C3B-8FC4-55CA-41D68024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948F-3236-2E15-AC94-D762D023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7FDF-F517-8DFD-01C9-E6610D6B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DE43-8295-9722-D45C-51AB2C74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5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8950-1D5F-D0D5-4A21-E421D69C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8639-67AF-CC98-3F1C-49FDC013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6890-619E-5C42-A6CF-83E9C6C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9A13B-1F41-BCA7-21B4-B01BDBF5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B3E8-779B-6CC3-748E-1C1A2A65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5127-899A-40E3-625B-0363A0A5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1C604-3A52-27BD-ADE8-6CC780F9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4FCB-A8EF-5E56-37E0-2EC2114D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6698-9E47-1CEC-4741-C3C36549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61C4-A766-83D1-BA3E-25AEADCA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4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590C-E377-68C9-676A-1B24F82C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E3BE-4EC0-BC7C-C3AD-09C84C3A2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7250-A125-C60F-4EA5-830481C0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618DF-BF9A-4602-9717-5DD599CD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55013-AEC5-4C91-9495-8D92A215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1EB0-853F-A7F0-20C3-9BC66F47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1523-BE9F-BD28-61BA-8EDD00EB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941A-197A-ADA5-3E26-1B7AA0CC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B2846-9514-41E5-0ACE-9E351D836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4181-8502-3F7B-6521-304C12A1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638A5-35F4-30D2-8E2D-B68CCEBDF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DA3CD-B00F-3836-829D-CEA5B48F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F7B79-566B-C660-6253-0948A6BB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4112D-0E8D-9580-175B-06673F10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3D6-5D2E-632A-A492-8BFF2676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BDE48-64A4-95D8-FE3C-2A793D0C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8B6D-CE7D-6C6F-E066-AEB76FCE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0876E-1BA2-1639-2680-6A931E4E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AEC6E-1901-0913-44FE-A09D6570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306CC-19DD-053B-3746-9262E197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0D81C-B0E8-F3CA-61A8-713B476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0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A1C0-0A21-E64F-2D02-E68EFCDB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AAA6-7E6F-3EDC-9B1E-C75D7BA3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7F07-5AB2-5471-BCCD-53C10A5E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9214-1DCB-6B90-BA81-DE804145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BFC7-BD92-81DB-893D-7D2CBF1F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11C4C-7996-6D61-C109-8FE72658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CD20-98E2-0A60-404F-4ABB9B09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43977-72C7-9551-329E-365E2132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53A12-200A-5C93-D5EC-03FD9E6AA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7A003-63D2-3A0A-B2BB-E5F6C181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4E52-E9D1-7CD5-A4CD-59D5A774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4F459-E39B-1638-AEEA-571F8A51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1EE2F-88F4-3169-C3EB-5A9928D4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122B-8F09-168B-EC76-C4672AA3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A76A-21AF-D7EF-43EA-1C8457C56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FEDC-11F0-43B7-BC6E-38696B7A5938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0737-9526-2C80-A6C3-096DA0E0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7388-46D0-26FB-6548-6878067B0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C32E-458A-4EFE-945A-742575AF9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9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3336-EB79-F219-DF03-56060B651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79377-9C1B-96AD-8787-F77B21E39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03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89A6-3259-E68A-2E8F-08FECA2C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without API Gateway</a:t>
            </a:r>
            <a:endParaRPr lang="en-IN" dirty="0"/>
          </a:p>
        </p:txBody>
      </p:sp>
      <p:pic>
        <p:nvPicPr>
          <p:cNvPr id="1026" name="Picture 2" descr="The API gateway pattern versus the direct client-to-microservice  communication | Microsoft Docs">
            <a:extLst>
              <a:ext uri="{FF2B5EF4-FFF2-40B4-BE49-F238E27FC236}">
                <a16:creationId xmlns:a16="http://schemas.microsoft.com/office/drawing/2014/main" id="{FC461A65-6C9C-14DD-8875-3CC7726DC7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96" y="1645336"/>
            <a:ext cx="7658985" cy="44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0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2B42-C3B7-6C7C-A3FF-F26983BA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API Gateway</a:t>
            </a:r>
            <a:endParaRPr lang="en-IN" dirty="0"/>
          </a:p>
        </p:txBody>
      </p:sp>
      <p:pic>
        <p:nvPicPr>
          <p:cNvPr id="2050" name="Picture 2" descr="API Gateway Pattern. In this article, we are going to talk… | by Mehmet  Ozkaya | Design Microservices Architecture with Patterns &amp; Principles |  Medium">
            <a:extLst>
              <a:ext uri="{FF2B5EF4-FFF2-40B4-BE49-F238E27FC236}">
                <a16:creationId xmlns:a16="http://schemas.microsoft.com/office/drawing/2014/main" id="{6BA519D5-3312-9617-5870-5DB52E1360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060375"/>
            <a:ext cx="8858264" cy="44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7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32CE-676E-8ADF-0630-EFF7438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to overcome differences in responses and overloading of the gateway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2EF577-B2E3-BC34-7BF2-10130FF7E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09" y="1933692"/>
            <a:ext cx="5466030" cy="4094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3D793-AB1C-E2EC-AC7C-066DDF57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439" y="2114843"/>
            <a:ext cx="5943896" cy="36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API Gateway Design</vt:lpstr>
      <vt:lpstr>Microservices without API Gateway</vt:lpstr>
      <vt:lpstr>With API Gateway</vt:lpstr>
      <vt:lpstr>Way to overcome differences in responses and overloading of the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Design</dc:title>
  <dc:creator>SHASWAT MISRA-180905326</dc:creator>
  <cp:lastModifiedBy>SHASWAT MISRA-180905326</cp:lastModifiedBy>
  <cp:revision>1</cp:revision>
  <dcterms:created xsi:type="dcterms:W3CDTF">2022-09-15T08:18:41Z</dcterms:created>
  <dcterms:modified xsi:type="dcterms:W3CDTF">2022-09-15T08:32:52Z</dcterms:modified>
</cp:coreProperties>
</file>