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FCA"/>
    <a:srgbClr val="0483A0"/>
    <a:srgbClr val="00B9A9"/>
    <a:srgbClr val="8D0DBA"/>
    <a:srgbClr val="000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877FD-AD3A-48A7-9734-4B687775AF48}" v="1" dt="2021-02-01T00:53:0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Hatada" userId="f22aa0a94f4304b8" providerId="LiveId" clId="{90F877FD-AD3A-48A7-9734-4B687775AF48}"/>
    <pc:docChg chg="undo modSld">
      <pc:chgData name="Sidney Hatada" userId="f22aa0a94f4304b8" providerId="LiveId" clId="{90F877FD-AD3A-48A7-9734-4B687775AF48}" dt="2021-02-01T00:53:04.621" v="494" actId="164"/>
      <pc:docMkLst>
        <pc:docMk/>
      </pc:docMkLst>
      <pc:sldChg chg="addSp modSp">
        <pc:chgData name="Sidney Hatada" userId="f22aa0a94f4304b8" providerId="LiveId" clId="{90F877FD-AD3A-48A7-9734-4B687775AF48}" dt="2021-02-01T00:53:04.621" v="494" actId="164"/>
        <pc:sldMkLst>
          <pc:docMk/>
          <pc:sldMk cId="3040930998" sldId="260"/>
        </pc:sldMkLst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3" creationId="{E4B5075A-8B9D-4843-998E-22662A507F92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8" creationId="{F836B184-DD6F-4A82-8F96-0CC03880E339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9" creationId="{2B577C58-E175-4830-BE6A-FD5815C4D4EB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10" creationId="{89AE0FD7-9F41-42BC-8624-0B4B9139C153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11" creationId="{B54599CC-C5BB-4982-A84A-B21F24BB69B0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13" creationId="{4A421B12-937F-4E2A-91C5-73217B6DD62B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14" creationId="{8968696A-40EE-4D77-90F1-E14DB416B40F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21" creationId="{43CFC592-28EC-404E-AD49-1B164CC78361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22" creationId="{BF3C9364-FE42-4A8F-B0A1-49F06D67CF30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23" creationId="{FB77D591-BC50-44A4-A5B1-5E21A6D793B5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24" creationId="{EC87CB2B-EB85-4483-B470-A10C3DB65FE7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25" creationId="{96309B41-D50D-4FD5-AC0C-038A7E1421F9}"/>
          </ac:spMkLst>
        </pc:spChg>
        <pc:spChg chg="mod">
          <ac:chgData name="Sidney Hatada" userId="f22aa0a94f4304b8" providerId="LiveId" clId="{90F877FD-AD3A-48A7-9734-4B687775AF48}" dt="2021-02-01T00:53:04.621" v="494" actId="164"/>
          <ac:spMkLst>
            <pc:docMk/>
            <pc:sldMk cId="3040930998" sldId="260"/>
            <ac:spMk id="26" creationId="{4970A53D-B1B5-4ABA-A910-9E387E050DA3}"/>
          </ac:spMkLst>
        </pc:spChg>
        <pc:grpChg chg="add mod">
          <ac:chgData name="Sidney Hatada" userId="f22aa0a94f4304b8" providerId="LiveId" clId="{90F877FD-AD3A-48A7-9734-4B687775AF48}" dt="2021-02-01T00:53:04.621" v="494" actId="164"/>
          <ac:grpSpMkLst>
            <pc:docMk/>
            <pc:sldMk cId="3040930998" sldId="260"/>
            <ac:grpSpMk id="2" creationId="{165A4260-7028-4883-AF7D-5DA239F10812}"/>
          </ac:grpSpMkLst>
        </pc:grpChg>
        <pc:picChg chg="mod">
          <ac:chgData name="Sidney Hatada" userId="f22aa0a94f4304b8" providerId="LiveId" clId="{90F877FD-AD3A-48A7-9734-4B687775AF48}" dt="2021-02-01T00:53:04.621" v="494" actId="164"/>
          <ac:picMkLst>
            <pc:docMk/>
            <pc:sldMk cId="3040930998" sldId="260"/>
            <ac:picMk id="4" creationId="{A61BD3F7-CF1F-498A-82F4-559F8AB226A2}"/>
          </ac:picMkLst>
        </pc:picChg>
        <pc:picChg chg="mod">
          <ac:chgData name="Sidney Hatada" userId="f22aa0a94f4304b8" providerId="LiveId" clId="{90F877FD-AD3A-48A7-9734-4B687775AF48}" dt="2021-02-01T00:53:04.621" v="494" actId="164"/>
          <ac:picMkLst>
            <pc:docMk/>
            <pc:sldMk cId="3040930998" sldId="260"/>
            <ac:picMk id="7" creationId="{225C2F0A-C9F6-4A26-86DB-58E1D2186F0B}"/>
          </ac:picMkLst>
        </pc:picChg>
        <pc:picChg chg="mod">
          <ac:chgData name="Sidney Hatada" userId="f22aa0a94f4304b8" providerId="LiveId" clId="{90F877FD-AD3A-48A7-9734-4B687775AF48}" dt="2021-02-01T00:53:04.621" v="494" actId="164"/>
          <ac:picMkLst>
            <pc:docMk/>
            <pc:sldMk cId="3040930998" sldId="260"/>
            <ac:picMk id="18" creationId="{D1F774FB-1AD0-4E6A-A946-5E1500DFD5E6}"/>
          </ac:picMkLst>
        </pc:picChg>
        <pc:picChg chg="mod">
          <ac:chgData name="Sidney Hatada" userId="f22aa0a94f4304b8" providerId="LiveId" clId="{90F877FD-AD3A-48A7-9734-4B687775AF48}" dt="2021-02-01T00:53:04.621" v="494" actId="164"/>
          <ac:picMkLst>
            <pc:docMk/>
            <pc:sldMk cId="3040930998" sldId="260"/>
            <ac:picMk id="32" creationId="{B684CC73-DC06-4155-A63F-3062CAB7D865}"/>
          </ac:picMkLst>
        </pc:picChg>
        <pc:picChg chg="mod">
          <ac:chgData name="Sidney Hatada" userId="f22aa0a94f4304b8" providerId="LiveId" clId="{90F877FD-AD3A-48A7-9734-4B687775AF48}" dt="2021-02-01T00:53:04.621" v="494" actId="164"/>
          <ac:picMkLst>
            <pc:docMk/>
            <pc:sldMk cId="3040930998" sldId="260"/>
            <ac:picMk id="35" creationId="{ADCD9F79-B189-4B14-9A44-24169A5C5521}"/>
          </ac:picMkLst>
        </pc:picChg>
        <pc:picChg chg="mod">
          <ac:chgData name="Sidney Hatada" userId="f22aa0a94f4304b8" providerId="LiveId" clId="{90F877FD-AD3A-48A7-9734-4B687775AF48}" dt="2021-02-01T00:53:04.621" v="494" actId="164"/>
          <ac:picMkLst>
            <pc:docMk/>
            <pc:sldMk cId="3040930998" sldId="260"/>
            <ac:picMk id="37" creationId="{946E3BDC-7896-455A-9E40-1DE56C0A3BDB}"/>
          </ac:picMkLst>
        </pc:picChg>
        <pc:cxnChg chg="mod">
          <ac:chgData name="Sidney Hatada" userId="f22aa0a94f4304b8" providerId="LiveId" clId="{90F877FD-AD3A-48A7-9734-4B687775AF48}" dt="2021-02-01T00:53:04.621" v="494" actId="164"/>
          <ac:cxnSpMkLst>
            <pc:docMk/>
            <pc:sldMk cId="3040930998" sldId="260"/>
            <ac:cxnSpMk id="12" creationId="{DF10B1E1-A05B-46D0-8C02-F1F03D62EDBB}"/>
          </ac:cxnSpMkLst>
        </pc:cxnChg>
        <pc:cxnChg chg="mod">
          <ac:chgData name="Sidney Hatada" userId="f22aa0a94f4304b8" providerId="LiveId" clId="{90F877FD-AD3A-48A7-9734-4B687775AF48}" dt="2021-02-01T00:53:04.621" v="494" actId="164"/>
          <ac:cxnSpMkLst>
            <pc:docMk/>
            <pc:sldMk cId="3040930998" sldId="260"/>
            <ac:cxnSpMk id="15" creationId="{19539230-912E-432A-94D8-8354C2ACA9D3}"/>
          </ac:cxnSpMkLst>
        </pc:cxnChg>
        <pc:cxnChg chg="mod">
          <ac:chgData name="Sidney Hatada" userId="f22aa0a94f4304b8" providerId="LiveId" clId="{90F877FD-AD3A-48A7-9734-4B687775AF48}" dt="2021-02-01T00:53:04.621" v="494" actId="164"/>
          <ac:cxnSpMkLst>
            <pc:docMk/>
            <pc:sldMk cId="3040930998" sldId="260"/>
            <ac:cxnSpMk id="16" creationId="{C375A626-1CBB-4E86-BDE7-490FFA0C8D3E}"/>
          </ac:cxnSpMkLst>
        </pc:cxnChg>
        <pc:cxnChg chg="mod">
          <ac:chgData name="Sidney Hatada" userId="f22aa0a94f4304b8" providerId="LiveId" clId="{90F877FD-AD3A-48A7-9734-4B687775AF48}" dt="2021-02-01T00:53:04.621" v="494" actId="164"/>
          <ac:cxnSpMkLst>
            <pc:docMk/>
            <pc:sldMk cId="3040930998" sldId="260"/>
            <ac:cxnSpMk id="19" creationId="{1908CAFB-8881-444A-B04B-965ED5C75C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8"/>
            <a:ext cx="1716391" cy="2056660"/>
          </a:xfrm>
          <a:prstGeom prst="roundRect">
            <a:avLst>
              <a:gd name="adj" fmla="val 6322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91263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75118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212211-A58B-463A-86A3-9F0B9FC35144}"/>
              </a:ext>
            </a:extLst>
          </p:cNvPr>
          <p:cNvSpPr txBox="1"/>
          <p:nvPr/>
        </p:nvSpPr>
        <p:spPr>
          <a:xfrm>
            <a:off x="4648221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48221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1FCA-BDFA-43C6-9081-F9FB9C1AE381}"/>
              </a:ext>
            </a:extLst>
          </p:cNvPr>
          <p:cNvSpPr txBox="1"/>
          <p:nvPr/>
        </p:nvSpPr>
        <p:spPr>
          <a:xfrm>
            <a:off x="8577917" y="2240341"/>
            <a:ext cx="3065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73B4A4-FBE0-4BC7-88A4-6669C90296EB}"/>
              </a:ext>
            </a:extLst>
          </p:cNvPr>
          <p:cNvSpPr txBox="1"/>
          <p:nvPr/>
        </p:nvSpPr>
        <p:spPr>
          <a:xfrm>
            <a:off x="8421131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BFC0D1-71A4-44FF-B386-89E73A302FCC}"/>
              </a:ext>
            </a:extLst>
          </p:cNvPr>
          <p:cNvSpPr txBox="1"/>
          <p:nvPr/>
        </p:nvSpPr>
        <p:spPr>
          <a:xfrm>
            <a:off x="10460323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D8318075-5659-472D-938B-281372C613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911063"/>
            <a:ext cx="5351351" cy="2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3404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4196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46136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86928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77206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621176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6514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929639" y="5122832"/>
            <a:ext cx="4584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903719" y="5122832"/>
            <a:ext cx="46256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9" y="2352958"/>
            <a:ext cx="1843354" cy="6841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1" y="2352958"/>
            <a:ext cx="1843356" cy="69363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454456"/>
            <a:ext cx="1995386" cy="65562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9" y="2454456"/>
            <a:ext cx="1843354" cy="65562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8FC25D69-48A4-4974-92E6-CB9C02A5D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6" y="908344"/>
            <a:ext cx="5850848" cy="26165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" y="2318578"/>
            <a:ext cx="1868570" cy="8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67944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27001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6959955" y="1717367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61398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36738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895795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27001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61398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895795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39733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74130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085276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61398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216F71-1366-4B2B-92E8-0AF5AA862660}"/>
              </a:ext>
            </a:extLst>
          </p:cNvPr>
          <p:cNvSpPr txBox="1"/>
          <p:nvPr/>
        </p:nvSpPr>
        <p:spPr>
          <a:xfrm>
            <a:off x="6741307" y="5109957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8957956" y="4952953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31410E0-E086-403D-BFA3-FD908D2D75D0}"/>
              </a:ext>
            </a:extLst>
          </p:cNvPr>
          <p:cNvSpPr txBox="1"/>
          <p:nvPr/>
        </p:nvSpPr>
        <p:spPr>
          <a:xfrm>
            <a:off x="9085276" y="5113784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27001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397337" y="5109957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640936" y="269742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640936" y="3907616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640936" y="515588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9733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8FDBA0A-F74B-42B7-8EA2-F118F0A83150}"/>
              </a:ext>
            </a:extLst>
          </p:cNvPr>
          <p:cNvSpPr txBox="1"/>
          <p:nvPr/>
        </p:nvSpPr>
        <p:spPr>
          <a:xfrm>
            <a:off x="674130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085276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825854" y="2429391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5" y="5260783"/>
            <a:ext cx="864919" cy="237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5" y="1818015"/>
            <a:ext cx="1037902" cy="2372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5" y="1813073"/>
            <a:ext cx="1334444" cy="2471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7" y="1813073"/>
            <a:ext cx="899515" cy="2421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2796487"/>
            <a:ext cx="899516" cy="2372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1" y="4018663"/>
            <a:ext cx="1102154" cy="271832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C77713B6-FDC8-4891-84EA-25DF0BCC1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3" y="925641"/>
            <a:ext cx="3531393" cy="24765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15" y="3941854"/>
            <a:ext cx="2759720" cy="6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0" y="3428597"/>
            <a:ext cx="6691563" cy="2051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0" y="1378098"/>
            <a:ext cx="6691563" cy="2051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89" y="1756108"/>
            <a:ext cx="4101806" cy="33457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4" y="1756108"/>
            <a:ext cx="4101806" cy="33457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5246090" y="2097434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5250644" y="4100877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6907994" y="3027077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420313" y="3027076"/>
            <a:ext cx="1690711" cy="59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1104" y="5471446"/>
            <a:ext cx="3385376" cy="937549"/>
          </a:xfrm>
          <a:prstGeom prst="rect">
            <a:avLst/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8" y="5471446"/>
            <a:ext cx="3350340" cy="93754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4" y="5599231"/>
            <a:ext cx="714664" cy="2382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5" y="5590522"/>
            <a:ext cx="888367" cy="2332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A718D0C-BA6F-4B6A-A447-2AEF8AD15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892977"/>
            <a:ext cx="2911055" cy="25041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3172377" y="5818227"/>
            <a:ext cx="251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515879" y="5818227"/>
            <a:ext cx="251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3" y="5078384"/>
            <a:ext cx="1669618" cy="2611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0" y="3291144"/>
            <a:ext cx="590185" cy="2672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4" y="1518418"/>
            <a:ext cx="1993263" cy="28395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1" y="3266641"/>
            <a:ext cx="868573" cy="2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CE940898-A06B-4C8A-B409-CBE81F8D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8" y="915743"/>
            <a:ext cx="5187649" cy="25189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165A4260-7028-4883-AF7D-5DA239F10812}"/>
              </a:ext>
            </a:extLst>
          </p:cNvPr>
          <p:cNvGrpSpPr/>
          <p:nvPr/>
        </p:nvGrpSpPr>
        <p:grpSpPr>
          <a:xfrm>
            <a:off x="1340879" y="1704512"/>
            <a:ext cx="9468483" cy="4556487"/>
            <a:chOff x="1340879" y="1704512"/>
            <a:chExt cx="9468483" cy="455648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4B5075A-8B9D-4843-998E-22662A507F92}"/>
                </a:ext>
              </a:extLst>
            </p:cNvPr>
            <p:cNvSpPr/>
            <p:nvPr/>
          </p:nvSpPr>
          <p:spPr>
            <a:xfrm>
              <a:off x="1340880" y="1768962"/>
              <a:ext cx="4492035" cy="4492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F836B184-DD6F-4A82-8F96-0CC03880E339}"/>
                </a:ext>
              </a:extLst>
            </p:cNvPr>
            <p:cNvSpPr/>
            <p:nvPr/>
          </p:nvSpPr>
          <p:spPr>
            <a:xfrm rot="5400000">
              <a:off x="374214" y="2735630"/>
              <a:ext cx="4492034" cy="2558703"/>
            </a:xfrm>
            <a:prstGeom prst="triangle">
              <a:avLst/>
            </a:prstGeom>
            <a:solidFill>
              <a:srgbClr val="048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2B577C58-E175-4830-BE6A-FD5815C4D4EB}"/>
                </a:ext>
              </a:extLst>
            </p:cNvPr>
            <p:cNvSpPr/>
            <p:nvPr/>
          </p:nvSpPr>
          <p:spPr>
            <a:xfrm rot="10800000">
              <a:off x="1340881" y="1768962"/>
              <a:ext cx="4492034" cy="3955393"/>
            </a:xfrm>
            <a:prstGeom prst="triangle">
              <a:avLst>
                <a:gd name="adj" fmla="val 0"/>
              </a:avLst>
            </a:prstGeom>
            <a:solidFill>
              <a:srgbClr val="00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89AE0FD7-9F41-42BC-8624-0B4B9139C153}"/>
                </a:ext>
              </a:extLst>
            </p:cNvPr>
            <p:cNvSpPr/>
            <p:nvPr/>
          </p:nvSpPr>
          <p:spPr>
            <a:xfrm rot="10800000" flipV="1">
              <a:off x="1340881" y="2298511"/>
              <a:ext cx="4492034" cy="3955393"/>
            </a:xfrm>
            <a:prstGeom prst="triangle">
              <a:avLst>
                <a:gd name="adj" fmla="val 0"/>
              </a:avLst>
            </a:prstGeom>
            <a:solidFill>
              <a:srgbClr val="00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F10B1E1-A05B-46D0-8C02-F1F03D62EDBB}"/>
                </a:ext>
              </a:extLst>
            </p:cNvPr>
            <p:cNvCxnSpPr/>
            <p:nvPr/>
          </p:nvCxnSpPr>
          <p:spPr>
            <a:xfrm>
              <a:off x="3586897" y="3982975"/>
              <a:ext cx="2246017" cy="0"/>
            </a:xfrm>
            <a:prstGeom prst="line">
              <a:avLst/>
            </a:prstGeom>
            <a:ln w="38100">
              <a:solidFill>
                <a:srgbClr val="0483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968696A-40EE-4D77-90F1-E14DB416B40F}"/>
                </a:ext>
              </a:extLst>
            </p:cNvPr>
            <p:cNvSpPr/>
            <p:nvPr/>
          </p:nvSpPr>
          <p:spPr>
            <a:xfrm>
              <a:off x="3083977" y="3438356"/>
              <a:ext cx="1005840" cy="1005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54599CC-C5BB-4982-A84A-B21F24BB69B0}"/>
                </a:ext>
              </a:extLst>
            </p:cNvPr>
            <p:cNvSpPr/>
            <p:nvPr/>
          </p:nvSpPr>
          <p:spPr>
            <a:xfrm>
              <a:off x="6335834" y="1704512"/>
              <a:ext cx="4473528" cy="4473528"/>
            </a:xfrm>
            <a:prstGeom prst="ellipse">
              <a:avLst/>
            </a:prstGeom>
            <a:solidFill>
              <a:srgbClr val="00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A421B12-937F-4E2A-91C5-73217B6DD62B}"/>
                </a:ext>
              </a:extLst>
            </p:cNvPr>
            <p:cNvSpPr/>
            <p:nvPr/>
          </p:nvSpPr>
          <p:spPr>
            <a:xfrm>
              <a:off x="8075174" y="3438356"/>
              <a:ext cx="1005840" cy="1005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9539230-912E-432A-94D8-8354C2ACA9D3}"/>
                </a:ext>
              </a:extLst>
            </p:cNvPr>
            <p:cNvCxnSpPr>
              <a:cxnSpLocks/>
              <a:endCxn id="11" idx="5"/>
            </p:cNvCxnSpPr>
            <p:nvPr/>
          </p:nvCxnSpPr>
          <p:spPr>
            <a:xfrm>
              <a:off x="8539832" y="3981112"/>
              <a:ext cx="1614397" cy="154179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375A626-1CBB-4E86-BDE7-490FFA0C8D3E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V="1">
              <a:off x="8572598" y="2359645"/>
              <a:ext cx="1581631" cy="15417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908CAFB-8881-444A-B04B-965ED5C75C37}"/>
                </a:ext>
              </a:extLst>
            </p:cNvPr>
            <p:cNvCxnSpPr/>
            <p:nvPr/>
          </p:nvCxnSpPr>
          <p:spPr>
            <a:xfrm>
              <a:off x="6335834" y="3941276"/>
              <a:ext cx="224601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3CFC592-28EC-404E-AD49-1B164CC78361}"/>
                </a:ext>
              </a:extLst>
            </p:cNvPr>
            <p:cNvSpPr txBox="1"/>
            <p:nvPr/>
          </p:nvSpPr>
          <p:spPr>
            <a:xfrm>
              <a:off x="4048508" y="2158196"/>
              <a:ext cx="17469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Melhor controle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Melhor atendimento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Fidelização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Qualidade</a:t>
              </a:r>
              <a:endPara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F3C9364-FE42-4A8F-B0A1-49F06D67CF30}"/>
                </a:ext>
              </a:extLst>
            </p:cNvPr>
            <p:cNvSpPr txBox="1"/>
            <p:nvPr/>
          </p:nvSpPr>
          <p:spPr>
            <a:xfrm>
              <a:off x="4048508" y="4651640"/>
              <a:ext cx="1725652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Interação online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Controle dos serviços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Melhor custo/benefício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Visualização de serviço realizados</a:t>
              </a:r>
            </a:p>
            <a:p>
              <a:endPara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B77D591-BC50-44A4-A5B1-5E21A6D793B5}"/>
                </a:ext>
              </a:extLst>
            </p:cNvPr>
            <p:cNvSpPr txBox="1"/>
            <p:nvPr/>
          </p:nvSpPr>
          <p:spPr>
            <a:xfrm>
              <a:off x="1574836" y="3826619"/>
              <a:ext cx="1419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Aplicação para geração de maior valor ao seu negócio automotivo</a:t>
              </a:r>
              <a:endPara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C87CB2B-EB85-4483-B470-A10C3DB65FE7}"/>
                </a:ext>
              </a:extLst>
            </p:cNvPr>
            <p:cNvSpPr txBox="1"/>
            <p:nvPr/>
          </p:nvSpPr>
          <p:spPr>
            <a:xfrm>
              <a:off x="7125036" y="2575835"/>
              <a:ext cx="1816798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Serviço Diferenciado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Facilidade de contato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Controle de execução</a:t>
              </a:r>
            </a:p>
            <a:p>
              <a:endPara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6309B41-D50D-4FD5-AC0C-038A7E1421F9}"/>
                </a:ext>
              </a:extLst>
            </p:cNvPr>
            <p:cNvSpPr txBox="1"/>
            <p:nvPr/>
          </p:nvSpPr>
          <p:spPr>
            <a:xfrm>
              <a:off x="7172393" y="4651640"/>
              <a:ext cx="18167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Não conseguir falar com a oficina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Mau atendimento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 de serviço</a:t>
              </a:r>
              <a:endPara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970A53D-B1B5-4ABA-A910-9E387E050DA3}"/>
                </a:ext>
              </a:extLst>
            </p:cNvPr>
            <p:cNvSpPr txBox="1"/>
            <p:nvPr/>
          </p:nvSpPr>
          <p:spPr>
            <a:xfrm>
              <a:off x="9324712" y="3590634"/>
              <a:ext cx="138623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Aprovaçção</a:t>
              </a:r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Pagamento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25C2F0A-C9F6-4A26-86DB-58E1D218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666" y="3275088"/>
              <a:ext cx="1077526" cy="551531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D1F774FB-1AD0-4E6A-A946-5E1500DFD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964" y="2250561"/>
              <a:ext cx="1077526" cy="551531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684CC73-DC06-4155-A63F-3062CAB7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959" y="5306717"/>
              <a:ext cx="1077527" cy="255338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ADCD9F79-B189-4B14-9A44-24169A5C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3435" y="2102494"/>
              <a:ext cx="934540" cy="275766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946E3BDC-7896-455A-9E40-1DE56C0A3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283" y="4278744"/>
              <a:ext cx="750695" cy="245125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61BD3F7-CF1F-498A-82F4-559F8AB22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9412" y="3285148"/>
              <a:ext cx="968512" cy="26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2398</TotalTime>
  <Words>589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Sidney Hatada</cp:lastModifiedBy>
  <cp:revision>55</cp:revision>
  <dcterms:created xsi:type="dcterms:W3CDTF">2020-02-28T17:01:50Z</dcterms:created>
  <dcterms:modified xsi:type="dcterms:W3CDTF">2021-02-01T00:53:14Z</dcterms:modified>
</cp:coreProperties>
</file>