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FF7E-3565-492E-A6A4-D0A8C7E4132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8AB-66C5-443B-848D-2865D99F7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17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FF7E-3565-492E-A6A4-D0A8C7E4132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8AB-66C5-443B-848D-2865D99F7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3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FF7E-3565-492E-A6A4-D0A8C7E4132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8AB-66C5-443B-848D-2865D99F7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55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FF7E-3565-492E-A6A4-D0A8C7E4132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8AB-66C5-443B-848D-2865D99F7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27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FF7E-3565-492E-A6A4-D0A8C7E4132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8AB-66C5-443B-848D-2865D99F7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88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FF7E-3565-492E-A6A4-D0A8C7E4132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8AB-66C5-443B-848D-2865D99F7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67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FF7E-3565-492E-A6A4-D0A8C7E4132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8AB-66C5-443B-848D-2865D99F7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91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FF7E-3565-492E-A6A4-D0A8C7E4132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8AB-66C5-443B-848D-2865D99F7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9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FF7E-3565-492E-A6A4-D0A8C7E4132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8AB-66C5-443B-848D-2865D99F7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66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FF7E-3565-492E-A6A4-D0A8C7E4132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8AB-66C5-443B-848D-2865D99F7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FF7E-3565-492E-A6A4-D0A8C7E4132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8AB-66C5-443B-848D-2865D99F7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44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6FF7E-3565-492E-A6A4-D0A8C7E4132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388AB-66C5-443B-848D-2865D99F7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71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921001" y="1319396"/>
            <a:ext cx="9565564" cy="3659240"/>
            <a:chOff x="1921001" y="1319396"/>
            <a:chExt cx="9565564" cy="3659240"/>
          </a:xfrm>
        </p:grpSpPr>
        <p:grpSp>
          <p:nvGrpSpPr>
            <p:cNvPr id="26" name="Group 25"/>
            <p:cNvGrpSpPr/>
            <p:nvPr/>
          </p:nvGrpSpPr>
          <p:grpSpPr>
            <a:xfrm>
              <a:off x="1921001" y="1319396"/>
              <a:ext cx="8395911" cy="3659240"/>
              <a:chOff x="1921001" y="1319396"/>
              <a:chExt cx="8395911" cy="3659240"/>
            </a:xfrm>
          </p:grpSpPr>
          <p:pic>
            <p:nvPicPr>
              <p:cNvPr id="1026" name="Picture 2" descr="https://miro.medium.com/max/800/1*6zmRX0OyRnEKM35DI0J8oA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1001" y="1549635"/>
                <a:ext cx="7620000" cy="3429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6246890" y="1364969"/>
                <a:ext cx="1044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128 layer</a:t>
                </a:r>
                <a:endParaRPr lang="en-IN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177888" y="1596395"/>
                <a:ext cx="927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64 layer</a:t>
                </a:r>
                <a:endParaRPr lang="en-IN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066296" y="1319396"/>
                <a:ext cx="2250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No of output tag layer</a:t>
                </a:r>
                <a:endParaRPr lang="en-IN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8706188" y="1756799"/>
                <a:ext cx="660903" cy="2987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8706188" y="2211295"/>
                <a:ext cx="660903" cy="2987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8706188" y="2796868"/>
                <a:ext cx="660903" cy="2987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8706188" y="3400746"/>
                <a:ext cx="660903" cy="2987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963970" y="2367126"/>
                <a:ext cx="1919967" cy="7285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63970" y="2355795"/>
                <a:ext cx="22090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Give me a demo of the gallery?</a:t>
                </a:r>
                <a:endParaRPr lang="en-IN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169055" y="2678960"/>
                <a:ext cx="144540" cy="172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12924" y="263416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100" dirty="0" smtClean="0"/>
                  <a:t>0</a:t>
                </a:r>
                <a:endParaRPr lang="en-IN" sz="11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8858588" y="2363695"/>
                <a:ext cx="660903" cy="2987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187004" y="3052624"/>
                <a:ext cx="108642" cy="1358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112924" y="2987136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b="1" dirty="0" smtClean="0"/>
                  <a:t>0</a:t>
                </a:r>
                <a:endParaRPr lang="en-IN" sz="1200" b="1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68509" y="1965727"/>
                <a:ext cx="544415" cy="15844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568509" y="1965727"/>
                <a:ext cx="561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 smtClean="0"/>
                  <a:t>Demo</a:t>
                </a:r>
                <a:endParaRPr lang="en-IN" sz="12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588592" y="2129886"/>
                <a:ext cx="655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 smtClean="0"/>
                  <a:t>Science</a:t>
                </a:r>
                <a:endParaRPr lang="en-IN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49886" y="2316622"/>
                <a:ext cx="7986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 smtClean="0"/>
                  <a:t>Museums</a:t>
                </a:r>
                <a:endParaRPr lang="en-IN" sz="1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614149" y="2487969"/>
                <a:ext cx="626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 smtClean="0"/>
                  <a:t>Gallery</a:t>
                </a:r>
                <a:endParaRPr lang="en-IN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689560" y="2624398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dirty="0" smtClean="0"/>
                  <a:t>see</a:t>
                </a:r>
                <a:endParaRPr lang="en-IN" sz="1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35880" y="2825225"/>
                <a:ext cx="6094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 smtClean="0"/>
                  <a:t>Exhibit</a:t>
                </a:r>
                <a:endParaRPr lang="en-IN" sz="12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050061" y="2987136"/>
                <a:ext cx="11225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 smtClean="0"/>
                  <a:t>Demonstration</a:t>
                </a:r>
                <a:endParaRPr lang="en-IN" sz="12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70324" y="3264135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 smtClean="0"/>
                  <a:t>Visit</a:t>
                </a:r>
                <a:endParaRPr lang="en-IN" sz="12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678431" y="1364968"/>
                <a:ext cx="14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128*1 Matrix</a:t>
                </a:r>
                <a:endParaRPr lang="en-IN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706188" y="1756799"/>
              <a:ext cx="2780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 smtClean="0"/>
                <a:t>Tag for [Start all exhibit one by one]</a:t>
              </a:r>
              <a:endParaRPr lang="en-IN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26731" y="2175405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[Name]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50393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845" y="1790558"/>
            <a:ext cx="3390900" cy="2733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84549" y="432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897728" y="4328471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342453" y="4337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713501" y="432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460191" y="432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835833" y="432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216069" y="432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596305" y="432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00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"/>
            <a:ext cx="11416703" cy="6790849"/>
            <a:chOff x="0" y="-2"/>
            <a:chExt cx="11416703" cy="67908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469233" cy="340410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233" y="0"/>
              <a:ext cx="2646158" cy="340410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391" y="-1"/>
              <a:ext cx="2646158" cy="340410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391" y="3404101"/>
              <a:ext cx="2646158" cy="337023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04101"/>
              <a:ext cx="3469233" cy="337023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548" y="-2"/>
              <a:ext cx="2647635" cy="340410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547" y="3395043"/>
              <a:ext cx="2655156" cy="337928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247" y="3404100"/>
              <a:ext cx="2659126" cy="3386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966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13311</TotalTime>
  <Words>50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2021-05-03T06:25:54Z</dcterms:created>
  <dcterms:modified xsi:type="dcterms:W3CDTF">2021-05-12T12:17:48Z</dcterms:modified>
</cp:coreProperties>
</file>