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82F39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82F39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82F39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82F39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82F39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82F39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82F39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82F39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82F39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282F39"/>
        </a:fontRef>
        <a:srgbClr val="282F3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EBCB"/>
          </a:solidFill>
        </a:fill>
      </a:tcStyle>
    </a:wholeTbl>
    <a:band2H>
      <a:tcTxStyle b="def" i="def"/>
      <a:tcStyle>
        <a:tcBdr/>
        <a:fill>
          <a:solidFill>
            <a:srgbClr val="F4F5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82F39"/>
        </a:fontRef>
        <a:srgbClr val="282F3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FD2"/>
          </a:solidFill>
        </a:fill>
      </a:tcStyle>
    </a:wholeTbl>
    <a:band2H>
      <a:tcTxStyle b="def" i="def"/>
      <a:tcStyle>
        <a:tcBdr/>
        <a:fill>
          <a:solidFill>
            <a:srgbClr val="E6E8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82F39"/>
        </a:fontRef>
        <a:srgbClr val="282F3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6D6"/>
          </a:solidFill>
        </a:fill>
      </a:tcStyle>
    </a:wholeTbl>
    <a:band2H>
      <a:tcTxStyle b="def" i="def"/>
      <a:tcStyle>
        <a:tcBdr/>
        <a:fill>
          <a:solidFill>
            <a:srgbClr val="E6EC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82F39"/>
        </a:fontRef>
        <a:srgbClr val="282F3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82F39"/>
        </a:fontRef>
        <a:srgbClr val="282F3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82F39"/>
              </a:solidFill>
              <a:prstDash val="solid"/>
              <a:round/>
            </a:ln>
          </a:top>
          <a:bottom>
            <a:ln w="25400" cap="flat">
              <a:solidFill>
                <a:srgbClr val="282F3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82F39"/>
              </a:solidFill>
              <a:prstDash val="solid"/>
              <a:round/>
            </a:ln>
          </a:top>
          <a:bottom>
            <a:ln w="25400" cap="flat">
              <a:solidFill>
                <a:srgbClr val="282F3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82F39"/>
        </a:fontRef>
        <a:srgbClr val="282F3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C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82F3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82F39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82F39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82F39"/>
        </a:fontRef>
        <a:srgbClr val="282F39"/>
      </a:tcTxStyle>
      <a:tcStyle>
        <a:tcBdr>
          <a:left>
            <a:ln w="12700" cap="flat">
              <a:solidFill>
                <a:srgbClr val="282F39"/>
              </a:solidFill>
              <a:prstDash val="solid"/>
              <a:round/>
            </a:ln>
          </a:left>
          <a:right>
            <a:ln w="12700" cap="flat">
              <a:solidFill>
                <a:srgbClr val="282F39"/>
              </a:solidFill>
              <a:prstDash val="solid"/>
              <a:round/>
            </a:ln>
          </a:right>
          <a:top>
            <a:ln w="12700" cap="flat">
              <a:solidFill>
                <a:srgbClr val="282F39"/>
              </a:solidFill>
              <a:prstDash val="solid"/>
              <a:round/>
            </a:ln>
          </a:top>
          <a:bottom>
            <a:ln w="12700" cap="flat">
              <a:solidFill>
                <a:srgbClr val="282F39"/>
              </a:solidFill>
              <a:prstDash val="solid"/>
              <a:round/>
            </a:ln>
          </a:bottom>
          <a:insideH>
            <a:ln w="12700" cap="flat">
              <a:solidFill>
                <a:srgbClr val="282F39"/>
              </a:solidFill>
              <a:prstDash val="solid"/>
              <a:round/>
            </a:ln>
          </a:insideH>
          <a:insideV>
            <a:ln w="12700" cap="flat">
              <a:solidFill>
                <a:srgbClr val="282F39"/>
              </a:solidFill>
              <a:prstDash val="solid"/>
              <a:round/>
            </a:ln>
          </a:insideV>
        </a:tcBdr>
        <a:fill>
          <a:solidFill>
            <a:srgbClr val="282F3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82F39"/>
        </a:fontRef>
        <a:srgbClr val="282F39"/>
      </a:tcTxStyle>
      <a:tcStyle>
        <a:tcBdr>
          <a:left>
            <a:ln w="12700" cap="flat">
              <a:solidFill>
                <a:srgbClr val="282F39"/>
              </a:solidFill>
              <a:prstDash val="solid"/>
              <a:round/>
            </a:ln>
          </a:left>
          <a:right>
            <a:ln w="12700" cap="flat">
              <a:solidFill>
                <a:srgbClr val="282F39"/>
              </a:solidFill>
              <a:prstDash val="solid"/>
              <a:round/>
            </a:ln>
          </a:right>
          <a:top>
            <a:ln w="12700" cap="flat">
              <a:solidFill>
                <a:srgbClr val="282F39"/>
              </a:solidFill>
              <a:prstDash val="solid"/>
              <a:round/>
            </a:ln>
          </a:top>
          <a:bottom>
            <a:ln w="12700" cap="flat">
              <a:solidFill>
                <a:srgbClr val="282F39"/>
              </a:solidFill>
              <a:prstDash val="solid"/>
              <a:round/>
            </a:ln>
          </a:bottom>
          <a:insideH>
            <a:ln w="12700" cap="flat">
              <a:solidFill>
                <a:srgbClr val="282F39"/>
              </a:solidFill>
              <a:prstDash val="solid"/>
              <a:round/>
            </a:ln>
          </a:insideH>
          <a:insideV>
            <a:ln w="12700" cap="flat">
              <a:solidFill>
                <a:srgbClr val="282F39"/>
              </a:solidFill>
              <a:prstDash val="solid"/>
              <a:round/>
            </a:ln>
          </a:insideV>
        </a:tcBdr>
        <a:fill>
          <a:solidFill>
            <a:srgbClr val="282F39">
              <a:alpha val="20000"/>
            </a:srgbClr>
          </a:solidFill>
        </a:fill>
      </a:tcStyle>
    </a:firstCol>
    <a:lastRow>
      <a:tcTxStyle b="on" i="off">
        <a:fontRef idx="major">
          <a:srgbClr val="282F39"/>
        </a:fontRef>
        <a:srgbClr val="282F39"/>
      </a:tcTxStyle>
      <a:tcStyle>
        <a:tcBdr>
          <a:left>
            <a:ln w="12700" cap="flat">
              <a:solidFill>
                <a:srgbClr val="282F39"/>
              </a:solidFill>
              <a:prstDash val="solid"/>
              <a:round/>
            </a:ln>
          </a:left>
          <a:right>
            <a:ln w="12700" cap="flat">
              <a:solidFill>
                <a:srgbClr val="282F39"/>
              </a:solidFill>
              <a:prstDash val="solid"/>
              <a:round/>
            </a:ln>
          </a:right>
          <a:top>
            <a:ln w="50800" cap="flat">
              <a:solidFill>
                <a:srgbClr val="282F39"/>
              </a:solidFill>
              <a:prstDash val="solid"/>
              <a:round/>
            </a:ln>
          </a:top>
          <a:bottom>
            <a:ln w="12700" cap="flat">
              <a:solidFill>
                <a:srgbClr val="282F39"/>
              </a:solidFill>
              <a:prstDash val="solid"/>
              <a:round/>
            </a:ln>
          </a:bottom>
          <a:insideH>
            <a:ln w="12700" cap="flat">
              <a:solidFill>
                <a:srgbClr val="282F39"/>
              </a:solidFill>
              <a:prstDash val="solid"/>
              <a:round/>
            </a:ln>
          </a:insideH>
          <a:insideV>
            <a:ln w="12700" cap="flat">
              <a:solidFill>
                <a:srgbClr val="282F3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82F39"/>
        </a:fontRef>
        <a:srgbClr val="282F39"/>
      </a:tcTxStyle>
      <a:tcStyle>
        <a:tcBdr>
          <a:left>
            <a:ln w="12700" cap="flat">
              <a:solidFill>
                <a:srgbClr val="282F39"/>
              </a:solidFill>
              <a:prstDash val="solid"/>
              <a:round/>
            </a:ln>
          </a:left>
          <a:right>
            <a:ln w="12700" cap="flat">
              <a:solidFill>
                <a:srgbClr val="282F39"/>
              </a:solidFill>
              <a:prstDash val="solid"/>
              <a:round/>
            </a:ln>
          </a:right>
          <a:top>
            <a:ln w="12700" cap="flat">
              <a:solidFill>
                <a:srgbClr val="282F39"/>
              </a:solidFill>
              <a:prstDash val="solid"/>
              <a:round/>
            </a:ln>
          </a:top>
          <a:bottom>
            <a:ln w="25400" cap="flat">
              <a:solidFill>
                <a:srgbClr val="282F39"/>
              </a:solidFill>
              <a:prstDash val="solid"/>
              <a:round/>
            </a:ln>
          </a:bottom>
          <a:insideH>
            <a:ln w="12700" cap="flat">
              <a:solidFill>
                <a:srgbClr val="282F39"/>
              </a:solidFill>
              <a:prstDash val="solid"/>
              <a:round/>
            </a:ln>
          </a:insideH>
          <a:insideV>
            <a:ln w="12700" cap="flat">
              <a:solidFill>
                <a:srgbClr val="282F3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1" name="Shape 1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solidFill>
          <a:srgbClr val="282F39"/>
        </a:solidFill>
        <a:latin typeface="+mj-lt"/>
        <a:ea typeface="+mj-ea"/>
        <a:cs typeface="+mj-cs"/>
        <a:sym typeface="Calibri"/>
      </a:defRPr>
    </a:lvl1pPr>
    <a:lvl2pPr indent="228600" latinLnBrk="0">
      <a:defRPr sz="1200">
        <a:solidFill>
          <a:srgbClr val="282F39"/>
        </a:solidFill>
        <a:latin typeface="+mj-lt"/>
        <a:ea typeface="+mj-ea"/>
        <a:cs typeface="+mj-cs"/>
        <a:sym typeface="Calibri"/>
      </a:defRPr>
    </a:lvl2pPr>
    <a:lvl3pPr indent="457200" latinLnBrk="0">
      <a:defRPr sz="1200">
        <a:solidFill>
          <a:srgbClr val="282F39"/>
        </a:solidFill>
        <a:latin typeface="+mj-lt"/>
        <a:ea typeface="+mj-ea"/>
        <a:cs typeface="+mj-cs"/>
        <a:sym typeface="Calibri"/>
      </a:defRPr>
    </a:lvl3pPr>
    <a:lvl4pPr indent="685800" latinLnBrk="0">
      <a:defRPr sz="1200">
        <a:solidFill>
          <a:srgbClr val="282F39"/>
        </a:solidFill>
        <a:latin typeface="+mj-lt"/>
        <a:ea typeface="+mj-ea"/>
        <a:cs typeface="+mj-cs"/>
        <a:sym typeface="Calibri"/>
      </a:defRPr>
    </a:lvl4pPr>
    <a:lvl5pPr indent="914400" latinLnBrk="0">
      <a:defRPr sz="1200">
        <a:solidFill>
          <a:srgbClr val="282F39"/>
        </a:solidFill>
        <a:latin typeface="+mj-lt"/>
        <a:ea typeface="+mj-ea"/>
        <a:cs typeface="+mj-cs"/>
        <a:sym typeface="Calibri"/>
      </a:defRPr>
    </a:lvl5pPr>
    <a:lvl6pPr indent="1143000" latinLnBrk="0">
      <a:defRPr sz="1200">
        <a:solidFill>
          <a:srgbClr val="282F39"/>
        </a:solidFill>
        <a:latin typeface="+mj-lt"/>
        <a:ea typeface="+mj-ea"/>
        <a:cs typeface="+mj-cs"/>
        <a:sym typeface="Calibri"/>
      </a:defRPr>
    </a:lvl6pPr>
    <a:lvl7pPr indent="1371600" latinLnBrk="0">
      <a:defRPr sz="1200">
        <a:solidFill>
          <a:srgbClr val="282F39"/>
        </a:solidFill>
        <a:latin typeface="+mj-lt"/>
        <a:ea typeface="+mj-ea"/>
        <a:cs typeface="+mj-cs"/>
        <a:sym typeface="Calibri"/>
      </a:defRPr>
    </a:lvl7pPr>
    <a:lvl8pPr indent="1600200" latinLnBrk="0">
      <a:defRPr sz="1200">
        <a:solidFill>
          <a:srgbClr val="282F39"/>
        </a:solidFill>
        <a:latin typeface="+mj-lt"/>
        <a:ea typeface="+mj-ea"/>
        <a:cs typeface="+mj-cs"/>
        <a:sym typeface="Calibri"/>
      </a:defRPr>
    </a:lvl8pPr>
    <a:lvl9pPr indent="1828800" latinLnBrk="0">
      <a:defRPr sz="1200">
        <a:solidFill>
          <a:srgbClr val="282F39"/>
        </a:solidFill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B8C8E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B8C8E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B8C8E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B8C8E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B8C8E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B8C8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82F39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82F39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82F39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82F39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82F39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82F39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82F39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82F39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82F39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82F39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82F39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82F39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82F39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82F39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82F39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82F39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82F39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82F39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Double-click to edi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4" name="Double-click to edi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05" name="led-black-flashlight-background-abstract-260nw-525872797.jpg" descr="led-black-flashlight-background-abstract-260nw-52587279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7069" y="-981408"/>
            <a:ext cx="12286138" cy="8820816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TextBox 1"/>
          <p:cNvSpPr txBox="1"/>
          <p:nvPr/>
        </p:nvSpPr>
        <p:spPr>
          <a:xfrm>
            <a:off x="641251" y="4399280"/>
            <a:ext cx="10909498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/>
          <a:p>
            <a:pPr algn="ctr">
              <a:defRPr sz="70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t>Targeted </a:t>
            </a:r>
            <a:r>
              <a:rPr>
                <a:solidFill>
                  <a:srgbClr val="000000"/>
                </a:solidFill>
              </a:rPr>
              <a:t>Loan</a:t>
            </a:r>
            <a:r>
              <a:t> Cross Sale</a:t>
            </a:r>
          </a:p>
        </p:txBody>
      </p:sp>
      <p:grpSp>
        <p:nvGrpSpPr>
          <p:cNvPr id="109" name="Group"/>
          <p:cNvGrpSpPr/>
          <p:nvPr/>
        </p:nvGrpSpPr>
        <p:grpSpPr>
          <a:xfrm>
            <a:off x="9140653" y="5995596"/>
            <a:ext cx="4441158" cy="650241"/>
            <a:chOff x="0" y="0"/>
            <a:chExt cx="4441157" cy="650240"/>
          </a:xfrm>
        </p:grpSpPr>
        <p:sp>
          <p:nvSpPr>
            <p:cNvPr id="107" name="TextBox 19"/>
            <p:cNvSpPr txBox="1"/>
            <p:nvPr/>
          </p:nvSpPr>
          <p:spPr>
            <a:xfrm>
              <a:off x="0" y="0"/>
              <a:ext cx="3179938" cy="650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just"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Ayan</a:t>
              </a:r>
            </a:p>
            <a:p>
              <a:pPr algn="just"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Manikanta</a:t>
              </a:r>
            </a:p>
          </p:txBody>
        </p:sp>
        <p:sp>
          <p:nvSpPr>
            <p:cNvPr id="108" name="TextBox 19"/>
            <p:cNvSpPr txBox="1"/>
            <p:nvPr/>
          </p:nvSpPr>
          <p:spPr>
            <a:xfrm>
              <a:off x="1261220" y="0"/>
              <a:ext cx="3179938" cy="650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just"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Nandini</a:t>
              </a:r>
            </a:p>
            <a:p>
              <a:pPr algn="just"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Shatadal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Box 1"/>
          <p:cNvSpPr txBox="1"/>
          <p:nvPr/>
        </p:nvSpPr>
        <p:spPr>
          <a:xfrm>
            <a:off x="0" y="3231024"/>
            <a:ext cx="12192001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5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Oval 11"/>
          <p:cNvSpPr/>
          <p:nvPr/>
        </p:nvSpPr>
        <p:spPr>
          <a:xfrm>
            <a:off x="1614924" y="5493653"/>
            <a:ext cx="3766862" cy="380051"/>
          </a:xfrm>
          <a:prstGeom prst="ellipse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TextBox 1"/>
          <p:cNvSpPr txBox="1"/>
          <p:nvPr/>
        </p:nvSpPr>
        <p:spPr>
          <a:xfrm>
            <a:off x="36395" y="63536"/>
            <a:ext cx="6844009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70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Objective</a:t>
            </a:r>
          </a:p>
        </p:txBody>
      </p:sp>
      <p:grpSp>
        <p:nvGrpSpPr>
          <p:cNvPr id="116" name="Group 10"/>
          <p:cNvGrpSpPr/>
          <p:nvPr/>
        </p:nvGrpSpPr>
        <p:grpSpPr>
          <a:xfrm>
            <a:off x="1437524" y="1695319"/>
            <a:ext cx="4041751" cy="4042291"/>
            <a:chOff x="0" y="0"/>
            <a:chExt cx="4041750" cy="4042290"/>
          </a:xfrm>
        </p:grpSpPr>
        <p:sp>
          <p:nvSpPr>
            <p:cNvPr id="113" name="Freeform 6"/>
            <p:cNvSpPr/>
            <p:nvPr/>
          </p:nvSpPr>
          <p:spPr>
            <a:xfrm>
              <a:off x="-1" y="843"/>
              <a:ext cx="4041752" cy="4041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79" h="19162" fill="norm" stroke="1" extrusionOk="0">
                  <a:moveTo>
                    <a:pt x="18624" y="4470"/>
                  </a:moveTo>
                  <a:cubicBezTo>
                    <a:pt x="19436" y="5693"/>
                    <a:pt x="19941" y="7023"/>
                    <a:pt x="20109" y="8460"/>
                  </a:cubicBezTo>
                  <a:cubicBezTo>
                    <a:pt x="20417" y="11067"/>
                    <a:pt x="19717" y="13461"/>
                    <a:pt x="18008" y="15509"/>
                  </a:cubicBezTo>
                  <a:cubicBezTo>
                    <a:pt x="14534" y="19632"/>
                    <a:pt x="8538" y="20244"/>
                    <a:pt x="4336" y="17451"/>
                  </a:cubicBezTo>
                  <a:cubicBezTo>
                    <a:pt x="-315" y="14365"/>
                    <a:pt x="-1183" y="8593"/>
                    <a:pt x="1535" y="4496"/>
                  </a:cubicBezTo>
                  <a:cubicBezTo>
                    <a:pt x="4504" y="27"/>
                    <a:pt x="10696" y="-1356"/>
                    <a:pt x="15458" y="1464"/>
                  </a:cubicBezTo>
                  <a:cubicBezTo>
                    <a:pt x="15066" y="1836"/>
                    <a:pt x="14674" y="2209"/>
                    <a:pt x="14282" y="2554"/>
                  </a:cubicBezTo>
                  <a:cubicBezTo>
                    <a:pt x="13889" y="2395"/>
                    <a:pt x="13469" y="2209"/>
                    <a:pt x="13077" y="2049"/>
                  </a:cubicBezTo>
                  <a:cubicBezTo>
                    <a:pt x="12573" y="1863"/>
                    <a:pt x="12068" y="1730"/>
                    <a:pt x="11536" y="1650"/>
                  </a:cubicBezTo>
                  <a:cubicBezTo>
                    <a:pt x="10780" y="1517"/>
                    <a:pt x="9995" y="1490"/>
                    <a:pt x="9239" y="1570"/>
                  </a:cubicBezTo>
                  <a:cubicBezTo>
                    <a:pt x="7922" y="1703"/>
                    <a:pt x="6689" y="2102"/>
                    <a:pt x="5569" y="2767"/>
                  </a:cubicBezTo>
                  <a:cubicBezTo>
                    <a:pt x="4504" y="3406"/>
                    <a:pt x="3608" y="4257"/>
                    <a:pt x="2935" y="5268"/>
                  </a:cubicBezTo>
                  <a:cubicBezTo>
                    <a:pt x="2571" y="5826"/>
                    <a:pt x="2263" y="6438"/>
                    <a:pt x="2039" y="7077"/>
                  </a:cubicBezTo>
                  <a:cubicBezTo>
                    <a:pt x="1899" y="7502"/>
                    <a:pt x="1787" y="7954"/>
                    <a:pt x="1703" y="8380"/>
                  </a:cubicBezTo>
                  <a:cubicBezTo>
                    <a:pt x="1591" y="9125"/>
                    <a:pt x="1591" y="9870"/>
                    <a:pt x="1675" y="10614"/>
                  </a:cubicBezTo>
                  <a:cubicBezTo>
                    <a:pt x="1759" y="11333"/>
                    <a:pt x="1983" y="12024"/>
                    <a:pt x="2291" y="12689"/>
                  </a:cubicBezTo>
                  <a:cubicBezTo>
                    <a:pt x="2823" y="13913"/>
                    <a:pt x="3608" y="14924"/>
                    <a:pt x="4672" y="15748"/>
                  </a:cubicBezTo>
                  <a:cubicBezTo>
                    <a:pt x="5401" y="16334"/>
                    <a:pt x="6185" y="16786"/>
                    <a:pt x="7082" y="17105"/>
                  </a:cubicBezTo>
                  <a:cubicBezTo>
                    <a:pt x="7642" y="17291"/>
                    <a:pt x="8230" y="17451"/>
                    <a:pt x="8819" y="17531"/>
                  </a:cubicBezTo>
                  <a:cubicBezTo>
                    <a:pt x="9575" y="17637"/>
                    <a:pt x="10359" y="17664"/>
                    <a:pt x="11116" y="17557"/>
                  </a:cubicBezTo>
                  <a:cubicBezTo>
                    <a:pt x="11816" y="17477"/>
                    <a:pt x="12489" y="17318"/>
                    <a:pt x="13161" y="17078"/>
                  </a:cubicBezTo>
                  <a:cubicBezTo>
                    <a:pt x="13889" y="16812"/>
                    <a:pt x="14590" y="16440"/>
                    <a:pt x="15206" y="15988"/>
                  </a:cubicBezTo>
                  <a:cubicBezTo>
                    <a:pt x="15822" y="15536"/>
                    <a:pt x="16383" y="15004"/>
                    <a:pt x="16859" y="14392"/>
                  </a:cubicBezTo>
                  <a:cubicBezTo>
                    <a:pt x="17223" y="13940"/>
                    <a:pt x="17531" y="13434"/>
                    <a:pt x="17784" y="12902"/>
                  </a:cubicBezTo>
                  <a:cubicBezTo>
                    <a:pt x="18036" y="12450"/>
                    <a:pt x="18204" y="11971"/>
                    <a:pt x="18316" y="11466"/>
                  </a:cubicBezTo>
                  <a:cubicBezTo>
                    <a:pt x="18428" y="11013"/>
                    <a:pt x="18512" y="10588"/>
                    <a:pt x="18540" y="10136"/>
                  </a:cubicBezTo>
                  <a:cubicBezTo>
                    <a:pt x="18540" y="9630"/>
                    <a:pt x="18540" y="9098"/>
                    <a:pt x="18484" y="8593"/>
                  </a:cubicBezTo>
                  <a:cubicBezTo>
                    <a:pt x="18456" y="8247"/>
                    <a:pt x="18372" y="7875"/>
                    <a:pt x="18288" y="7529"/>
                  </a:cubicBezTo>
                  <a:cubicBezTo>
                    <a:pt x="18120" y="6890"/>
                    <a:pt x="17840" y="6252"/>
                    <a:pt x="17475" y="5667"/>
                  </a:cubicBezTo>
                  <a:cubicBezTo>
                    <a:pt x="17447" y="5613"/>
                    <a:pt x="17447" y="5560"/>
                    <a:pt x="17503" y="5507"/>
                  </a:cubicBezTo>
                  <a:cubicBezTo>
                    <a:pt x="17868" y="5188"/>
                    <a:pt x="18176" y="4869"/>
                    <a:pt x="18512" y="4549"/>
                  </a:cubicBezTo>
                  <a:cubicBezTo>
                    <a:pt x="18540" y="4523"/>
                    <a:pt x="18568" y="4496"/>
                    <a:pt x="18624" y="447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4" name="Freeform 7"/>
            <p:cNvSpPr/>
            <p:nvPr/>
          </p:nvSpPr>
          <p:spPr>
            <a:xfrm>
              <a:off x="815035" y="817575"/>
              <a:ext cx="2406360" cy="2404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8" h="20560" fill="norm" stroke="1" extrusionOk="0">
                  <a:moveTo>
                    <a:pt x="15447" y="1552"/>
                  </a:moveTo>
                  <a:cubicBezTo>
                    <a:pt x="14830" y="2176"/>
                    <a:pt x="14213" y="2800"/>
                    <a:pt x="13596" y="3424"/>
                  </a:cubicBezTo>
                  <a:cubicBezTo>
                    <a:pt x="13548" y="3472"/>
                    <a:pt x="13406" y="3520"/>
                    <a:pt x="13311" y="3472"/>
                  </a:cubicBezTo>
                  <a:cubicBezTo>
                    <a:pt x="12694" y="3136"/>
                    <a:pt x="11982" y="2944"/>
                    <a:pt x="11270" y="2848"/>
                  </a:cubicBezTo>
                  <a:cubicBezTo>
                    <a:pt x="10415" y="2752"/>
                    <a:pt x="9608" y="2752"/>
                    <a:pt x="8801" y="2896"/>
                  </a:cubicBezTo>
                  <a:cubicBezTo>
                    <a:pt x="7709" y="3136"/>
                    <a:pt x="6712" y="3568"/>
                    <a:pt x="5858" y="4192"/>
                  </a:cubicBezTo>
                  <a:cubicBezTo>
                    <a:pt x="4956" y="4864"/>
                    <a:pt x="4244" y="5680"/>
                    <a:pt x="3722" y="6640"/>
                  </a:cubicBezTo>
                  <a:cubicBezTo>
                    <a:pt x="3247" y="7504"/>
                    <a:pt x="2962" y="8368"/>
                    <a:pt x="2820" y="9328"/>
                  </a:cubicBezTo>
                  <a:cubicBezTo>
                    <a:pt x="2677" y="10432"/>
                    <a:pt x="2772" y="11488"/>
                    <a:pt x="3105" y="12544"/>
                  </a:cubicBezTo>
                  <a:cubicBezTo>
                    <a:pt x="3627" y="14272"/>
                    <a:pt x="4671" y="15616"/>
                    <a:pt x="6143" y="16576"/>
                  </a:cubicBezTo>
                  <a:cubicBezTo>
                    <a:pt x="7187" y="17248"/>
                    <a:pt x="8279" y="17632"/>
                    <a:pt x="9513" y="17776"/>
                  </a:cubicBezTo>
                  <a:cubicBezTo>
                    <a:pt x="10795" y="17872"/>
                    <a:pt x="11982" y="17680"/>
                    <a:pt x="13169" y="17152"/>
                  </a:cubicBezTo>
                  <a:cubicBezTo>
                    <a:pt x="14356" y="16624"/>
                    <a:pt x="15352" y="15856"/>
                    <a:pt x="16112" y="14800"/>
                  </a:cubicBezTo>
                  <a:cubicBezTo>
                    <a:pt x="16729" y="13984"/>
                    <a:pt x="17156" y="13072"/>
                    <a:pt x="17394" y="12064"/>
                  </a:cubicBezTo>
                  <a:cubicBezTo>
                    <a:pt x="17584" y="11248"/>
                    <a:pt x="17679" y="10480"/>
                    <a:pt x="17584" y="9664"/>
                  </a:cubicBezTo>
                  <a:cubicBezTo>
                    <a:pt x="17536" y="8752"/>
                    <a:pt x="17299" y="7840"/>
                    <a:pt x="16872" y="6976"/>
                  </a:cubicBezTo>
                  <a:cubicBezTo>
                    <a:pt x="17536" y="6304"/>
                    <a:pt x="18201" y="5632"/>
                    <a:pt x="18865" y="4960"/>
                  </a:cubicBezTo>
                  <a:cubicBezTo>
                    <a:pt x="19910" y="6688"/>
                    <a:pt x="20432" y="8560"/>
                    <a:pt x="20337" y="10576"/>
                  </a:cubicBezTo>
                  <a:cubicBezTo>
                    <a:pt x="20290" y="12544"/>
                    <a:pt x="19767" y="14320"/>
                    <a:pt x="18676" y="15952"/>
                  </a:cubicBezTo>
                  <a:cubicBezTo>
                    <a:pt x="16587" y="19024"/>
                    <a:pt x="13643" y="20560"/>
                    <a:pt x="9988" y="20560"/>
                  </a:cubicBezTo>
                  <a:cubicBezTo>
                    <a:pt x="7187" y="20560"/>
                    <a:pt x="4766" y="19456"/>
                    <a:pt x="2867" y="17440"/>
                  </a:cubicBezTo>
                  <a:cubicBezTo>
                    <a:pt x="-1168" y="13120"/>
                    <a:pt x="-883" y="6640"/>
                    <a:pt x="3342" y="2704"/>
                  </a:cubicBezTo>
                  <a:cubicBezTo>
                    <a:pt x="7330" y="-1040"/>
                    <a:pt x="12741" y="-368"/>
                    <a:pt x="15447" y="155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" name="Freeform 8"/>
            <p:cNvSpPr/>
            <p:nvPr/>
          </p:nvSpPr>
          <p:spPr>
            <a:xfrm>
              <a:off x="1613557" y="0"/>
              <a:ext cx="2419878" cy="2427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519" fill="norm" stroke="1" extrusionOk="0">
                  <a:moveTo>
                    <a:pt x="18005" y="0"/>
                  </a:moveTo>
                  <a:cubicBezTo>
                    <a:pt x="18005" y="1194"/>
                    <a:pt x="18005" y="2339"/>
                    <a:pt x="18005" y="3534"/>
                  </a:cubicBezTo>
                  <a:cubicBezTo>
                    <a:pt x="19152" y="3534"/>
                    <a:pt x="20300" y="3534"/>
                    <a:pt x="21447" y="3534"/>
                  </a:cubicBezTo>
                  <a:cubicBezTo>
                    <a:pt x="21447" y="3583"/>
                    <a:pt x="21447" y="3633"/>
                    <a:pt x="21497" y="3633"/>
                  </a:cubicBezTo>
                  <a:cubicBezTo>
                    <a:pt x="21048" y="4031"/>
                    <a:pt x="20649" y="4479"/>
                    <a:pt x="20250" y="4877"/>
                  </a:cubicBezTo>
                  <a:cubicBezTo>
                    <a:pt x="18504" y="6619"/>
                    <a:pt x="16758" y="8361"/>
                    <a:pt x="15012" y="10103"/>
                  </a:cubicBezTo>
                  <a:cubicBezTo>
                    <a:pt x="14862" y="10253"/>
                    <a:pt x="14713" y="10352"/>
                    <a:pt x="14463" y="10302"/>
                  </a:cubicBezTo>
                  <a:cubicBezTo>
                    <a:pt x="13964" y="10302"/>
                    <a:pt x="13466" y="10302"/>
                    <a:pt x="12967" y="10352"/>
                  </a:cubicBezTo>
                  <a:cubicBezTo>
                    <a:pt x="12867" y="10352"/>
                    <a:pt x="12667" y="10402"/>
                    <a:pt x="12618" y="10452"/>
                  </a:cubicBezTo>
                  <a:cubicBezTo>
                    <a:pt x="11271" y="11795"/>
                    <a:pt x="9974" y="13089"/>
                    <a:pt x="8677" y="14383"/>
                  </a:cubicBezTo>
                  <a:cubicBezTo>
                    <a:pt x="8078" y="14981"/>
                    <a:pt x="7479" y="15578"/>
                    <a:pt x="6931" y="16175"/>
                  </a:cubicBezTo>
                  <a:cubicBezTo>
                    <a:pt x="6881" y="16225"/>
                    <a:pt x="6831" y="16324"/>
                    <a:pt x="6881" y="16424"/>
                  </a:cubicBezTo>
                  <a:cubicBezTo>
                    <a:pt x="7030" y="16822"/>
                    <a:pt x="7130" y="17220"/>
                    <a:pt x="7180" y="17618"/>
                  </a:cubicBezTo>
                  <a:cubicBezTo>
                    <a:pt x="7280" y="18863"/>
                    <a:pt x="6831" y="19858"/>
                    <a:pt x="5933" y="20654"/>
                  </a:cubicBezTo>
                  <a:cubicBezTo>
                    <a:pt x="5135" y="21301"/>
                    <a:pt x="4237" y="21600"/>
                    <a:pt x="3239" y="21500"/>
                  </a:cubicBezTo>
                  <a:cubicBezTo>
                    <a:pt x="2042" y="21351"/>
                    <a:pt x="1144" y="20754"/>
                    <a:pt x="496" y="19759"/>
                  </a:cubicBezTo>
                  <a:cubicBezTo>
                    <a:pt x="-3" y="18912"/>
                    <a:pt x="-103" y="17967"/>
                    <a:pt x="97" y="17021"/>
                  </a:cubicBezTo>
                  <a:cubicBezTo>
                    <a:pt x="396" y="15926"/>
                    <a:pt x="1094" y="15080"/>
                    <a:pt x="2192" y="14632"/>
                  </a:cubicBezTo>
                  <a:cubicBezTo>
                    <a:pt x="3189" y="14184"/>
                    <a:pt x="4187" y="14234"/>
                    <a:pt x="5135" y="14682"/>
                  </a:cubicBezTo>
                  <a:cubicBezTo>
                    <a:pt x="5235" y="14682"/>
                    <a:pt x="5334" y="14632"/>
                    <a:pt x="5384" y="14582"/>
                  </a:cubicBezTo>
                  <a:cubicBezTo>
                    <a:pt x="6731" y="13288"/>
                    <a:pt x="8078" y="11945"/>
                    <a:pt x="9425" y="10601"/>
                  </a:cubicBezTo>
                  <a:cubicBezTo>
                    <a:pt x="9974" y="10053"/>
                    <a:pt x="10473" y="9506"/>
                    <a:pt x="11021" y="9008"/>
                  </a:cubicBezTo>
                  <a:cubicBezTo>
                    <a:pt x="11171" y="8859"/>
                    <a:pt x="11221" y="8710"/>
                    <a:pt x="11221" y="8511"/>
                  </a:cubicBezTo>
                  <a:cubicBezTo>
                    <a:pt x="11221" y="8063"/>
                    <a:pt x="11221" y="7565"/>
                    <a:pt x="11221" y="7117"/>
                  </a:cubicBezTo>
                  <a:cubicBezTo>
                    <a:pt x="11171" y="6868"/>
                    <a:pt x="11271" y="6719"/>
                    <a:pt x="11420" y="6520"/>
                  </a:cubicBezTo>
                  <a:cubicBezTo>
                    <a:pt x="13565" y="4380"/>
                    <a:pt x="15710" y="2240"/>
                    <a:pt x="17855" y="149"/>
                  </a:cubicBezTo>
                  <a:cubicBezTo>
                    <a:pt x="17905" y="100"/>
                    <a:pt x="17955" y="50"/>
                    <a:pt x="18005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7" name="TextBox 18"/>
          <p:cNvSpPr txBox="1"/>
          <p:nvPr/>
        </p:nvSpPr>
        <p:spPr>
          <a:xfrm>
            <a:off x="7362652" y="2673966"/>
            <a:ext cx="3179939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1) Agents should be able to see demographic details about the customer</a:t>
            </a:r>
          </a:p>
        </p:txBody>
      </p:sp>
      <p:sp>
        <p:nvSpPr>
          <p:cNvPr id="118" name="TextBox 19"/>
          <p:cNvSpPr txBox="1"/>
          <p:nvPr/>
        </p:nvSpPr>
        <p:spPr>
          <a:xfrm>
            <a:off x="7362652" y="3798496"/>
            <a:ext cx="3179939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2) Agents can see the product holding and product usage details</a:t>
            </a:r>
          </a:p>
        </p:txBody>
      </p:sp>
      <p:sp>
        <p:nvSpPr>
          <p:cNvPr id="119" name="TextBox 18"/>
          <p:cNvSpPr txBox="1"/>
          <p:nvPr/>
        </p:nvSpPr>
        <p:spPr>
          <a:xfrm>
            <a:off x="1577224" y="5963266"/>
            <a:ext cx="404175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Loan Cross Sale while outbound call</a:t>
            </a:r>
          </a:p>
        </p:txBody>
      </p:sp>
      <p:sp>
        <p:nvSpPr>
          <p:cNvPr id="120" name="TextBox 18"/>
          <p:cNvSpPr txBox="1"/>
          <p:nvPr/>
        </p:nvSpPr>
        <p:spPr>
          <a:xfrm>
            <a:off x="6098423" y="1518266"/>
            <a:ext cx="404175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Develop a frontend tool for the customer care representatives</a:t>
            </a:r>
          </a:p>
        </p:txBody>
      </p:sp>
      <p:sp>
        <p:nvSpPr>
          <p:cNvPr id="121" name="TextBox 19"/>
          <p:cNvSpPr txBox="1"/>
          <p:nvPr/>
        </p:nvSpPr>
        <p:spPr>
          <a:xfrm>
            <a:off x="7362652" y="4923025"/>
            <a:ext cx="3179939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3) The likelihood of loan take-up should appear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21"/>
          <p:cNvSpPr txBox="1"/>
          <p:nvPr/>
        </p:nvSpPr>
        <p:spPr>
          <a:xfrm>
            <a:off x="504891" y="244260"/>
            <a:ext cx="12070136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50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Wireframe</a:t>
            </a:r>
          </a:p>
        </p:txBody>
      </p:sp>
      <p:sp>
        <p:nvSpPr>
          <p:cNvPr id="124" name="TextBox 77"/>
          <p:cNvSpPr txBox="1"/>
          <p:nvPr/>
        </p:nvSpPr>
        <p:spPr>
          <a:xfrm>
            <a:off x="694420" y="1013073"/>
            <a:ext cx="140407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2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Front Page</a:t>
            </a:r>
          </a:p>
        </p:txBody>
      </p:sp>
      <p:pic>
        <p:nvPicPr>
          <p:cNvPr id="1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3306" y="1642021"/>
            <a:ext cx="9522794" cy="45423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21"/>
          <p:cNvSpPr txBox="1"/>
          <p:nvPr/>
        </p:nvSpPr>
        <p:spPr>
          <a:xfrm>
            <a:off x="504891" y="244260"/>
            <a:ext cx="12070136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50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Wireframe</a:t>
            </a:r>
          </a:p>
        </p:txBody>
      </p:sp>
      <p:sp>
        <p:nvSpPr>
          <p:cNvPr id="128" name="TextBox 77"/>
          <p:cNvSpPr txBox="1"/>
          <p:nvPr/>
        </p:nvSpPr>
        <p:spPr>
          <a:xfrm>
            <a:off x="618220" y="1000373"/>
            <a:ext cx="182684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2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Details Page 1</a:t>
            </a:r>
          </a:p>
        </p:txBody>
      </p:sp>
      <p:pic>
        <p:nvPicPr>
          <p:cNvPr id="1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8183" y="1461972"/>
            <a:ext cx="10670217" cy="50328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21"/>
          <p:cNvSpPr txBox="1"/>
          <p:nvPr/>
        </p:nvSpPr>
        <p:spPr>
          <a:xfrm>
            <a:off x="504891" y="244260"/>
            <a:ext cx="12070136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50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Wireframe</a:t>
            </a:r>
          </a:p>
        </p:txBody>
      </p:sp>
      <p:sp>
        <p:nvSpPr>
          <p:cNvPr id="132" name="TextBox 77"/>
          <p:cNvSpPr txBox="1"/>
          <p:nvPr/>
        </p:nvSpPr>
        <p:spPr>
          <a:xfrm>
            <a:off x="618220" y="1000373"/>
            <a:ext cx="182684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2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Details Page 2</a:t>
            </a:r>
          </a:p>
        </p:txBody>
      </p:sp>
      <p:pic>
        <p:nvPicPr>
          <p:cNvPr id="1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2031" y="1455336"/>
            <a:ext cx="10007938" cy="51142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21"/>
          <p:cNvSpPr txBox="1"/>
          <p:nvPr/>
        </p:nvSpPr>
        <p:spPr>
          <a:xfrm>
            <a:off x="111191" y="295060"/>
            <a:ext cx="12070136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50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ML Model for Likelihood Computation</a:t>
            </a:r>
          </a:p>
        </p:txBody>
      </p:sp>
      <p:grpSp>
        <p:nvGrpSpPr>
          <p:cNvPr id="144" name="Group 60"/>
          <p:cNvGrpSpPr/>
          <p:nvPr/>
        </p:nvGrpSpPr>
        <p:grpSpPr>
          <a:xfrm>
            <a:off x="1086510" y="2069341"/>
            <a:ext cx="3564916" cy="3616970"/>
            <a:chOff x="0" y="0"/>
            <a:chExt cx="3564914" cy="3616969"/>
          </a:xfrm>
        </p:grpSpPr>
        <p:sp>
          <p:nvSpPr>
            <p:cNvPr id="136" name="Freeform 10"/>
            <p:cNvSpPr/>
            <p:nvPr/>
          </p:nvSpPr>
          <p:spPr>
            <a:xfrm>
              <a:off x="317770" y="782066"/>
              <a:ext cx="2036304" cy="1036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0952" fill="norm" stroke="1" extrusionOk="0">
                  <a:moveTo>
                    <a:pt x="4840" y="17961"/>
                  </a:moveTo>
                  <a:cubicBezTo>
                    <a:pt x="5065" y="17852"/>
                    <a:pt x="5178" y="17743"/>
                    <a:pt x="5291" y="17634"/>
                  </a:cubicBezTo>
                  <a:cubicBezTo>
                    <a:pt x="5403" y="17416"/>
                    <a:pt x="5459" y="17198"/>
                    <a:pt x="5403" y="16870"/>
                  </a:cubicBezTo>
                  <a:cubicBezTo>
                    <a:pt x="5291" y="16543"/>
                    <a:pt x="5178" y="16434"/>
                    <a:pt x="5009" y="16543"/>
                  </a:cubicBezTo>
                  <a:cubicBezTo>
                    <a:pt x="3772" y="17743"/>
                    <a:pt x="2703" y="17198"/>
                    <a:pt x="1690" y="15561"/>
                  </a:cubicBezTo>
                  <a:cubicBezTo>
                    <a:pt x="903" y="14361"/>
                    <a:pt x="284" y="12834"/>
                    <a:pt x="59" y="10870"/>
                  </a:cubicBezTo>
                  <a:cubicBezTo>
                    <a:pt x="-222" y="8907"/>
                    <a:pt x="509" y="6070"/>
                    <a:pt x="1972" y="6725"/>
                  </a:cubicBezTo>
                  <a:cubicBezTo>
                    <a:pt x="2928" y="7052"/>
                    <a:pt x="3603" y="8143"/>
                    <a:pt x="4165" y="9452"/>
                  </a:cubicBezTo>
                  <a:cubicBezTo>
                    <a:pt x="4447" y="9998"/>
                    <a:pt x="4672" y="10652"/>
                    <a:pt x="4897" y="11307"/>
                  </a:cubicBezTo>
                  <a:cubicBezTo>
                    <a:pt x="5009" y="11525"/>
                    <a:pt x="5122" y="11852"/>
                    <a:pt x="5291" y="11634"/>
                  </a:cubicBezTo>
                  <a:cubicBezTo>
                    <a:pt x="5515" y="11307"/>
                    <a:pt x="5515" y="11089"/>
                    <a:pt x="5403" y="10652"/>
                  </a:cubicBezTo>
                  <a:cubicBezTo>
                    <a:pt x="4728" y="8689"/>
                    <a:pt x="3940" y="6943"/>
                    <a:pt x="2759" y="5961"/>
                  </a:cubicBezTo>
                  <a:cubicBezTo>
                    <a:pt x="2309" y="5525"/>
                    <a:pt x="2309" y="5416"/>
                    <a:pt x="2365" y="4434"/>
                  </a:cubicBezTo>
                  <a:cubicBezTo>
                    <a:pt x="2534" y="2470"/>
                    <a:pt x="3097" y="1161"/>
                    <a:pt x="4053" y="507"/>
                  </a:cubicBezTo>
                  <a:cubicBezTo>
                    <a:pt x="5347" y="-475"/>
                    <a:pt x="6584" y="70"/>
                    <a:pt x="7766" y="1270"/>
                  </a:cubicBezTo>
                  <a:cubicBezTo>
                    <a:pt x="8890" y="2361"/>
                    <a:pt x="9678" y="4107"/>
                    <a:pt x="10128" y="6398"/>
                  </a:cubicBezTo>
                  <a:cubicBezTo>
                    <a:pt x="10465" y="7925"/>
                    <a:pt x="10578" y="9561"/>
                    <a:pt x="10522" y="11307"/>
                  </a:cubicBezTo>
                  <a:cubicBezTo>
                    <a:pt x="10522" y="11525"/>
                    <a:pt x="10522" y="11743"/>
                    <a:pt x="10578" y="11961"/>
                  </a:cubicBezTo>
                  <a:cubicBezTo>
                    <a:pt x="10634" y="12070"/>
                    <a:pt x="10803" y="12180"/>
                    <a:pt x="10916" y="12070"/>
                  </a:cubicBezTo>
                  <a:cubicBezTo>
                    <a:pt x="10972" y="11961"/>
                    <a:pt x="11084" y="11743"/>
                    <a:pt x="11084" y="11525"/>
                  </a:cubicBezTo>
                  <a:cubicBezTo>
                    <a:pt x="11084" y="10543"/>
                    <a:pt x="11141" y="9561"/>
                    <a:pt x="11028" y="8689"/>
                  </a:cubicBezTo>
                  <a:cubicBezTo>
                    <a:pt x="10916" y="6616"/>
                    <a:pt x="10522" y="4870"/>
                    <a:pt x="9903" y="3234"/>
                  </a:cubicBezTo>
                  <a:cubicBezTo>
                    <a:pt x="9790" y="3016"/>
                    <a:pt x="9847" y="2798"/>
                    <a:pt x="9903" y="2580"/>
                  </a:cubicBezTo>
                  <a:cubicBezTo>
                    <a:pt x="10522" y="1161"/>
                    <a:pt x="11253" y="725"/>
                    <a:pt x="12153" y="1052"/>
                  </a:cubicBezTo>
                  <a:cubicBezTo>
                    <a:pt x="13672" y="1598"/>
                    <a:pt x="14797" y="3452"/>
                    <a:pt x="15528" y="6070"/>
                  </a:cubicBezTo>
                  <a:cubicBezTo>
                    <a:pt x="15809" y="6834"/>
                    <a:pt x="15978" y="7816"/>
                    <a:pt x="16034" y="8798"/>
                  </a:cubicBezTo>
                  <a:cubicBezTo>
                    <a:pt x="16091" y="9452"/>
                    <a:pt x="16091" y="10107"/>
                    <a:pt x="15866" y="10761"/>
                  </a:cubicBezTo>
                  <a:cubicBezTo>
                    <a:pt x="15809" y="11089"/>
                    <a:pt x="15753" y="11416"/>
                    <a:pt x="15978" y="11634"/>
                  </a:cubicBezTo>
                  <a:cubicBezTo>
                    <a:pt x="16203" y="11852"/>
                    <a:pt x="16315" y="11634"/>
                    <a:pt x="16428" y="11307"/>
                  </a:cubicBezTo>
                  <a:cubicBezTo>
                    <a:pt x="16709" y="10216"/>
                    <a:pt x="16709" y="9016"/>
                    <a:pt x="16597" y="7925"/>
                  </a:cubicBezTo>
                  <a:cubicBezTo>
                    <a:pt x="16372" y="6289"/>
                    <a:pt x="15922" y="4980"/>
                    <a:pt x="15416" y="3670"/>
                  </a:cubicBezTo>
                  <a:cubicBezTo>
                    <a:pt x="15303" y="3452"/>
                    <a:pt x="15303" y="3234"/>
                    <a:pt x="15416" y="3016"/>
                  </a:cubicBezTo>
                  <a:cubicBezTo>
                    <a:pt x="16428" y="834"/>
                    <a:pt x="18453" y="-39"/>
                    <a:pt x="19747" y="1707"/>
                  </a:cubicBezTo>
                  <a:cubicBezTo>
                    <a:pt x="20422" y="2580"/>
                    <a:pt x="20816" y="3780"/>
                    <a:pt x="20647" y="5416"/>
                  </a:cubicBezTo>
                  <a:cubicBezTo>
                    <a:pt x="20478" y="7270"/>
                    <a:pt x="20703" y="9016"/>
                    <a:pt x="21153" y="10652"/>
                  </a:cubicBezTo>
                  <a:cubicBezTo>
                    <a:pt x="21378" y="11634"/>
                    <a:pt x="21209" y="12943"/>
                    <a:pt x="20872" y="13489"/>
                  </a:cubicBezTo>
                  <a:cubicBezTo>
                    <a:pt x="20478" y="14034"/>
                    <a:pt x="19915" y="14143"/>
                    <a:pt x="19466" y="13707"/>
                  </a:cubicBezTo>
                  <a:cubicBezTo>
                    <a:pt x="19409" y="13489"/>
                    <a:pt x="19297" y="13380"/>
                    <a:pt x="19241" y="13161"/>
                  </a:cubicBezTo>
                  <a:cubicBezTo>
                    <a:pt x="19184" y="12834"/>
                    <a:pt x="19128" y="12398"/>
                    <a:pt x="18903" y="12507"/>
                  </a:cubicBezTo>
                  <a:cubicBezTo>
                    <a:pt x="18734" y="12616"/>
                    <a:pt x="18678" y="12943"/>
                    <a:pt x="18509" y="13270"/>
                  </a:cubicBezTo>
                  <a:cubicBezTo>
                    <a:pt x="18341" y="13161"/>
                    <a:pt x="18115" y="13052"/>
                    <a:pt x="17834" y="12943"/>
                  </a:cubicBezTo>
                  <a:cubicBezTo>
                    <a:pt x="17834" y="12834"/>
                    <a:pt x="17891" y="12725"/>
                    <a:pt x="17891" y="12725"/>
                  </a:cubicBezTo>
                  <a:cubicBezTo>
                    <a:pt x="19184" y="10434"/>
                    <a:pt x="19409" y="6943"/>
                    <a:pt x="18453" y="4216"/>
                  </a:cubicBezTo>
                  <a:cubicBezTo>
                    <a:pt x="18397" y="4216"/>
                    <a:pt x="18397" y="4107"/>
                    <a:pt x="18341" y="3998"/>
                  </a:cubicBezTo>
                  <a:cubicBezTo>
                    <a:pt x="18228" y="3780"/>
                    <a:pt x="18115" y="3561"/>
                    <a:pt x="17891" y="3889"/>
                  </a:cubicBezTo>
                  <a:cubicBezTo>
                    <a:pt x="17722" y="4107"/>
                    <a:pt x="17778" y="4434"/>
                    <a:pt x="17891" y="4761"/>
                  </a:cubicBezTo>
                  <a:cubicBezTo>
                    <a:pt x="18059" y="5307"/>
                    <a:pt x="18228" y="5852"/>
                    <a:pt x="18341" y="6398"/>
                  </a:cubicBezTo>
                  <a:cubicBezTo>
                    <a:pt x="18734" y="8689"/>
                    <a:pt x="18172" y="11307"/>
                    <a:pt x="17103" y="12398"/>
                  </a:cubicBezTo>
                  <a:cubicBezTo>
                    <a:pt x="16822" y="12725"/>
                    <a:pt x="16484" y="12725"/>
                    <a:pt x="16147" y="12943"/>
                  </a:cubicBezTo>
                  <a:cubicBezTo>
                    <a:pt x="15641" y="13270"/>
                    <a:pt x="15134" y="13598"/>
                    <a:pt x="14684" y="13816"/>
                  </a:cubicBezTo>
                  <a:cubicBezTo>
                    <a:pt x="14628" y="13270"/>
                    <a:pt x="14628" y="12507"/>
                    <a:pt x="14572" y="11852"/>
                  </a:cubicBezTo>
                  <a:cubicBezTo>
                    <a:pt x="14516" y="10107"/>
                    <a:pt x="14122" y="8580"/>
                    <a:pt x="13672" y="7052"/>
                  </a:cubicBezTo>
                  <a:cubicBezTo>
                    <a:pt x="13616" y="6943"/>
                    <a:pt x="13559" y="6725"/>
                    <a:pt x="13503" y="6507"/>
                  </a:cubicBezTo>
                  <a:cubicBezTo>
                    <a:pt x="13391" y="6180"/>
                    <a:pt x="13278" y="5961"/>
                    <a:pt x="13053" y="6289"/>
                  </a:cubicBezTo>
                  <a:cubicBezTo>
                    <a:pt x="12884" y="6507"/>
                    <a:pt x="12884" y="6834"/>
                    <a:pt x="12997" y="7161"/>
                  </a:cubicBezTo>
                  <a:cubicBezTo>
                    <a:pt x="13222" y="8034"/>
                    <a:pt x="13503" y="8798"/>
                    <a:pt x="13672" y="9670"/>
                  </a:cubicBezTo>
                  <a:cubicBezTo>
                    <a:pt x="14009" y="11307"/>
                    <a:pt x="14234" y="12943"/>
                    <a:pt x="13953" y="14689"/>
                  </a:cubicBezTo>
                  <a:cubicBezTo>
                    <a:pt x="13728" y="15889"/>
                    <a:pt x="13334" y="16980"/>
                    <a:pt x="12772" y="17743"/>
                  </a:cubicBezTo>
                  <a:cubicBezTo>
                    <a:pt x="11703" y="19380"/>
                    <a:pt x="10465" y="20470"/>
                    <a:pt x="9172" y="20798"/>
                  </a:cubicBezTo>
                  <a:cubicBezTo>
                    <a:pt x="7990" y="21125"/>
                    <a:pt x="6809" y="21016"/>
                    <a:pt x="5797" y="19598"/>
                  </a:cubicBezTo>
                  <a:cubicBezTo>
                    <a:pt x="5459" y="19161"/>
                    <a:pt x="5178" y="18616"/>
                    <a:pt x="4840" y="17961"/>
                  </a:cubicBezTo>
                  <a:close/>
                  <a:moveTo>
                    <a:pt x="8609" y="11198"/>
                  </a:moveTo>
                  <a:cubicBezTo>
                    <a:pt x="8553" y="12725"/>
                    <a:pt x="8328" y="13707"/>
                    <a:pt x="7766" y="14361"/>
                  </a:cubicBezTo>
                  <a:cubicBezTo>
                    <a:pt x="6753" y="15561"/>
                    <a:pt x="4784" y="14907"/>
                    <a:pt x="3997" y="12943"/>
                  </a:cubicBezTo>
                  <a:cubicBezTo>
                    <a:pt x="3659" y="11961"/>
                    <a:pt x="3209" y="10980"/>
                    <a:pt x="2647" y="10325"/>
                  </a:cubicBezTo>
                  <a:cubicBezTo>
                    <a:pt x="2422" y="10216"/>
                    <a:pt x="2309" y="10216"/>
                    <a:pt x="2197" y="10543"/>
                  </a:cubicBezTo>
                  <a:cubicBezTo>
                    <a:pt x="2084" y="10980"/>
                    <a:pt x="2197" y="11198"/>
                    <a:pt x="2365" y="11416"/>
                  </a:cubicBezTo>
                  <a:cubicBezTo>
                    <a:pt x="2647" y="11852"/>
                    <a:pt x="2984" y="12398"/>
                    <a:pt x="3265" y="12943"/>
                  </a:cubicBezTo>
                  <a:cubicBezTo>
                    <a:pt x="3603" y="13598"/>
                    <a:pt x="3940" y="14361"/>
                    <a:pt x="4334" y="14907"/>
                  </a:cubicBezTo>
                  <a:cubicBezTo>
                    <a:pt x="5291" y="16107"/>
                    <a:pt x="6359" y="16434"/>
                    <a:pt x="7428" y="15780"/>
                  </a:cubicBezTo>
                  <a:cubicBezTo>
                    <a:pt x="8103" y="15452"/>
                    <a:pt x="8609" y="14798"/>
                    <a:pt x="8890" y="13598"/>
                  </a:cubicBezTo>
                  <a:cubicBezTo>
                    <a:pt x="9397" y="11634"/>
                    <a:pt x="9228" y="9780"/>
                    <a:pt x="8666" y="7925"/>
                  </a:cubicBezTo>
                  <a:cubicBezTo>
                    <a:pt x="8159" y="6398"/>
                    <a:pt x="7372" y="5198"/>
                    <a:pt x="6640" y="3998"/>
                  </a:cubicBezTo>
                  <a:cubicBezTo>
                    <a:pt x="6472" y="3670"/>
                    <a:pt x="6303" y="3561"/>
                    <a:pt x="6190" y="3889"/>
                  </a:cubicBezTo>
                  <a:cubicBezTo>
                    <a:pt x="6078" y="4325"/>
                    <a:pt x="6134" y="4543"/>
                    <a:pt x="6303" y="4870"/>
                  </a:cubicBezTo>
                  <a:cubicBezTo>
                    <a:pt x="6697" y="5634"/>
                    <a:pt x="7147" y="6289"/>
                    <a:pt x="7540" y="7052"/>
                  </a:cubicBezTo>
                  <a:cubicBezTo>
                    <a:pt x="8159" y="8252"/>
                    <a:pt x="8609" y="9561"/>
                    <a:pt x="8609" y="11198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7" name="Freeform 11"/>
            <p:cNvSpPr/>
            <p:nvPr/>
          </p:nvSpPr>
          <p:spPr>
            <a:xfrm>
              <a:off x="73463" y="1405421"/>
              <a:ext cx="2609689" cy="857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0534" fill="norm" stroke="1" extrusionOk="0">
                  <a:moveTo>
                    <a:pt x="12111" y="7760"/>
                  </a:moveTo>
                  <a:cubicBezTo>
                    <a:pt x="11933" y="9054"/>
                    <a:pt x="11845" y="10218"/>
                    <a:pt x="11667" y="11253"/>
                  </a:cubicBezTo>
                  <a:cubicBezTo>
                    <a:pt x="11623" y="11641"/>
                    <a:pt x="11534" y="11899"/>
                    <a:pt x="11445" y="12158"/>
                  </a:cubicBezTo>
                  <a:cubicBezTo>
                    <a:pt x="11357" y="12417"/>
                    <a:pt x="11312" y="12805"/>
                    <a:pt x="11401" y="13193"/>
                  </a:cubicBezTo>
                  <a:cubicBezTo>
                    <a:pt x="11534" y="13581"/>
                    <a:pt x="11667" y="13322"/>
                    <a:pt x="11800" y="13063"/>
                  </a:cubicBezTo>
                  <a:cubicBezTo>
                    <a:pt x="12111" y="12287"/>
                    <a:pt x="12244" y="11123"/>
                    <a:pt x="12333" y="10089"/>
                  </a:cubicBezTo>
                  <a:cubicBezTo>
                    <a:pt x="12554" y="8019"/>
                    <a:pt x="12776" y="6079"/>
                    <a:pt x="13220" y="4398"/>
                  </a:cubicBezTo>
                  <a:cubicBezTo>
                    <a:pt x="13530" y="3234"/>
                    <a:pt x="13929" y="2457"/>
                    <a:pt x="14417" y="1940"/>
                  </a:cubicBezTo>
                  <a:cubicBezTo>
                    <a:pt x="15171" y="1293"/>
                    <a:pt x="15925" y="1423"/>
                    <a:pt x="16635" y="2328"/>
                  </a:cubicBezTo>
                  <a:cubicBezTo>
                    <a:pt x="17256" y="2975"/>
                    <a:pt x="17611" y="4268"/>
                    <a:pt x="17832" y="6079"/>
                  </a:cubicBezTo>
                  <a:cubicBezTo>
                    <a:pt x="18054" y="7760"/>
                    <a:pt x="18054" y="9571"/>
                    <a:pt x="18143" y="11382"/>
                  </a:cubicBezTo>
                  <a:cubicBezTo>
                    <a:pt x="18187" y="12546"/>
                    <a:pt x="18276" y="13581"/>
                    <a:pt x="18586" y="14486"/>
                  </a:cubicBezTo>
                  <a:cubicBezTo>
                    <a:pt x="18808" y="15133"/>
                    <a:pt x="19207" y="15392"/>
                    <a:pt x="19473" y="15004"/>
                  </a:cubicBezTo>
                  <a:cubicBezTo>
                    <a:pt x="19562" y="14874"/>
                    <a:pt x="19606" y="14486"/>
                    <a:pt x="19606" y="14228"/>
                  </a:cubicBezTo>
                  <a:cubicBezTo>
                    <a:pt x="19606" y="13969"/>
                    <a:pt x="19429" y="13710"/>
                    <a:pt x="19340" y="13710"/>
                  </a:cubicBezTo>
                  <a:cubicBezTo>
                    <a:pt x="18986" y="13840"/>
                    <a:pt x="18808" y="13581"/>
                    <a:pt x="18719" y="12546"/>
                  </a:cubicBezTo>
                  <a:cubicBezTo>
                    <a:pt x="18631" y="11641"/>
                    <a:pt x="18586" y="10606"/>
                    <a:pt x="18542" y="9571"/>
                  </a:cubicBezTo>
                  <a:cubicBezTo>
                    <a:pt x="18453" y="7502"/>
                    <a:pt x="18365" y="5562"/>
                    <a:pt x="17965" y="3751"/>
                  </a:cubicBezTo>
                  <a:cubicBezTo>
                    <a:pt x="17877" y="3492"/>
                    <a:pt x="17832" y="3234"/>
                    <a:pt x="17788" y="2975"/>
                  </a:cubicBezTo>
                  <a:cubicBezTo>
                    <a:pt x="17877" y="2975"/>
                    <a:pt x="17965" y="2975"/>
                    <a:pt x="18010" y="2975"/>
                  </a:cubicBezTo>
                  <a:cubicBezTo>
                    <a:pt x="18365" y="2457"/>
                    <a:pt x="18542" y="2975"/>
                    <a:pt x="18764" y="3492"/>
                  </a:cubicBezTo>
                  <a:cubicBezTo>
                    <a:pt x="19207" y="4527"/>
                    <a:pt x="19651" y="5303"/>
                    <a:pt x="20139" y="6079"/>
                  </a:cubicBezTo>
                  <a:cubicBezTo>
                    <a:pt x="20715" y="7114"/>
                    <a:pt x="21203" y="8278"/>
                    <a:pt x="21336" y="10347"/>
                  </a:cubicBezTo>
                  <a:cubicBezTo>
                    <a:pt x="21558" y="13063"/>
                    <a:pt x="21514" y="15780"/>
                    <a:pt x="20760" y="17461"/>
                  </a:cubicBezTo>
                  <a:cubicBezTo>
                    <a:pt x="20139" y="18884"/>
                    <a:pt x="19385" y="19531"/>
                    <a:pt x="18586" y="19272"/>
                  </a:cubicBezTo>
                  <a:cubicBezTo>
                    <a:pt x="17611" y="18884"/>
                    <a:pt x="16901" y="17332"/>
                    <a:pt x="16502" y="14745"/>
                  </a:cubicBezTo>
                  <a:cubicBezTo>
                    <a:pt x="16369" y="14098"/>
                    <a:pt x="16369" y="13322"/>
                    <a:pt x="16324" y="12675"/>
                  </a:cubicBezTo>
                  <a:cubicBezTo>
                    <a:pt x="16280" y="12287"/>
                    <a:pt x="16324" y="12158"/>
                    <a:pt x="16457" y="12029"/>
                  </a:cubicBezTo>
                  <a:cubicBezTo>
                    <a:pt x="16945" y="11770"/>
                    <a:pt x="17211" y="12029"/>
                    <a:pt x="17433" y="13322"/>
                  </a:cubicBezTo>
                  <a:cubicBezTo>
                    <a:pt x="17522" y="13710"/>
                    <a:pt x="17611" y="13969"/>
                    <a:pt x="17788" y="13710"/>
                  </a:cubicBezTo>
                  <a:cubicBezTo>
                    <a:pt x="17921" y="13451"/>
                    <a:pt x="17921" y="13193"/>
                    <a:pt x="17832" y="12675"/>
                  </a:cubicBezTo>
                  <a:cubicBezTo>
                    <a:pt x="17566" y="10865"/>
                    <a:pt x="16945" y="10089"/>
                    <a:pt x="16280" y="10735"/>
                  </a:cubicBezTo>
                  <a:cubicBezTo>
                    <a:pt x="15482" y="11641"/>
                    <a:pt x="14861" y="13193"/>
                    <a:pt x="14240" y="14874"/>
                  </a:cubicBezTo>
                  <a:cubicBezTo>
                    <a:pt x="13841" y="16038"/>
                    <a:pt x="13441" y="17202"/>
                    <a:pt x="13087" y="18496"/>
                  </a:cubicBezTo>
                  <a:cubicBezTo>
                    <a:pt x="12066" y="21600"/>
                    <a:pt x="10337" y="21083"/>
                    <a:pt x="9538" y="17461"/>
                  </a:cubicBezTo>
                  <a:cubicBezTo>
                    <a:pt x="9494" y="17332"/>
                    <a:pt x="9494" y="16944"/>
                    <a:pt x="9538" y="16685"/>
                  </a:cubicBezTo>
                  <a:cubicBezTo>
                    <a:pt x="9716" y="15780"/>
                    <a:pt x="9760" y="14745"/>
                    <a:pt x="9760" y="13710"/>
                  </a:cubicBezTo>
                  <a:cubicBezTo>
                    <a:pt x="9716" y="13193"/>
                    <a:pt x="9671" y="12805"/>
                    <a:pt x="9494" y="12805"/>
                  </a:cubicBezTo>
                  <a:cubicBezTo>
                    <a:pt x="9317" y="12805"/>
                    <a:pt x="9272" y="13193"/>
                    <a:pt x="9272" y="13710"/>
                  </a:cubicBezTo>
                  <a:cubicBezTo>
                    <a:pt x="9272" y="14874"/>
                    <a:pt x="9228" y="16038"/>
                    <a:pt x="8917" y="16944"/>
                  </a:cubicBezTo>
                  <a:cubicBezTo>
                    <a:pt x="8296" y="18496"/>
                    <a:pt x="7143" y="19013"/>
                    <a:pt x="6478" y="16168"/>
                  </a:cubicBezTo>
                  <a:cubicBezTo>
                    <a:pt x="6301" y="15392"/>
                    <a:pt x="6212" y="14616"/>
                    <a:pt x="6079" y="13840"/>
                  </a:cubicBezTo>
                  <a:cubicBezTo>
                    <a:pt x="5990" y="13322"/>
                    <a:pt x="5901" y="12805"/>
                    <a:pt x="5813" y="12287"/>
                  </a:cubicBezTo>
                  <a:cubicBezTo>
                    <a:pt x="5768" y="12029"/>
                    <a:pt x="5635" y="11899"/>
                    <a:pt x="5502" y="12158"/>
                  </a:cubicBezTo>
                  <a:cubicBezTo>
                    <a:pt x="5369" y="12417"/>
                    <a:pt x="5369" y="12805"/>
                    <a:pt x="5458" y="13063"/>
                  </a:cubicBezTo>
                  <a:cubicBezTo>
                    <a:pt x="5502" y="13451"/>
                    <a:pt x="5547" y="13840"/>
                    <a:pt x="5635" y="14228"/>
                  </a:cubicBezTo>
                  <a:cubicBezTo>
                    <a:pt x="5724" y="14745"/>
                    <a:pt x="5724" y="15133"/>
                    <a:pt x="5547" y="15521"/>
                  </a:cubicBezTo>
                  <a:cubicBezTo>
                    <a:pt x="5059" y="17202"/>
                    <a:pt x="4482" y="18754"/>
                    <a:pt x="3772" y="19660"/>
                  </a:cubicBezTo>
                  <a:cubicBezTo>
                    <a:pt x="2930" y="20695"/>
                    <a:pt x="2087" y="20436"/>
                    <a:pt x="1422" y="18366"/>
                  </a:cubicBezTo>
                  <a:cubicBezTo>
                    <a:pt x="490" y="15650"/>
                    <a:pt x="-42" y="12287"/>
                    <a:pt x="2" y="8407"/>
                  </a:cubicBezTo>
                  <a:cubicBezTo>
                    <a:pt x="47" y="5044"/>
                    <a:pt x="623" y="2457"/>
                    <a:pt x="1510" y="517"/>
                  </a:cubicBezTo>
                  <a:cubicBezTo>
                    <a:pt x="1599" y="259"/>
                    <a:pt x="1643" y="129"/>
                    <a:pt x="1776" y="0"/>
                  </a:cubicBezTo>
                  <a:cubicBezTo>
                    <a:pt x="2176" y="2328"/>
                    <a:pt x="2752" y="4268"/>
                    <a:pt x="3506" y="5562"/>
                  </a:cubicBezTo>
                  <a:cubicBezTo>
                    <a:pt x="3284" y="6338"/>
                    <a:pt x="3018" y="7114"/>
                    <a:pt x="2841" y="7890"/>
                  </a:cubicBezTo>
                  <a:cubicBezTo>
                    <a:pt x="2442" y="9830"/>
                    <a:pt x="2353" y="11899"/>
                    <a:pt x="2442" y="13969"/>
                  </a:cubicBezTo>
                  <a:cubicBezTo>
                    <a:pt x="2486" y="14357"/>
                    <a:pt x="2486" y="14616"/>
                    <a:pt x="2486" y="15004"/>
                  </a:cubicBezTo>
                  <a:cubicBezTo>
                    <a:pt x="2530" y="15392"/>
                    <a:pt x="2619" y="15780"/>
                    <a:pt x="2752" y="15650"/>
                  </a:cubicBezTo>
                  <a:cubicBezTo>
                    <a:pt x="2930" y="15650"/>
                    <a:pt x="3018" y="15262"/>
                    <a:pt x="2974" y="14745"/>
                  </a:cubicBezTo>
                  <a:cubicBezTo>
                    <a:pt x="2841" y="13193"/>
                    <a:pt x="2841" y="11641"/>
                    <a:pt x="3018" y="10218"/>
                  </a:cubicBezTo>
                  <a:cubicBezTo>
                    <a:pt x="3151" y="8666"/>
                    <a:pt x="3373" y="7243"/>
                    <a:pt x="3905" y="6726"/>
                  </a:cubicBezTo>
                  <a:cubicBezTo>
                    <a:pt x="4127" y="6596"/>
                    <a:pt x="4349" y="6726"/>
                    <a:pt x="4571" y="6726"/>
                  </a:cubicBezTo>
                  <a:cubicBezTo>
                    <a:pt x="4792" y="6726"/>
                    <a:pt x="5014" y="6726"/>
                    <a:pt x="5236" y="6726"/>
                  </a:cubicBezTo>
                  <a:cubicBezTo>
                    <a:pt x="5325" y="6726"/>
                    <a:pt x="5413" y="6855"/>
                    <a:pt x="5458" y="6984"/>
                  </a:cubicBezTo>
                  <a:cubicBezTo>
                    <a:pt x="6301" y="10477"/>
                    <a:pt x="7542" y="11641"/>
                    <a:pt x="8962" y="11253"/>
                  </a:cubicBezTo>
                  <a:cubicBezTo>
                    <a:pt x="10071" y="10865"/>
                    <a:pt x="11046" y="9830"/>
                    <a:pt x="11933" y="8019"/>
                  </a:cubicBezTo>
                  <a:cubicBezTo>
                    <a:pt x="11978" y="7890"/>
                    <a:pt x="12022" y="7890"/>
                    <a:pt x="12111" y="776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8" name="Freeform 12"/>
            <p:cNvSpPr/>
            <p:nvPr/>
          </p:nvSpPr>
          <p:spPr>
            <a:xfrm>
              <a:off x="701716" y="-1"/>
              <a:ext cx="2166632" cy="1056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364" fill="norm" stroke="1" extrusionOk="0">
                  <a:moveTo>
                    <a:pt x="7673" y="15691"/>
                  </a:moveTo>
                  <a:cubicBezTo>
                    <a:pt x="6551" y="15473"/>
                    <a:pt x="5695" y="16128"/>
                    <a:pt x="5107" y="17764"/>
                  </a:cubicBezTo>
                  <a:cubicBezTo>
                    <a:pt x="4626" y="17219"/>
                    <a:pt x="4145" y="16564"/>
                    <a:pt x="3717" y="15909"/>
                  </a:cubicBezTo>
                  <a:cubicBezTo>
                    <a:pt x="3664" y="15909"/>
                    <a:pt x="3610" y="15800"/>
                    <a:pt x="3610" y="15800"/>
                  </a:cubicBezTo>
                  <a:cubicBezTo>
                    <a:pt x="3129" y="13946"/>
                    <a:pt x="2755" y="12091"/>
                    <a:pt x="3022" y="9909"/>
                  </a:cubicBezTo>
                  <a:cubicBezTo>
                    <a:pt x="3022" y="9800"/>
                    <a:pt x="3022" y="9582"/>
                    <a:pt x="3022" y="9473"/>
                  </a:cubicBezTo>
                  <a:cubicBezTo>
                    <a:pt x="3075" y="9037"/>
                    <a:pt x="2969" y="8819"/>
                    <a:pt x="2808" y="8709"/>
                  </a:cubicBezTo>
                  <a:cubicBezTo>
                    <a:pt x="2648" y="8709"/>
                    <a:pt x="2487" y="8928"/>
                    <a:pt x="2487" y="9255"/>
                  </a:cubicBezTo>
                  <a:cubicBezTo>
                    <a:pt x="2327" y="11219"/>
                    <a:pt x="2327" y="13073"/>
                    <a:pt x="2755" y="14928"/>
                  </a:cubicBezTo>
                  <a:cubicBezTo>
                    <a:pt x="2808" y="14928"/>
                    <a:pt x="2808" y="15037"/>
                    <a:pt x="2808" y="15146"/>
                  </a:cubicBezTo>
                  <a:cubicBezTo>
                    <a:pt x="2648" y="15146"/>
                    <a:pt x="2541" y="15146"/>
                    <a:pt x="2380" y="15037"/>
                  </a:cubicBezTo>
                  <a:cubicBezTo>
                    <a:pt x="1846" y="14709"/>
                    <a:pt x="1258" y="14709"/>
                    <a:pt x="723" y="14819"/>
                  </a:cubicBezTo>
                  <a:cubicBezTo>
                    <a:pt x="563" y="14819"/>
                    <a:pt x="509" y="14709"/>
                    <a:pt x="456" y="14382"/>
                  </a:cubicBezTo>
                  <a:cubicBezTo>
                    <a:pt x="135" y="12637"/>
                    <a:pt x="-79" y="10891"/>
                    <a:pt x="28" y="8928"/>
                  </a:cubicBezTo>
                  <a:cubicBezTo>
                    <a:pt x="135" y="6200"/>
                    <a:pt x="1097" y="3909"/>
                    <a:pt x="2327" y="3146"/>
                  </a:cubicBezTo>
                  <a:cubicBezTo>
                    <a:pt x="3236" y="2709"/>
                    <a:pt x="4038" y="3364"/>
                    <a:pt x="4626" y="4782"/>
                  </a:cubicBezTo>
                  <a:cubicBezTo>
                    <a:pt x="5107" y="5764"/>
                    <a:pt x="5428" y="6855"/>
                    <a:pt x="5588" y="8164"/>
                  </a:cubicBezTo>
                  <a:cubicBezTo>
                    <a:pt x="5588" y="8382"/>
                    <a:pt x="5642" y="8709"/>
                    <a:pt x="5695" y="8819"/>
                  </a:cubicBezTo>
                  <a:cubicBezTo>
                    <a:pt x="5749" y="9037"/>
                    <a:pt x="5856" y="9255"/>
                    <a:pt x="5963" y="9255"/>
                  </a:cubicBezTo>
                  <a:cubicBezTo>
                    <a:pt x="6016" y="9146"/>
                    <a:pt x="6176" y="8928"/>
                    <a:pt x="6176" y="8709"/>
                  </a:cubicBezTo>
                  <a:cubicBezTo>
                    <a:pt x="6283" y="7946"/>
                    <a:pt x="6337" y="7073"/>
                    <a:pt x="6497" y="6309"/>
                  </a:cubicBezTo>
                  <a:cubicBezTo>
                    <a:pt x="6871" y="4237"/>
                    <a:pt x="7620" y="3364"/>
                    <a:pt x="8636" y="4019"/>
                  </a:cubicBezTo>
                  <a:cubicBezTo>
                    <a:pt x="9010" y="4237"/>
                    <a:pt x="9224" y="4891"/>
                    <a:pt x="9384" y="5546"/>
                  </a:cubicBezTo>
                  <a:cubicBezTo>
                    <a:pt x="9598" y="6528"/>
                    <a:pt x="9705" y="7509"/>
                    <a:pt x="9545" y="8600"/>
                  </a:cubicBezTo>
                  <a:cubicBezTo>
                    <a:pt x="9545" y="8819"/>
                    <a:pt x="9438" y="9146"/>
                    <a:pt x="9384" y="9364"/>
                  </a:cubicBezTo>
                  <a:cubicBezTo>
                    <a:pt x="9277" y="9691"/>
                    <a:pt x="9331" y="9909"/>
                    <a:pt x="9491" y="10128"/>
                  </a:cubicBezTo>
                  <a:cubicBezTo>
                    <a:pt x="9652" y="10346"/>
                    <a:pt x="9759" y="10237"/>
                    <a:pt x="9866" y="9909"/>
                  </a:cubicBezTo>
                  <a:cubicBezTo>
                    <a:pt x="9972" y="9473"/>
                    <a:pt x="10133" y="9037"/>
                    <a:pt x="10133" y="8491"/>
                  </a:cubicBezTo>
                  <a:cubicBezTo>
                    <a:pt x="10293" y="6528"/>
                    <a:pt x="10026" y="4782"/>
                    <a:pt x="9277" y="3473"/>
                  </a:cubicBezTo>
                  <a:cubicBezTo>
                    <a:pt x="8529" y="2164"/>
                    <a:pt x="6978" y="2382"/>
                    <a:pt x="6337" y="4564"/>
                  </a:cubicBezTo>
                  <a:cubicBezTo>
                    <a:pt x="6176" y="5109"/>
                    <a:pt x="6016" y="5655"/>
                    <a:pt x="5856" y="6200"/>
                  </a:cubicBezTo>
                  <a:cubicBezTo>
                    <a:pt x="5588" y="5437"/>
                    <a:pt x="5268" y="4564"/>
                    <a:pt x="4947" y="3691"/>
                  </a:cubicBezTo>
                  <a:cubicBezTo>
                    <a:pt x="5428" y="2600"/>
                    <a:pt x="6016" y="1837"/>
                    <a:pt x="6711" y="1182"/>
                  </a:cubicBezTo>
                  <a:cubicBezTo>
                    <a:pt x="8101" y="-127"/>
                    <a:pt x="9598" y="-236"/>
                    <a:pt x="11095" y="309"/>
                  </a:cubicBezTo>
                  <a:cubicBezTo>
                    <a:pt x="12539" y="855"/>
                    <a:pt x="13822" y="2164"/>
                    <a:pt x="14731" y="4782"/>
                  </a:cubicBezTo>
                  <a:cubicBezTo>
                    <a:pt x="14891" y="5219"/>
                    <a:pt x="14998" y="5764"/>
                    <a:pt x="15159" y="6309"/>
                  </a:cubicBezTo>
                  <a:cubicBezTo>
                    <a:pt x="14784" y="6637"/>
                    <a:pt x="14410" y="6855"/>
                    <a:pt x="14036" y="7182"/>
                  </a:cubicBezTo>
                  <a:cubicBezTo>
                    <a:pt x="12806" y="8600"/>
                    <a:pt x="12218" y="10782"/>
                    <a:pt x="12218" y="13728"/>
                  </a:cubicBezTo>
                  <a:cubicBezTo>
                    <a:pt x="12218" y="13946"/>
                    <a:pt x="12378" y="14273"/>
                    <a:pt x="12485" y="14382"/>
                  </a:cubicBezTo>
                  <a:cubicBezTo>
                    <a:pt x="12646" y="14382"/>
                    <a:pt x="12753" y="14055"/>
                    <a:pt x="12806" y="13728"/>
                  </a:cubicBezTo>
                  <a:cubicBezTo>
                    <a:pt x="12806" y="13182"/>
                    <a:pt x="12806" y="12528"/>
                    <a:pt x="12860" y="11982"/>
                  </a:cubicBezTo>
                  <a:cubicBezTo>
                    <a:pt x="13020" y="10237"/>
                    <a:pt x="13555" y="9037"/>
                    <a:pt x="14303" y="8164"/>
                  </a:cubicBezTo>
                  <a:cubicBezTo>
                    <a:pt x="15159" y="7182"/>
                    <a:pt x="16014" y="7182"/>
                    <a:pt x="16923" y="8055"/>
                  </a:cubicBezTo>
                  <a:cubicBezTo>
                    <a:pt x="17565" y="8819"/>
                    <a:pt x="17832" y="10237"/>
                    <a:pt x="17671" y="11655"/>
                  </a:cubicBezTo>
                  <a:cubicBezTo>
                    <a:pt x="17511" y="12637"/>
                    <a:pt x="17297" y="13400"/>
                    <a:pt x="16923" y="14055"/>
                  </a:cubicBezTo>
                  <a:cubicBezTo>
                    <a:pt x="16763" y="14273"/>
                    <a:pt x="16709" y="14600"/>
                    <a:pt x="16870" y="14928"/>
                  </a:cubicBezTo>
                  <a:cubicBezTo>
                    <a:pt x="16923" y="15037"/>
                    <a:pt x="17190" y="15037"/>
                    <a:pt x="17244" y="14928"/>
                  </a:cubicBezTo>
                  <a:cubicBezTo>
                    <a:pt x="17725" y="14273"/>
                    <a:pt x="18260" y="13837"/>
                    <a:pt x="18848" y="13619"/>
                  </a:cubicBezTo>
                  <a:cubicBezTo>
                    <a:pt x="19436" y="13291"/>
                    <a:pt x="20024" y="13182"/>
                    <a:pt x="20559" y="13728"/>
                  </a:cubicBezTo>
                  <a:cubicBezTo>
                    <a:pt x="21254" y="14382"/>
                    <a:pt x="21521" y="15691"/>
                    <a:pt x="21468" y="17109"/>
                  </a:cubicBezTo>
                  <a:cubicBezTo>
                    <a:pt x="21414" y="17655"/>
                    <a:pt x="21307" y="18200"/>
                    <a:pt x="21254" y="18746"/>
                  </a:cubicBezTo>
                  <a:cubicBezTo>
                    <a:pt x="19329" y="17437"/>
                    <a:pt x="17725" y="18200"/>
                    <a:pt x="16388" y="21364"/>
                  </a:cubicBezTo>
                  <a:cubicBezTo>
                    <a:pt x="16388" y="20928"/>
                    <a:pt x="16388" y="20491"/>
                    <a:pt x="16388" y="20055"/>
                  </a:cubicBezTo>
                  <a:cubicBezTo>
                    <a:pt x="16281" y="18200"/>
                    <a:pt x="15747" y="17109"/>
                    <a:pt x="14998" y="16346"/>
                  </a:cubicBezTo>
                  <a:cubicBezTo>
                    <a:pt x="14945" y="16237"/>
                    <a:pt x="14838" y="16128"/>
                    <a:pt x="14784" y="16019"/>
                  </a:cubicBezTo>
                  <a:cubicBezTo>
                    <a:pt x="14464" y="15800"/>
                    <a:pt x="14464" y="15800"/>
                    <a:pt x="14571" y="15146"/>
                  </a:cubicBezTo>
                  <a:cubicBezTo>
                    <a:pt x="14731" y="14382"/>
                    <a:pt x="14945" y="13728"/>
                    <a:pt x="15212" y="13182"/>
                  </a:cubicBezTo>
                  <a:cubicBezTo>
                    <a:pt x="15372" y="12964"/>
                    <a:pt x="15479" y="12637"/>
                    <a:pt x="15533" y="12309"/>
                  </a:cubicBezTo>
                  <a:cubicBezTo>
                    <a:pt x="15586" y="12091"/>
                    <a:pt x="15533" y="11764"/>
                    <a:pt x="15426" y="11655"/>
                  </a:cubicBezTo>
                  <a:cubicBezTo>
                    <a:pt x="15372" y="11546"/>
                    <a:pt x="15159" y="11546"/>
                    <a:pt x="15105" y="11655"/>
                  </a:cubicBezTo>
                  <a:cubicBezTo>
                    <a:pt x="14838" y="12309"/>
                    <a:pt x="14571" y="12964"/>
                    <a:pt x="14303" y="13619"/>
                  </a:cubicBezTo>
                  <a:cubicBezTo>
                    <a:pt x="14196" y="14055"/>
                    <a:pt x="14089" y="14600"/>
                    <a:pt x="14036" y="15146"/>
                  </a:cubicBezTo>
                  <a:cubicBezTo>
                    <a:pt x="13982" y="15364"/>
                    <a:pt x="13929" y="15582"/>
                    <a:pt x="13769" y="15582"/>
                  </a:cubicBezTo>
                  <a:cubicBezTo>
                    <a:pt x="12432" y="15364"/>
                    <a:pt x="11309" y="16128"/>
                    <a:pt x="10400" y="18091"/>
                  </a:cubicBezTo>
                  <a:cubicBezTo>
                    <a:pt x="10400" y="18200"/>
                    <a:pt x="10347" y="18200"/>
                    <a:pt x="10347" y="18200"/>
                  </a:cubicBezTo>
                  <a:cubicBezTo>
                    <a:pt x="9866" y="17655"/>
                    <a:pt x="9384" y="17000"/>
                    <a:pt x="8903" y="16455"/>
                  </a:cubicBezTo>
                  <a:cubicBezTo>
                    <a:pt x="8208" y="15691"/>
                    <a:pt x="7780" y="14382"/>
                    <a:pt x="7887" y="12855"/>
                  </a:cubicBezTo>
                  <a:cubicBezTo>
                    <a:pt x="7887" y="12309"/>
                    <a:pt x="7994" y="11873"/>
                    <a:pt x="8101" y="11328"/>
                  </a:cubicBezTo>
                  <a:cubicBezTo>
                    <a:pt x="8208" y="10346"/>
                    <a:pt x="8262" y="9473"/>
                    <a:pt x="8048" y="8600"/>
                  </a:cubicBezTo>
                  <a:cubicBezTo>
                    <a:pt x="7941" y="8273"/>
                    <a:pt x="7834" y="8164"/>
                    <a:pt x="7673" y="8273"/>
                  </a:cubicBezTo>
                  <a:cubicBezTo>
                    <a:pt x="7513" y="8491"/>
                    <a:pt x="7460" y="8709"/>
                    <a:pt x="7567" y="9037"/>
                  </a:cubicBezTo>
                  <a:cubicBezTo>
                    <a:pt x="7727" y="9800"/>
                    <a:pt x="7673" y="10455"/>
                    <a:pt x="7513" y="11109"/>
                  </a:cubicBezTo>
                  <a:cubicBezTo>
                    <a:pt x="7246" y="12637"/>
                    <a:pt x="7246" y="14164"/>
                    <a:pt x="7673" y="15691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" name="Freeform 13"/>
            <p:cNvSpPr/>
            <p:nvPr/>
          </p:nvSpPr>
          <p:spPr>
            <a:xfrm>
              <a:off x="2361051" y="954253"/>
              <a:ext cx="1203864" cy="1232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020" fill="norm" stroke="1" extrusionOk="0">
                  <a:moveTo>
                    <a:pt x="20829" y="12875"/>
                  </a:moveTo>
                  <a:cubicBezTo>
                    <a:pt x="21400" y="14621"/>
                    <a:pt x="20924" y="16000"/>
                    <a:pt x="19973" y="17287"/>
                  </a:cubicBezTo>
                  <a:cubicBezTo>
                    <a:pt x="18641" y="19033"/>
                    <a:pt x="16833" y="20044"/>
                    <a:pt x="14644" y="20596"/>
                  </a:cubicBezTo>
                  <a:cubicBezTo>
                    <a:pt x="12836" y="20963"/>
                    <a:pt x="11028" y="21239"/>
                    <a:pt x="9125" y="20779"/>
                  </a:cubicBezTo>
                  <a:cubicBezTo>
                    <a:pt x="8174" y="20596"/>
                    <a:pt x="7222" y="20136"/>
                    <a:pt x="6461" y="19401"/>
                  </a:cubicBezTo>
                  <a:cubicBezTo>
                    <a:pt x="6366" y="19309"/>
                    <a:pt x="6270" y="19033"/>
                    <a:pt x="6366" y="18941"/>
                  </a:cubicBezTo>
                  <a:cubicBezTo>
                    <a:pt x="6746" y="17746"/>
                    <a:pt x="6746" y="16643"/>
                    <a:pt x="6556" y="15540"/>
                  </a:cubicBezTo>
                  <a:cubicBezTo>
                    <a:pt x="6556" y="15448"/>
                    <a:pt x="6556" y="15356"/>
                    <a:pt x="6556" y="15356"/>
                  </a:cubicBezTo>
                  <a:cubicBezTo>
                    <a:pt x="7412" y="15356"/>
                    <a:pt x="8174" y="15356"/>
                    <a:pt x="9030" y="15265"/>
                  </a:cubicBezTo>
                  <a:cubicBezTo>
                    <a:pt x="10457" y="15081"/>
                    <a:pt x="11599" y="14345"/>
                    <a:pt x="12646" y="13426"/>
                  </a:cubicBezTo>
                  <a:cubicBezTo>
                    <a:pt x="13502" y="12691"/>
                    <a:pt x="14263" y="11772"/>
                    <a:pt x="15120" y="10853"/>
                  </a:cubicBezTo>
                  <a:cubicBezTo>
                    <a:pt x="15691" y="10209"/>
                    <a:pt x="16262" y="9658"/>
                    <a:pt x="17213" y="9658"/>
                  </a:cubicBezTo>
                  <a:cubicBezTo>
                    <a:pt x="17404" y="9658"/>
                    <a:pt x="17594" y="9474"/>
                    <a:pt x="17594" y="9290"/>
                  </a:cubicBezTo>
                  <a:cubicBezTo>
                    <a:pt x="17689" y="9014"/>
                    <a:pt x="17499" y="8739"/>
                    <a:pt x="17213" y="8830"/>
                  </a:cubicBezTo>
                  <a:cubicBezTo>
                    <a:pt x="16737" y="8830"/>
                    <a:pt x="16262" y="8830"/>
                    <a:pt x="15786" y="9014"/>
                  </a:cubicBezTo>
                  <a:cubicBezTo>
                    <a:pt x="14930" y="9382"/>
                    <a:pt x="14359" y="10209"/>
                    <a:pt x="13788" y="10945"/>
                  </a:cubicBezTo>
                  <a:cubicBezTo>
                    <a:pt x="12741" y="12231"/>
                    <a:pt x="11504" y="13426"/>
                    <a:pt x="9886" y="14070"/>
                  </a:cubicBezTo>
                  <a:cubicBezTo>
                    <a:pt x="8840" y="14437"/>
                    <a:pt x="7793" y="14621"/>
                    <a:pt x="6651" y="14253"/>
                  </a:cubicBezTo>
                  <a:cubicBezTo>
                    <a:pt x="6461" y="14162"/>
                    <a:pt x="6175" y="13978"/>
                    <a:pt x="5985" y="13702"/>
                  </a:cubicBezTo>
                  <a:cubicBezTo>
                    <a:pt x="5414" y="12783"/>
                    <a:pt x="4653" y="12048"/>
                    <a:pt x="3606" y="11404"/>
                  </a:cubicBezTo>
                  <a:cubicBezTo>
                    <a:pt x="3035" y="11036"/>
                    <a:pt x="2845" y="10485"/>
                    <a:pt x="3226" y="9842"/>
                  </a:cubicBezTo>
                  <a:cubicBezTo>
                    <a:pt x="3606" y="9106"/>
                    <a:pt x="4082" y="8371"/>
                    <a:pt x="4558" y="7636"/>
                  </a:cubicBezTo>
                  <a:cubicBezTo>
                    <a:pt x="5319" y="6625"/>
                    <a:pt x="5414" y="5522"/>
                    <a:pt x="5224" y="4327"/>
                  </a:cubicBezTo>
                  <a:cubicBezTo>
                    <a:pt x="5224" y="4051"/>
                    <a:pt x="5033" y="3775"/>
                    <a:pt x="4748" y="3867"/>
                  </a:cubicBezTo>
                  <a:cubicBezTo>
                    <a:pt x="4367" y="3959"/>
                    <a:pt x="4272" y="4143"/>
                    <a:pt x="4272" y="4419"/>
                  </a:cubicBezTo>
                  <a:cubicBezTo>
                    <a:pt x="4272" y="5062"/>
                    <a:pt x="4367" y="5613"/>
                    <a:pt x="4177" y="6165"/>
                  </a:cubicBezTo>
                  <a:cubicBezTo>
                    <a:pt x="3987" y="6808"/>
                    <a:pt x="3511" y="7452"/>
                    <a:pt x="3130" y="8003"/>
                  </a:cubicBezTo>
                  <a:cubicBezTo>
                    <a:pt x="2655" y="8739"/>
                    <a:pt x="2179" y="9566"/>
                    <a:pt x="1989" y="10577"/>
                  </a:cubicBezTo>
                  <a:cubicBezTo>
                    <a:pt x="1322" y="10025"/>
                    <a:pt x="656" y="9566"/>
                    <a:pt x="85" y="9198"/>
                  </a:cubicBezTo>
                  <a:cubicBezTo>
                    <a:pt x="371" y="8647"/>
                    <a:pt x="656" y="8095"/>
                    <a:pt x="752" y="7636"/>
                  </a:cubicBezTo>
                  <a:cubicBezTo>
                    <a:pt x="1037" y="6625"/>
                    <a:pt x="752" y="5797"/>
                    <a:pt x="276" y="4970"/>
                  </a:cubicBezTo>
                  <a:cubicBezTo>
                    <a:pt x="-200" y="4235"/>
                    <a:pt x="-10" y="3499"/>
                    <a:pt x="466" y="2856"/>
                  </a:cubicBezTo>
                  <a:cubicBezTo>
                    <a:pt x="1608" y="834"/>
                    <a:pt x="4272" y="-361"/>
                    <a:pt x="6651" y="99"/>
                  </a:cubicBezTo>
                  <a:cubicBezTo>
                    <a:pt x="7983" y="282"/>
                    <a:pt x="9125" y="926"/>
                    <a:pt x="9886" y="1937"/>
                  </a:cubicBezTo>
                  <a:cubicBezTo>
                    <a:pt x="10838" y="3132"/>
                    <a:pt x="10933" y="4419"/>
                    <a:pt x="10362" y="5705"/>
                  </a:cubicBezTo>
                  <a:cubicBezTo>
                    <a:pt x="10267" y="5981"/>
                    <a:pt x="10077" y="6349"/>
                    <a:pt x="9886" y="6625"/>
                  </a:cubicBezTo>
                  <a:cubicBezTo>
                    <a:pt x="9696" y="6900"/>
                    <a:pt x="9696" y="7176"/>
                    <a:pt x="9981" y="7360"/>
                  </a:cubicBezTo>
                  <a:cubicBezTo>
                    <a:pt x="10267" y="7544"/>
                    <a:pt x="10552" y="7360"/>
                    <a:pt x="10743" y="7176"/>
                  </a:cubicBezTo>
                  <a:cubicBezTo>
                    <a:pt x="11219" y="6625"/>
                    <a:pt x="11694" y="6073"/>
                    <a:pt x="12265" y="5522"/>
                  </a:cubicBezTo>
                  <a:cubicBezTo>
                    <a:pt x="13122" y="4694"/>
                    <a:pt x="14073" y="4051"/>
                    <a:pt x="15310" y="3683"/>
                  </a:cubicBezTo>
                  <a:cubicBezTo>
                    <a:pt x="16357" y="3408"/>
                    <a:pt x="17308" y="3683"/>
                    <a:pt x="18165" y="4143"/>
                  </a:cubicBezTo>
                  <a:cubicBezTo>
                    <a:pt x="19592" y="4878"/>
                    <a:pt x="20639" y="5889"/>
                    <a:pt x="21019" y="7360"/>
                  </a:cubicBezTo>
                  <a:cubicBezTo>
                    <a:pt x="21305" y="8187"/>
                    <a:pt x="21305" y="9106"/>
                    <a:pt x="21115" y="9933"/>
                  </a:cubicBezTo>
                  <a:cubicBezTo>
                    <a:pt x="20639" y="11864"/>
                    <a:pt x="19497" y="13334"/>
                    <a:pt x="17689" y="14345"/>
                  </a:cubicBezTo>
                  <a:cubicBezTo>
                    <a:pt x="16833" y="14713"/>
                    <a:pt x="15881" y="15081"/>
                    <a:pt x="14930" y="15173"/>
                  </a:cubicBezTo>
                  <a:cubicBezTo>
                    <a:pt x="14739" y="15173"/>
                    <a:pt x="14454" y="15173"/>
                    <a:pt x="14263" y="15173"/>
                  </a:cubicBezTo>
                  <a:cubicBezTo>
                    <a:pt x="13978" y="15081"/>
                    <a:pt x="13693" y="15265"/>
                    <a:pt x="13693" y="15540"/>
                  </a:cubicBezTo>
                  <a:cubicBezTo>
                    <a:pt x="13693" y="15816"/>
                    <a:pt x="13788" y="16000"/>
                    <a:pt x="14073" y="16092"/>
                  </a:cubicBezTo>
                  <a:cubicBezTo>
                    <a:pt x="15215" y="16276"/>
                    <a:pt x="16167" y="16000"/>
                    <a:pt x="17118" y="15632"/>
                  </a:cubicBezTo>
                  <a:cubicBezTo>
                    <a:pt x="18545" y="15081"/>
                    <a:pt x="19782" y="14162"/>
                    <a:pt x="20829" y="12875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0" name="Freeform 14"/>
            <p:cNvSpPr/>
            <p:nvPr/>
          </p:nvSpPr>
          <p:spPr>
            <a:xfrm>
              <a:off x="1184889" y="1944889"/>
              <a:ext cx="1105774" cy="1672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2" y="21600"/>
                  </a:moveTo>
                  <a:cubicBezTo>
                    <a:pt x="4004" y="18255"/>
                    <a:pt x="6006" y="14911"/>
                    <a:pt x="8008" y="11497"/>
                  </a:cubicBezTo>
                  <a:cubicBezTo>
                    <a:pt x="5268" y="11497"/>
                    <a:pt x="2634" y="11497"/>
                    <a:pt x="0" y="11497"/>
                  </a:cubicBezTo>
                  <a:cubicBezTo>
                    <a:pt x="211" y="11009"/>
                    <a:pt x="421" y="10591"/>
                    <a:pt x="738" y="10173"/>
                  </a:cubicBezTo>
                  <a:cubicBezTo>
                    <a:pt x="1580" y="8710"/>
                    <a:pt x="2529" y="7177"/>
                    <a:pt x="3372" y="5644"/>
                  </a:cubicBezTo>
                  <a:cubicBezTo>
                    <a:pt x="3372" y="5644"/>
                    <a:pt x="3372" y="5644"/>
                    <a:pt x="3372" y="5574"/>
                  </a:cubicBezTo>
                  <a:cubicBezTo>
                    <a:pt x="3582" y="5295"/>
                    <a:pt x="3688" y="4947"/>
                    <a:pt x="4004" y="4808"/>
                  </a:cubicBezTo>
                  <a:cubicBezTo>
                    <a:pt x="4215" y="4668"/>
                    <a:pt x="4741" y="4808"/>
                    <a:pt x="5163" y="4877"/>
                  </a:cubicBezTo>
                  <a:cubicBezTo>
                    <a:pt x="7270" y="4877"/>
                    <a:pt x="9061" y="4320"/>
                    <a:pt x="10431" y="3275"/>
                  </a:cubicBezTo>
                  <a:cubicBezTo>
                    <a:pt x="11906" y="2090"/>
                    <a:pt x="13592" y="1045"/>
                    <a:pt x="15489" y="139"/>
                  </a:cubicBezTo>
                  <a:cubicBezTo>
                    <a:pt x="15594" y="139"/>
                    <a:pt x="15700" y="70"/>
                    <a:pt x="15910" y="0"/>
                  </a:cubicBezTo>
                  <a:cubicBezTo>
                    <a:pt x="16121" y="1254"/>
                    <a:pt x="17069" y="2230"/>
                    <a:pt x="18439" y="3066"/>
                  </a:cubicBezTo>
                  <a:cubicBezTo>
                    <a:pt x="17069" y="4459"/>
                    <a:pt x="15805" y="5923"/>
                    <a:pt x="14330" y="7386"/>
                  </a:cubicBezTo>
                  <a:cubicBezTo>
                    <a:pt x="16859" y="7386"/>
                    <a:pt x="19177" y="7386"/>
                    <a:pt x="21600" y="7386"/>
                  </a:cubicBezTo>
                  <a:cubicBezTo>
                    <a:pt x="21600" y="7455"/>
                    <a:pt x="21600" y="7455"/>
                    <a:pt x="21600" y="7525"/>
                  </a:cubicBezTo>
                  <a:cubicBezTo>
                    <a:pt x="15067" y="12194"/>
                    <a:pt x="8535" y="16932"/>
                    <a:pt x="2107" y="21600"/>
                  </a:cubicBezTo>
                  <a:cubicBezTo>
                    <a:pt x="2002" y="21600"/>
                    <a:pt x="2002" y="21600"/>
                    <a:pt x="2002" y="2160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1" name="Freeform 15"/>
            <p:cNvSpPr/>
            <p:nvPr/>
          </p:nvSpPr>
          <p:spPr>
            <a:xfrm>
              <a:off x="2199409" y="83538"/>
              <a:ext cx="1312862" cy="1139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424" fill="norm" stroke="1" extrusionOk="0">
                  <a:moveTo>
                    <a:pt x="13467" y="21424"/>
                  </a:moveTo>
                  <a:cubicBezTo>
                    <a:pt x="13292" y="20511"/>
                    <a:pt x="13292" y="19599"/>
                    <a:pt x="12943" y="18787"/>
                  </a:cubicBezTo>
                  <a:cubicBezTo>
                    <a:pt x="12680" y="18078"/>
                    <a:pt x="12068" y="17368"/>
                    <a:pt x="11543" y="16759"/>
                  </a:cubicBezTo>
                  <a:cubicBezTo>
                    <a:pt x="11368" y="16455"/>
                    <a:pt x="11281" y="16354"/>
                    <a:pt x="11368" y="16049"/>
                  </a:cubicBezTo>
                  <a:cubicBezTo>
                    <a:pt x="12155" y="14123"/>
                    <a:pt x="11806" y="11790"/>
                    <a:pt x="10319" y="10573"/>
                  </a:cubicBezTo>
                  <a:cubicBezTo>
                    <a:pt x="10057" y="10370"/>
                    <a:pt x="10057" y="9762"/>
                    <a:pt x="10319" y="9255"/>
                  </a:cubicBezTo>
                  <a:cubicBezTo>
                    <a:pt x="10494" y="9052"/>
                    <a:pt x="10756" y="8748"/>
                    <a:pt x="10931" y="8647"/>
                  </a:cubicBezTo>
                  <a:cubicBezTo>
                    <a:pt x="11281" y="8545"/>
                    <a:pt x="11368" y="8342"/>
                    <a:pt x="11281" y="8038"/>
                  </a:cubicBezTo>
                  <a:cubicBezTo>
                    <a:pt x="11194" y="7835"/>
                    <a:pt x="10931" y="7734"/>
                    <a:pt x="10756" y="7734"/>
                  </a:cubicBezTo>
                  <a:cubicBezTo>
                    <a:pt x="10144" y="7734"/>
                    <a:pt x="9794" y="8241"/>
                    <a:pt x="9532" y="8849"/>
                  </a:cubicBezTo>
                  <a:cubicBezTo>
                    <a:pt x="9357" y="9154"/>
                    <a:pt x="9270" y="9458"/>
                    <a:pt x="9182" y="9965"/>
                  </a:cubicBezTo>
                  <a:cubicBezTo>
                    <a:pt x="7870" y="9559"/>
                    <a:pt x="6559" y="9863"/>
                    <a:pt x="5334" y="10370"/>
                  </a:cubicBezTo>
                  <a:cubicBezTo>
                    <a:pt x="5422" y="9762"/>
                    <a:pt x="5597" y="9154"/>
                    <a:pt x="5597" y="8545"/>
                  </a:cubicBezTo>
                  <a:cubicBezTo>
                    <a:pt x="5684" y="6720"/>
                    <a:pt x="4810" y="5503"/>
                    <a:pt x="3498" y="4793"/>
                  </a:cubicBezTo>
                  <a:cubicBezTo>
                    <a:pt x="2973" y="4590"/>
                    <a:pt x="2361" y="4489"/>
                    <a:pt x="1836" y="4286"/>
                  </a:cubicBezTo>
                  <a:cubicBezTo>
                    <a:pt x="1662" y="4286"/>
                    <a:pt x="1487" y="4083"/>
                    <a:pt x="1399" y="3982"/>
                  </a:cubicBezTo>
                  <a:cubicBezTo>
                    <a:pt x="962" y="3069"/>
                    <a:pt x="525" y="2156"/>
                    <a:pt x="0" y="1244"/>
                  </a:cubicBezTo>
                  <a:cubicBezTo>
                    <a:pt x="612" y="534"/>
                    <a:pt x="1399" y="128"/>
                    <a:pt x="2274" y="27"/>
                  </a:cubicBezTo>
                  <a:cubicBezTo>
                    <a:pt x="4897" y="-176"/>
                    <a:pt x="7083" y="737"/>
                    <a:pt x="8657" y="3373"/>
                  </a:cubicBezTo>
                  <a:cubicBezTo>
                    <a:pt x="8920" y="3880"/>
                    <a:pt x="9007" y="4489"/>
                    <a:pt x="9095" y="5097"/>
                  </a:cubicBezTo>
                  <a:cubicBezTo>
                    <a:pt x="9270" y="5604"/>
                    <a:pt x="9357" y="5706"/>
                    <a:pt x="9794" y="5706"/>
                  </a:cubicBezTo>
                  <a:cubicBezTo>
                    <a:pt x="11631" y="5300"/>
                    <a:pt x="13117" y="5909"/>
                    <a:pt x="14517" y="7227"/>
                  </a:cubicBezTo>
                  <a:cubicBezTo>
                    <a:pt x="15741" y="8444"/>
                    <a:pt x="16528" y="9965"/>
                    <a:pt x="16878" y="11689"/>
                  </a:cubicBezTo>
                  <a:cubicBezTo>
                    <a:pt x="17053" y="12906"/>
                    <a:pt x="17140" y="14123"/>
                    <a:pt x="16790" y="15339"/>
                  </a:cubicBezTo>
                  <a:cubicBezTo>
                    <a:pt x="16703" y="15542"/>
                    <a:pt x="16615" y="15644"/>
                    <a:pt x="16615" y="15745"/>
                  </a:cubicBezTo>
                  <a:cubicBezTo>
                    <a:pt x="16440" y="16049"/>
                    <a:pt x="16528" y="16354"/>
                    <a:pt x="16790" y="16556"/>
                  </a:cubicBezTo>
                  <a:cubicBezTo>
                    <a:pt x="17053" y="16759"/>
                    <a:pt x="17315" y="16556"/>
                    <a:pt x="17402" y="16354"/>
                  </a:cubicBezTo>
                  <a:cubicBezTo>
                    <a:pt x="17577" y="15745"/>
                    <a:pt x="17752" y="15238"/>
                    <a:pt x="17840" y="14630"/>
                  </a:cubicBezTo>
                  <a:cubicBezTo>
                    <a:pt x="17927" y="13920"/>
                    <a:pt x="17927" y="13311"/>
                    <a:pt x="17927" y="12601"/>
                  </a:cubicBezTo>
                  <a:cubicBezTo>
                    <a:pt x="18977" y="12601"/>
                    <a:pt x="19764" y="13210"/>
                    <a:pt x="20376" y="14224"/>
                  </a:cubicBezTo>
                  <a:cubicBezTo>
                    <a:pt x="21425" y="15847"/>
                    <a:pt x="21600" y="17672"/>
                    <a:pt x="20813" y="19599"/>
                  </a:cubicBezTo>
                  <a:cubicBezTo>
                    <a:pt x="20813" y="19801"/>
                    <a:pt x="20726" y="20004"/>
                    <a:pt x="20551" y="20106"/>
                  </a:cubicBezTo>
                  <a:cubicBezTo>
                    <a:pt x="20463" y="20207"/>
                    <a:pt x="20201" y="20309"/>
                    <a:pt x="20113" y="20207"/>
                  </a:cubicBezTo>
                  <a:cubicBezTo>
                    <a:pt x="18015" y="18686"/>
                    <a:pt x="16091" y="19092"/>
                    <a:pt x="14167" y="20714"/>
                  </a:cubicBezTo>
                  <a:cubicBezTo>
                    <a:pt x="13904" y="21018"/>
                    <a:pt x="13642" y="21221"/>
                    <a:pt x="13467" y="2142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2" name="Freeform 16"/>
            <p:cNvSpPr/>
            <p:nvPr/>
          </p:nvSpPr>
          <p:spPr>
            <a:xfrm>
              <a:off x="237961" y="429882"/>
              <a:ext cx="461141" cy="658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7" h="21467" fill="norm" stroke="1" extrusionOk="0">
                  <a:moveTo>
                    <a:pt x="18512" y="43"/>
                  </a:moveTo>
                  <a:cubicBezTo>
                    <a:pt x="18022" y="3730"/>
                    <a:pt x="19249" y="6891"/>
                    <a:pt x="20967" y="10228"/>
                  </a:cubicBezTo>
                  <a:cubicBezTo>
                    <a:pt x="18022" y="11106"/>
                    <a:pt x="15567" y="12160"/>
                    <a:pt x="13603" y="14091"/>
                  </a:cubicBezTo>
                  <a:cubicBezTo>
                    <a:pt x="11885" y="16023"/>
                    <a:pt x="10903" y="17955"/>
                    <a:pt x="11149" y="20413"/>
                  </a:cubicBezTo>
                  <a:cubicBezTo>
                    <a:pt x="8940" y="20238"/>
                    <a:pt x="6976" y="20589"/>
                    <a:pt x="5258" y="21467"/>
                  </a:cubicBezTo>
                  <a:cubicBezTo>
                    <a:pt x="5012" y="21467"/>
                    <a:pt x="4276" y="21291"/>
                    <a:pt x="4276" y="21116"/>
                  </a:cubicBezTo>
                  <a:cubicBezTo>
                    <a:pt x="1576" y="19184"/>
                    <a:pt x="349" y="16726"/>
                    <a:pt x="103" y="14267"/>
                  </a:cubicBezTo>
                  <a:cubicBezTo>
                    <a:pt x="-633" y="8647"/>
                    <a:pt x="2558" y="4257"/>
                    <a:pt x="9431" y="1447"/>
                  </a:cubicBezTo>
                  <a:cubicBezTo>
                    <a:pt x="11885" y="218"/>
                    <a:pt x="14831" y="-133"/>
                    <a:pt x="17776" y="43"/>
                  </a:cubicBezTo>
                  <a:cubicBezTo>
                    <a:pt x="18022" y="43"/>
                    <a:pt x="18267" y="43"/>
                    <a:pt x="18512" y="43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" name="Freeform 17"/>
            <p:cNvSpPr/>
            <p:nvPr/>
          </p:nvSpPr>
          <p:spPr>
            <a:xfrm>
              <a:off x="0" y="900845"/>
              <a:ext cx="300529" cy="614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2" h="21600" fill="norm" stroke="1" extrusionOk="0">
                  <a:moveTo>
                    <a:pt x="13168" y="0"/>
                  </a:moveTo>
                  <a:cubicBezTo>
                    <a:pt x="14305" y="3221"/>
                    <a:pt x="16958" y="5874"/>
                    <a:pt x="20747" y="7958"/>
                  </a:cubicBezTo>
                  <a:cubicBezTo>
                    <a:pt x="21126" y="8147"/>
                    <a:pt x="21126" y="8526"/>
                    <a:pt x="20747" y="8716"/>
                  </a:cubicBezTo>
                  <a:cubicBezTo>
                    <a:pt x="18473" y="10800"/>
                    <a:pt x="17715" y="12884"/>
                    <a:pt x="18852" y="15158"/>
                  </a:cubicBezTo>
                  <a:cubicBezTo>
                    <a:pt x="18852" y="15347"/>
                    <a:pt x="18473" y="15916"/>
                    <a:pt x="18094" y="15916"/>
                  </a:cubicBezTo>
                  <a:cubicBezTo>
                    <a:pt x="13547" y="17621"/>
                    <a:pt x="9758" y="19326"/>
                    <a:pt x="6726" y="21600"/>
                  </a:cubicBezTo>
                  <a:cubicBezTo>
                    <a:pt x="4073" y="20274"/>
                    <a:pt x="2558" y="18758"/>
                    <a:pt x="1421" y="17053"/>
                  </a:cubicBezTo>
                  <a:cubicBezTo>
                    <a:pt x="-474" y="13642"/>
                    <a:pt x="-474" y="10232"/>
                    <a:pt x="1421" y="7011"/>
                  </a:cubicBezTo>
                  <a:cubicBezTo>
                    <a:pt x="2937" y="4547"/>
                    <a:pt x="5210" y="2274"/>
                    <a:pt x="9758" y="758"/>
                  </a:cubicBezTo>
                  <a:cubicBezTo>
                    <a:pt x="10894" y="568"/>
                    <a:pt x="12031" y="379"/>
                    <a:pt x="13168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48" name="Group 61"/>
          <p:cNvGrpSpPr/>
          <p:nvPr/>
        </p:nvGrpSpPr>
        <p:grpSpPr>
          <a:xfrm>
            <a:off x="7990996" y="4933666"/>
            <a:ext cx="1102470" cy="1102618"/>
            <a:chOff x="0" y="0"/>
            <a:chExt cx="1102469" cy="1102617"/>
          </a:xfrm>
        </p:grpSpPr>
        <p:sp>
          <p:nvSpPr>
            <p:cNvPr id="145" name="Freeform 6"/>
            <p:cNvSpPr/>
            <p:nvPr/>
          </p:nvSpPr>
          <p:spPr>
            <a:xfrm>
              <a:off x="-1" y="230"/>
              <a:ext cx="1102471" cy="1102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79" h="19162" fill="norm" stroke="1" extrusionOk="0">
                  <a:moveTo>
                    <a:pt x="18624" y="4470"/>
                  </a:moveTo>
                  <a:cubicBezTo>
                    <a:pt x="19436" y="5693"/>
                    <a:pt x="19941" y="7023"/>
                    <a:pt x="20109" y="8460"/>
                  </a:cubicBezTo>
                  <a:cubicBezTo>
                    <a:pt x="20417" y="11067"/>
                    <a:pt x="19717" y="13461"/>
                    <a:pt x="18008" y="15509"/>
                  </a:cubicBezTo>
                  <a:cubicBezTo>
                    <a:pt x="14534" y="19632"/>
                    <a:pt x="8538" y="20244"/>
                    <a:pt x="4336" y="17451"/>
                  </a:cubicBezTo>
                  <a:cubicBezTo>
                    <a:pt x="-315" y="14365"/>
                    <a:pt x="-1183" y="8593"/>
                    <a:pt x="1535" y="4496"/>
                  </a:cubicBezTo>
                  <a:cubicBezTo>
                    <a:pt x="4504" y="27"/>
                    <a:pt x="10696" y="-1356"/>
                    <a:pt x="15458" y="1464"/>
                  </a:cubicBezTo>
                  <a:cubicBezTo>
                    <a:pt x="15066" y="1836"/>
                    <a:pt x="14674" y="2209"/>
                    <a:pt x="14282" y="2554"/>
                  </a:cubicBezTo>
                  <a:cubicBezTo>
                    <a:pt x="13889" y="2395"/>
                    <a:pt x="13469" y="2209"/>
                    <a:pt x="13077" y="2049"/>
                  </a:cubicBezTo>
                  <a:cubicBezTo>
                    <a:pt x="12573" y="1863"/>
                    <a:pt x="12068" y="1730"/>
                    <a:pt x="11536" y="1650"/>
                  </a:cubicBezTo>
                  <a:cubicBezTo>
                    <a:pt x="10780" y="1517"/>
                    <a:pt x="9995" y="1490"/>
                    <a:pt x="9239" y="1570"/>
                  </a:cubicBezTo>
                  <a:cubicBezTo>
                    <a:pt x="7922" y="1703"/>
                    <a:pt x="6689" y="2102"/>
                    <a:pt x="5569" y="2767"/>
                  </a:cubicBezTo>
                  <a:cubicBezTo>
                    <a:pt x="4504" y="3406"/>
                    <a:pt x="3608" y="4257"/>
                    <a:pt x="2935" y="5268"/>
                  </a:cubicBezTo>
                  <a:cubicBezTo>
                    <a:pt x="2571" y="5826"/>
                    <a:pt x="2263" y="6438"/>
                    <a:pt x="2039" y="7077"/>
                  </a:cubicBezTo>
                  <a:cubicBezTo>
                    <a:pt x="1899" y="7502"/>
                    <a:pt x="1787" y="7954"/>
                    <a:pt x="1703" y="8380"/>
                  </a:cubicBezTo>
                  <a:cubicBezTo>
                    <a:pt x="1591" y="9125"/>
                    <a:pt x="1591" y="9870"/>
                    <a:pt x="1675" y="10614"/>
                  </a:cubicBezTo>
                  <a:cubicBezTo>
                    <a:pt x="1759" y="11333"/>
                    <a:pt x="1983" y="12024"/>
                    <a:pt x="2291" y="12689"/>
                  </a:cubicBezTo>
                  <a:cubicBezTo>
                    <a:pt x="2823" y="13913"/>
                    <a:pt x="3608" y="14924"/>
                    <a:pt x="4672" y="15748"/>
                  </a:cubicBezTo>
                  <a:cubicBezTo>
                    <a:pt x="5401" y="16334"/>
                    <a:pt x="6185" y="16786"/>
                    <a:pt x="7082" y="17105"/>
                  </a:cubicBezTo>
                  <a:cubicBezTo>
                    <a:pt x="7642" y="17291"/>
                    <a:pt x="8230" y="17451"/>
                    <a:pt x="8819" y="17531"/>
                  </a:cubicBezTo>
                  <a:cubicBezTo>
                    <a:pt x="9575" y="17637"/>
                    <a:pt x="10359" y="17664"/>
                    <a:pt x="11116" y="17557"/>
                  </a:cubicBezTo>
                  <a:cubicBezTo>
                    <a:pt x="11816" y="17477"/>
                    <a:pt x="12489" y="17318"/>
                    <a:pt x="13161" y="17078"/>
                  </a:cubicBezTo>
                  <a:cubicBezTo>
                    <a:pt x="13889" y="16812"/>
                    <a:pt x="14590" y="16440"/>
                    <a:pt x="15206" y="15988"/>
                  </a:cubicBezTo>
                  <a:cubicBezTo>
                    <a:pt x="15822" y="15536"/>
                    <a:pt x="16383" y="15004"/>
                    <a:pt x="16859" y="14392"/>
                  </a:cubicBezTo>
                  <a:cubicBezTo>
                    <a:pt x="17223" y="13940"/>
                    <a:pt x="17531" y="13434"/>
                    <a:pt x="17784" y="12902"/>
                  </a:cubicBezTo>
                  <a:cubicBezTo>
                    <a:pt x="18036" y="12450"/>
                    <a:pt x="18204" y="11971"/>
                    <a:pt x="18316" y="11466"/>
                  </a:cubicBezTo>
                  <a:cubicBezTo>
                    <a:pt x="18428" y="11013"/>
                    <a:pt x="18512" y="10588"/>
                    <a:pt x="18540" y="10136"/>
                  </a:cubicBezTo>
                  <a:cubicBezTo>
                    <a:pt x="18540" y="9630"/>
                    <a:pt x="18540" y="9098"/>
                    <a:pt x="18484" y="8593"/>
                  </a:cubicBezTo>
                  <a:cubicBezTo>
                    <a:pt x="18456" y="8247"/>
                    <a:pt x="18372" y="7875"/>
                    <a:pt x="18288" y="7529"/>
                  </a:cubicBezTo>
                  <a:cubicBezTo>
                    <a:pt x="18120" y="6890"/>
                    <a:pt x="17840" y="6252"/>
                    <a:pt x="17475" y="5667"/>
                  </a:cubicBezTo>
                  <a:cubicBezTo>
                    <a:pt x="17447" y="5613"/>
                    <a:pt x="17447" y="5560"/>
                    <a:pt x="17503" y="5507"/>
                  </a:cubicBezTo>
                  <a:cubicBezTo>
                    <a:pt x="17868" y="5188"/>
                    <a:pt x="18176" y="4869"/>
                    <a:pt x="18512" y="4549"/>
                  </a:cubicBezTo>
                  <a:cubicBezTo>
                    <a:pt x="18540" y="4523"/>
                    <a:pt x="18568" y="4496"/>
                    <a:pt x="18624" y="447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6" name="Freeform 7"/>
            <p:cNvSpPr/>
            <p:nvPr/>
          </p:nvSpPr>
          <p:spPr>
            <a:xfrm>
              <a:off x="222317" y="223010"/>
              <a:ext cx="656384" cy="655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8" h="20560" fill="norm" stroke="1" extrusionOk="0">
                  <a:moveTo>
                    <a:pt x="15447" y="1552"/>
                  </a:moveTo>
                  <a:cubicBezTo>
                    <a:pt x="14830" y="2176"/>
                    <a:pt x="14213" y="2800"/>
                    <a:pt x="13596" y="3424"/>
                  </a:cubicBezTo>
                  <a:cubicBezTo>
                    <a:pt x="13548" y="3472"/>
                    <a:pt x="13406" y="3520"/>
                    <a:pt x="13311" y="3472"/>
                  </a:cubicBezTo>
                  <a:cubicBezTo>
                    <a:pt x="12694" y="3136"/>
                    <a:pt x="11982" y="2944"/>
                    <a:pt x="11270" y="2848"/>
                  </a:cubicBezTo>
                  <a:cubicBezTo>
                    <a:pt x="10415" y="2752"/>
                    <a:pt x="9608" y="2752"/>
                    <a:pt x="8801" y="2896"/>
                  </a:cubicBezTo>
                  <a:cubicBezTo>
                    <a:pt x="7709" y="3136"/>
                    <a:pt x="6712" y="3568"/>
                    <a:pt x="5858" y="4192"/>
                  </a:cubicBezTo>
                  <a:cubicBezTo>
                    <a:pt x="4956" y="4864"/>
                    <a:pt x="4244" y="5680"/>
                    <a:pt x="3722" y="6640"/>
                  </a:cubicBezTo>
                  <a:cubicBezTo>
                    <a:pt x="3247" y="7504"/>
                    <a:pt x="2962" y="8368"/>
                    <a:pt x="2820" y="9328"/>
                  </a:cubicBezTo>
                  <a:cubicBezTo>
                    <a:pt x="2677" y="10432"/>
                    <a:pt x="2772" y="11488"/>
                    <a:pt x="3105" y="12544"/>
                  </a:cubicBezTo>
                  <a:cubicBezTo>
                    <a:pt x="3627" y="14272"/>
                    <a:pt x="4671" y="15616"/>
                    <a:pt x="6143" y="16576"/>
                  </a:cubicBezTo>
                  <a:cubicBezTo>
                    <a:pt x="7187" y="17248"/>
                    <a:pt x="8279" y="17632"/>
                    <a:pt x="9513" y="17776"/>
                  </a:cubicBezTo>
                  <a:cubicBezTo>
                    <a:pt x="10795" y="17872"/>
                    <a:pt x="11982" y="17680"/>
                    <a:pt x="13169" y="17152"/>
                  </a:cubicBezTo>
                  <a:cubicBezTo>
                    <a:pt x="14356" y="16624"/>
                    <a:pt x="15352" y="15856"/>
                    <a:pt x="16112" y="14800"/>
                  </a:cubicBezTo>
                  <a:cubicBezTo>
                    <a:pt x="16729" y="13984"/>
                    <a:pt x="17156" y="13072"/>
                    <a:pt x="17394" y="12064"/>
                  </a:cubicBezTo>
                  <a:cubicBezTo>
                    <a:pt x="17584" y="11248"/>
                    <a:pt x="17679" y="10480"/>
                    <a:pt x="17584" y="9664"/>
                  </a:cubicBezTo>
                  <a:cubicBezTo>
                    <a:pt x="17536" y="8752"/>
                    <a:pt x="17299" y="7840"/>
                    <a:pt x="16872" y="6976"/>
                  </a:cubicBezTo>
                  <a:cubicBezTo>
                    <a:pt x="17536" y="6304"/>
                    <a:pt x="18201" y="5632"/>
                    <a:pt x="18865" y="4960"/>
                  </a:cubicBezTo>
                  <a:cubicBezTo>
                    <a:pt x="19910" y="6688"/>
                    <a:pt x="20432" y="8560"/>
                    <a:pt x="20337" y="10576"/>
                  </a:cubicBezTo>
                  <a:cubicBezTo>
                    <a:pt x="20290" y="12544"/>
                    <a:pt x="19767" y="14320"/>
                    <a:pt x="18676" y="15952"/>
                  </a:cubicBezTo>
                  <a:cubicBezTo>
                    <a:pt x="16587" y="19024"/>
                    <a:pt x="13643" y="20560"/>
                    <a:pt x="9988" y="20560"/>
                  </a:cubicBezTo>
                  <a:cubicBezTo>
                    <a:pt x="7187" y="20560"/>
                    <a:pt x="4766" y="19456"/>
                    <a:pt x="2867" y="17440"/>
                  </a:cubicBezTo>
                  <a:cubicBezTo>
                    <a:pt x="-1168" y="13120"/>
                    <a:pt x="-883" y="6640"/>
                    <a:pt x="3342" y="2704"/>
                  </a:cubicBezTo>
                  <a:cubicBezTo>
                    <a:pt x="7330" y="-1040"/>
                    <a:pt x="12741" y="-368"/>
                    <a:pt x="15447" y="155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7" name="Freeform 8"/>
            <p:cNvSpPr/>
            <p:nvPr/>
          </p:nvSpPr>
          <p:spPr>
            <a:xfrm>
              <a:off x="440130" y="0"/>
              <a:ext cx="660071" cy="662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519" fill="norm" stroke="1" extrusionOk="0">
                  <a:moveTo>
                    <a:pt x="18005" y="0"/>
                  </a:moveTo>
                  <a:cubicBezTo>
                    <a:pt x="18005" y="1194"/>
                    <a:pt x="18005" y="2339"/>
                    <a:pt x="18005" y="3534"/>
                  </a:cubicBezTo>
                  <a:cubicBezTo>
                    <a:pt x="19152" y="3534"/>
                    <a:pt x="20300" y="3534"/>
                    <a:pt x="21447" y="3534"/>
                  </a:cubicBezTo>
                  <a:cubicBezTo>
                    <a:pt x="21447" y="3583"/>
                    <a:pt x="21447" y="3633"/>
                    <a:pt x="21497" y="3633"/>
                  </a:cubicBezTo>
                  <a:cubicBezTo>
                    <a:pt x="21048" y="4031"/>
                    <a:pt x="20649" y="4479"/>
                    <a:pt x="20250" y="4877"/>
                  </a:cubicBezTo>
                  <a:cubicBezTo>
                    <a:pt x="18504" y="6619"/>
                    <a:pt x="16758" y="8361"/>
                    <a:pt x="15012" y="10103"/>
                  </a:cubicBezTo>
                  <a:cubicBezTo>
                    <a:pt x="14862" y="10253"/>
                    <a:pt x="14713" y="10352"/>
                    <a:pt x="14463" y="10302"/>
                  </a:cubicBezTo>
                  <a:cubicBezTo>
                    <a:pt x="13964" y="10302"/>
                    <a:pt x="13466" y="10302"/>
                    <a:pt x="12967" y="10352"/>
                  </a:cubicBezTo>
                  <a:cubicBezTo>
                    <a:pt x="12867" y="10352"/>
                    <a:pt x="12667" y="10402"/>
                    <a:pt x="12618" y="10452"/>
                  </a:cubicBezTo>
                  <a:cubicBezTo>
                    <a:pt x="11271" y="11795"/>
                    <a:pt x="9974" y="13089"/>
                    <a:pt x="8677" y="14383"/>
                  </a:cubicBezTo>
                  <a:cubicBezTo>
                    <a:pt x="8078" y="14981"/>
                    <a:pt x="7479" y="15578"/>
                    <a:pt x="6931" y="16175"/>
                  </a:cubicBezTo>
                  <a:cubicBezTo>
                    <a:pt x="6881" y="16225"/>
                    <a:pt x="6831" y="16324"/>
                    <a:pt x="6881" y="16424"/>
                  </a:cubicBezTo>
                  <a:cubicBezTo>
                    <a:pt x="7030" y="16822"/>
                    <a:pt x="7130" y="17220"/>
                    <a:pt x="7180" y="17618"/>
                  </a:cubicBezTo>
                  <a:cubicBezTo>
                    <a:pt x="7280" y="18863"/>
                    <a:pt x="6831" y="19858"/>
                    <a:pt x="5933" y="20654"/>
                  </a:cubicBezTo>
                  <a:cubicBezTo>
                    <a:pt x="5135" y="21301"/>
                    <a:pt x="4237" y="21600"/>
                    <a:pt x="3239" y="21500"/>
                  </a:cubicBezTo>
                  <a:cubicBezTo>
                    <a:pt x="2042" y="21351"/>
                    <a:pt x="1144" y="20754"/>
                    <a:pt x="496" y="19759"/>
                  </a:cubicBezTo>
                  <a:cubicBezTo>
                    <a:pt x="-3" y="18912"/>
                    <a:pt x="-103" y="17967"/>
                    <a:pt x="97" y="17021"/>
                  </a:cubicBezTo>
                  <a:cubicBezTo>
                    <a:pt x="396" y="15926"/>
                    <a:pt x="1094" y="15080"/>
                    <a:pt x="2192" y="14632"/>
                  </a:cubicBezTo>
                  <a:cubicBezTo>
                    <a:pt x="3189" y="14184"/>
                    <a:pt x="4187" y="14234"/>
                    <a:pt x="5135" y="14682"/>
                  </a:cubicBezTo>
                  <a:cubicBezTo>
                    <a:pt x="5235" y="14682"/>
                    <a:pt x="5334" y="14632"/>
                    <a:pt x="5384" y="14582"/>
                  </a:cubicBezTo>
                  <a:cubicBezTo>
                    <a:pt x="6731" y="13288"/>
                    <a:pt x="8078" y="11945"/>
                    <a:pt x="9425" y="10601"/>
                  </a:cubicBezTo>
                  <a:cubicBezTo>
                    <a:pt x="9974" y="10053"/>
                    <a:pt x="10473" y="9506"/>
                    <a:pt x="11021" y="9008"/>
                  </a:cubicBezTo>
                  <a:cubicBezTo>
                    <a:pt x="11171" y="8859"/>
                    <a:pt x="11221" y="8710"/>
                    <a:pt x="11221" y="8511"/>
                  </a:cubicBezTo>
                  <a:cubicBezTo>
                    <a:pt x="11221" y="8063"/>
                    <a:pt x="11221" y="7565"/>
                    <a:pt x="11221" y="7117"/>
                  </a:cubicBezTo>
                  <a:cubicBezTo>
                    <a:pt x="11171" y="6868"/>
                    <a:pt x="11271" y="6719"/>
                    <a:pt x="11420" y="6520"/>
                  </a:cubicBezTo>
                  <a:cubicBezTo>
                    <a:pt x="13565" y="4380"/>
                    <a:pt x="15710" y="2240"/>
                    <a:pt x="17855" y="149"/>
                  </a:cubicBezTo>
                  <a:cubicBezTo>
                    <a:pt x="17905" y="100"/>
                    <a:pt x="17955" y="50"/>
                    <a:pt x="18005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53" name="Group 69"/>
          <p:cNvGrpSpPr/>
          <p:nvPr/>
        </p:nvGrpSpPr>
        <p:grpSpPr>
          <a:xfrm>
            <a:off x="10067615" y="2515222"/>
            <a:ext cx="1140487" cy="1140212"/>
            <a:chOff x="0" y="0"/>
            <a:chExt cx="1140485" cy="1140210"/>
          </a:xfrm>
        </p:grpSpPr>
        <p:sp>
          <p:nvSpPr>
            <p:cNvPr id="149" name="Freeform 18"/>
            <p:cNvSpPr/>
            <p:nvPr/>
          </p:nvSpPr>
          <p:spPr>
            <a:xfrm>
              <a:off x="-1" y="384988"/>
              <a:ext cx="755497" cy="755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298" fill="norm" stroke="1" extrusionOk="0">
                  <a:moveTo>
                    <a:pt x="7839" y="21292"/>
                  </a:moveTo>
                  <a:cubicBezTo>
                    <a:pt x="7666" y="21292"/>
                    <a:pt x="7494" y="21261"/>
                    <a:pt x="7337" y="21198"/>
                  </a:cubicBezTo>
                  <a:cubicBezTo>
                    <a:pt x="5547" y="20444"/>
                    <a:pt x="5547" y="20444"/>
                    <a:pt x="5547" y="20444"/>
                  </a:cubicBezTo>
                  <a:cubicBezTo>
                    <a:pt x="4935" y="20193"/>
                    <a:pt x="4590" y="19518"/>
                    <a:pt x="4747" y="18875"/>
                  </a:cubicBezTo>
                  <a:cubicBezTo>
                    <a:pt x="4857" y="18498"/>
                    <a:pt x="4951" y="18105"/>
                    <a:pt x="5061" y="17729"/>
                  </a:cubicBezTo>
                  <a:cubicBezTo>
                    <a:pt x="4511" y="17289"/>
                    <a:pt x="4009" y="16787"/>
                    <a:pt x="3569" y="16237"/>
                  </a:cubicBezTo>
                  <a:cubicBezTo>
                    <a:pt x="3193" y="16347"/>
                    <a:pt x="2800" y="16441"/>
                    <a:pt x="2423" y="16551"/>
                  </a:cubicBezTo>
                  <a:cubicBezTo>
                    <a:pt x="1780" y="16708"/>
                    <a:pt x="1105" y="16363"/>
                    <a:pt x="854" y="15751"/>
                  </a:cubicBezTo>
                  <a:cubicBezTo>
                    <a:pt x="100" y="13961"/>
                    <a:pt x="100" y="13961"/>
                    <a:pt x="100" y="13961"/>
                  </a:cubicBezTo>
                  <a:cubicBezTo>
                    <a:pt x="-151" y="13349"/>
                    <a:pt x="84" y="12643"/>
                    <a:pt x="650" y="12297"/>
                  </a:cubicBezTo>
                  <a:cubicBezTo>
                    <a:pt x="995" y="12093"/>
                    <a:pt x="1340" y="11889"/>
                    <a:pt x="1686" y="11685"/>
                  </a:cubicBezTo>
                  <a:cubicBezTo>
                    <a:pt x="1607" y="10994"/>
                    <a:pt x="1607" y="10288"/>
                    <a:pt x="1686" y="9597"/>
                  </a:cubicBezTo>
                  <a:cubicBezTo>
                    <a:pt x="1340" y="9393"/>
                    <a:pt x="995" y="9189"/>
                    <a:pt x="650" y="8985"/>
                  </a:cubicBezTo>
                  <a:cubicBezTo>
                    <a:pt x="84" y="8655"/>
                    <a:pt x="-151" y="7933"/>
                    <a:pt x="100" y="7321"/>
                  </a:cubicBezTo>
                  <a:cubicBezTo>
                    <a:pt x="854" y="5532"/>
                    <a:pt x="854" y="5532"/>
                    <a:pt x="854" y="5532"/>
                  </a:cubicBezTo>
                  <a:cubicBezTo>
                    <a:pt x="1105" y="4919"/>
                    <a:pt x="1780" y="4574"/>
                    <a:pt x="2423" y="4747"/>
                  </a:cubicBezTo>
                  <a:cubicBezTo>
                    <a:pt x="2800" y="4841"/>
                    <a:pt x="3193" y="4935"/>
                    <a:pt x="3569" y="5045"/>
                  </a:cubicBezTo>
                  <a:cubicBezTo>
                    <a:pt x="4009" y="4496"/>
                    <a:pt x="4511" y="3993"/>
                    <a:pt x="5061" y="3569"/>
                  </a:cubicBezTo>
                  <a:cubicBezTo>
                    <a:pt x="4951" y="3177"/>
                    <a:pt x="4857" y="2784"/>
                    <a:pt x="4747" y="2408"/>
                  </a:cubicBezTo>
                  <a:cubicBezTo>
                    <a:pt x="4590" y="1764"/>
                    <a:pt x="4935" y="1089"/>
                    <a:pt x="5547" y="838"/>
                  </a:cubicBezTo>
                  <a:cubicBezTo>
                    <a:pt x="7337" y="100"/>
                    <a:pt x="7337" y="100"/>
                    <a:pt x="7337" y="100"/>
                  </a:cubicBezTo>
                  <a:cubicBezTo>
                    <a:pt x="7949" y="-151"/>
                    <a:pt x="8655" y="84"/>
                    <a:pt x="9001" y="650"/>
                  </a:cubicBezTo>
                  <a:cubicBezTo>
                    <a:pt x="9205" y="979"/>
                    <a:pt x="9409" y="1325"/>
                    <a:pt x="9613" y="1670"/>
                  </a:cubicBezTo>
                  <a:cubicBezTo>
                    <a:pt x="10304" y="1591"/>
                    <a:pt x="11010" y="1591"/>
                    <a:pt x="11701" y="1670"/>
                  </a:cubicBezTo>
                  <a:cubicBezTo>
                    <a:pt x="11905" y="1325"/>
                    <a:pt x="12109" y="979"/>
                    <a:pt x="12313" y="650"/>
                  </a:cubicBezTo>
                  <a:cubicBezTo>
                    <a:pt x="12643" y="84"/>
                    <a:pt x="13365" y="-151"/>
                    <a:pt x="13977" y="100"/>
                  </a:cubicBezTo>
                  <a:cubicBezTo>
                    <a:pt x="15766" y="838"/>
                    <a:pt x="15766" y="838"/>
                    <a:pt x="15766" y="838"/>
                  </a:cubicBezTo>
                  <a:cubicBezTo>
                    <a:pt x="16379" y="1089"/>
                    <a:pt x="16724" y="1764"/>
                    <a:pt x="16551" y="2408"/>
                  </a:cubicBezTo>
                  <a:cubicBezTo>
                    <a:pt x="16457" y="2784"/>
                    <a:pt x="16363" y="3177"/>
                    <a:pt x="16253" y="3569"/>
                  </a:cubicBezTo>
                  <a:cubicBezTo>
                    <a:pt x="16802" y="3993"/>
                    <a:pt x="17305" y="4496"/>
                    <a:pt x="17729" y="5045"/>
                  </a:cubicBezTo>
                  <a:cubicBezTo>
                    <a:pt x="18121" y="4935"/>
                    <a:pt x="18514" y="4841"/>
                    <a:pt x="18890" y="4747"/>
                  </a:cubicBezTo>
                  <a:cubicBezTo>
                    <a:pt x="19534" y="4574"/>
                    <a:pt x="20209" y="4919"/>
                    <a:pt x="20460" y="5532"/>
                  </a:cubicBezTo>
                  <a:cubicBezTo>
                    <a:pt x="21198" y="7321"/>
                    <a:pt x="21198" y="7321"/>
                    <a:pt x="21198" y="7321"/>
                  </a:cubicBezTo>
                  <a:cubicBezTo>
                    <a:pt x="21198" y="7321"/>
                    <a:pt x="21198" y="7321"/>
                    <a:pt x="21198" y="7321"/>
                  </a:cubicBezTo>
                  <a:cubicBezTo>
                    <a:pt x="21449" y="7933"/>
                    <a:pt x="21214" y="8655"/>
                    <a:pt x="20648" y="8985"/>
                  </a:cubicBezTo>
                  <a:cubicBezTo>
                    <a:pt x="20319" y="9189"/>
                    <a:pt x="19973" y="9393"/>
                    <a:pt x="19628" y="9597"/>
                  </a:cubicBezTo>
                  <a:cubicBezTo>
                    <a:pt x="19707" y="10288"/>
                    <a:pt x="19707" y="10994"/>
                    <a:pt x="19628" y="11685"/>
                  </a:cubicBezTo>
                  <a:cubicBezTo>
                    <a:pt x="19973" y="11889"/>
                    <a:pt x="20319" y="12093"/>
                    <a:pt x="20648" y="12297"/>
                  </a:cubicBezTo>
                  <a:cubicBezTo>
                    <a:pt x="21214" y="12643"/>
                    <a:pt x="21449" y="13349"/>
                    <a:pt x="21198" y="13961"/>
                  </a:cubicBezTo>
                  <a:cubicBezTo>
                    <a:pt x="20460" y="15751"/>
                    <a:pt x="20460" y="15751"/>
                    <a:pt x="20460" y="15751"/>
                  </a:cubicBezTo>
                  <a:cubicBezTo>
                    <a:pt x="20209" y="16363"/>
                    <a:pt x="19534" y="16708"/>
                    <a:pt x="18890" y="16551"/>
                  </a:cubicBezTo>
                  <a:cubicBezTo>
                    <a:pt x="18514" y="16441"/>
                    <a:pt x="18121" y="16347"/>
                    <a:pt x="17729" y="16237"/>
                  </a:cubicBezTo>
                  <a:cubicBezTo>
                    <a:pt x="17305" y="16787"/>
                    <a:pt x="16802" y="17289"/>
                    <a:pt x="16253" y="17729"/>
                  </a:cubicBezTo>
                  <a:cubicBezTo>
                    <a:pt x="16363" y="18121"/>
                    <a:pt x="16457" y="18498"/>
                    <a:pt x="16551" y="18875"/>
                  </a:cubicBezTo>
                  <a:cubicBezTo>
                    <a:pt x="16724" y="19518"/>
                    <a:pt x="16379" y="20193"/>
                    <a:pt x="15766" y="20444"/>
                  </a:cubicBezTo>
                  <a:cubicBezTo>
                    <a:pt x="13977" y="21198"/>
                    <a:pt x="13977" y="21198"/>
                    <a:pt x="13977" y="21198"/>
                  </a:cubicBezTo>
                  <a:cubicBezTo>
                    <a:pt x="13365" y="21449"/>
                    <a:pt x="12643" y="21214"/>
                    <a:pt x="12313" y="20648"/>
                  </a:cubicBezTo>
                  <a:cubicBezTo>
                    <a:pt x="12109" y="20303"/>
                    <a:pt x="11905" y="19958"/>
                    <a:pt x="11701" y="19612"/>
                  </a:cubicBezTo>
                  <a:cubicBezTo>
                    <a:pt x="11010" y="19691"/>
                    <a:pt x="10304" y="19691"/>
                    <a:pt x="9613" y="19612"/>
                  </a:cubicBezTo>
                  <a:cubicBezTo>
                    <a:pt x="9409" y="19958"/>
                    <a:pt x="9205" y="20303"/>
                    <a:pt x="9001" y="20648"/>
                  </a:cubicBezTo>
                  <a:cubicBezTo>
                    <a:pt x="8750" y="21057"/>
                    <a:pt x="8310" y="21292"/>
                    <a:pt x="7839" y="21292"/>
                  </a:cubicBezTo>
                  <a:close/>
                  <a:moveTo>
                    <a:pt x="6175" y="19157"/>
                  </a:moveTo>
                  <a:cubicBezTo>
                    <a:pt x="7808" y="19832"/>
                    <a:pt x="7808" y="19832"/>
                    <a:pt x="7808" y="19832"/>
                  </a:cubicBezTo>
                  <a:cubicBezTo>
                    <a:pt x="7996" y="19502"/>
                    <a:pt x="8200" y="19173"/>
                    <a:pt x="8389" y="18843"/>
                  </a:cubicBezTo>
                  <a:cubicBezTo>
                    <a:pt x="8671" y="18372"/>
                    <a:pt x="9189" y="18105"/>
                    <a:pt x="9723" y="18168"/>
                  </a:cubicBezTo>
                  <a:cubicBezTo>
                    <a:pt x="10351" y="18247"/>
                    <a:pt x="10963" y="18247"/>
                    <a:pt x="11591" y="18168"/>
                  </a:cubicBezTo>
                  <a:cubicBezTo>
                    <a:pt x="12125" y="18105"/>
                    <a:pt x="12643" y="18372"/>
                    <a:pt x="12925" y="18843"/>
                  </a:cubicBezTo>
                  <a:cubicBezTo>
                    <a:pt x="13114" y="19173"/>
                    <a:pt x="13302" y="19502"/>
                    <a:pt x="13506" y="19832"/>
                  </a:cubicBezTo>
                  <a:cubicBezTo>
                    <a:pt x="15139" y="19157"/>
                    <a:pt x="15139" y="19157"/>
                    <a:pt x="15139" y="19157"/>
                  </a:cubicBezTo>
                  <a:cubicBezTo>
                    <a:pt x="15044" y="18780"/>
                    <a:pt x="14950" y="18419"/>
                    <a:pt x="14856" y="18043"/>
                  </a:cubicBezTo>
                  <a:cubicBezTo>
                    <a:pt x="14715" y="17509"/>
                    <a:pt x="14887" y="16959"/>
                    <a:pt x="15327" y="16630"/>
                  </a:cubicBezTo>
                  <a:cubicBezTo>
                    <a:pt x="15814" y="16237"/>
                    <a:pt x="16253" y="15798"/>
                    <a:pt x="16646" y="15311"/>
                  </a:cubicBezTo>
                  <a:cubicBezTo>
                    <a:pt x="16975" y="14887"/>
                    <a:pt x="17525" y="14699"/>
                    <a:pt x="18058" y="14840"/>
                  </a:cubicBezTo>
                  <a:cubicBezTo>
                    <a:pt x="18419" y="14934"/>
                    <a:pt x="18796" y="15029"/>
                    <a:pt x="19157" y="15123"/>
                  </a:cubicBezTo>
                  <a:cubicBezTo>
                    <a:pt x="19848" y="13490"/>
                    <a:pt x="19848" y="13490"/>
                    <a:pt x="19848" y="13490"/>
                  </a:cubicBezTo>
                  <a:cubicBezTo>
                    <a:pt x="19518" y="13286"/>
                    <a:pt x="19189" y="13098"/>
                    <a:pt x="18859" y="12909"/>
                  </a:cubicBezTo>
                  <a:cubicBezTo>
                    <a:pt x="18388" y="12627"/>
                    <a:pt x="18121" y="12109"/>
                    <a:pt x="18184" y="11575"/>
                  </a:cubicBezTo>
                  <a:cubicBezTo>
                    <a:pt x="18262" y="10947"/>
                    <a:pt x="18262" y="10335"/>
                    <a:pt x="18184" y="9707"/>
                  </a:cubicBezTo>
                  <a:cubicBezTo>
                    <a:pt x="18121" y="9173"/>
                    <a:pt x="18388" y="8655"/>
                    <a:pt x="18859" y="8373"/>
                  </a:cubicBezTo>
                  <a:cubicBezTo>
                    <a:pt x="19189" y="8184"/>
                    <a:pt x="19518" y="7996"/>
                    <a:pt x="19848" y="7792"/>
                  </a:cubicBezTo>
                  <a:cubicBezTo>
                    <a:pt x="19157" y="6159"/>
                    <a:pt x="19157" y="6159"/>
                    <a:pt x="19157" y="6159"/>
                  </a:cubicBezTo>
                  <a:cubicBezTo>
                    <a:pt x="18796" y="6254"/>
                    <a:pt x="18419" y="6348"/>
                    <a:pt x="18058" y="6442"/>
                  </a:cubicBezTo>
                  <a:cubicBezTo>
                    <a:pt x="17525" y="6583"/>
                    <a:pt x="16975" y="6411"/>
                    <a:pt x="16646" y="5971"/>
                  </a:cubicBezTo>
                  <a:cubicBezTo>
                    <a:pt x="16253" y="5484"/>
                    <a:pt x="15814" y="5045"/>
                    <a:pt x="15327" y="4652"/>
                  </a:cubicBezTo>
                  <a:cubicBezTo>
                    <a:pt x="14887" y="4323"/>
                    <a:pt x="14715" y="3773"/>
                    <a:pt x="14856" y="3240"/>
                  </a:cubicBezTo>
                  <a:cubicBezTo>
                    <a:pt x="14950" y="2879"/>
                    <a:pt x="15044" y="2502"/>
                    <a:pt x="15139" y="2141"/>
                  </a:cubicBezTo>
                  <a:cubicBezTo>
                    <a:pt x="13506" y="1450"/>
                    <a:pt x="13506" y="1450"/>
                    <a:pt x="13506" y="1450"/>
                  </a:cubicBezTo>
                  <a:cubicBezTo>
                    <a:pt x="13302" y="1780"/>
                    <a:pt x="13114" y="2109"/>
                    <a:pt x="12925" y="2439"/>
                  </a:cubicBezTo>
                  <a:cubicBezTo>
                    <a:pt x="12643" y="2910"/>
                    <a:pt x="12125" y="3177"/>
                    <a:pt x="11591" y="3114"/>
                  </a:cubicBezTo>
                  <a:cubicBezTo>
                    <a:pt x="10963" y="3036"/>
                    <a:pt x="10335" y="3036"/>
                    <a:pt x="9723" y="3114"/>
                  </a:cubicBezTo>
                  <a:cubicBezTo>
                    <a:pt x="9189" y="3177"/>
                    <a:pt x="8655" y="2910"/>
                    <a:pt x="8389" y="2439"/>
                  </a:cubicBezTo>
                  <a:cubicBezTo>
                    <a:pt x="8200" y="2109"/>
                    <a:pt x="7996" y="1780"/>
                    <a:pt x="7808" y="1450"/>
                  </a:cubicBezTo>
                  <a:cubicBezTo>
                    <a:pt x="6175" y="2141"/>
                    <a:pt x="6175" y="2141"/>
                    <a:pt x="6175" y="2141"/>
                  </a:cubicBezTo>
                  <a:cubicBezTo>
                    <a:pt x="6269" y="2502"/>
                    <a:pt x="6364" y="2879"/>
                    <a:pt x="6458" y="3240"/>
                  </a:cubicBezTo>
                  <a:cubicBezTo>
                    <a:pt x="6599" y="3773"/>
                    <a:pt x="6411" y="4323"/>
                    <a:pt x="5987" y="4652"/>
                  </a:cubicBezTo>
                  <a:cubicBezTo>
                    <a:pt x="5500" y="5045"/>
                    <a:pt x="5061" y="5484"/>
                    <a:pt x="4668" y="5971"/>
                  </a:cubicBezTo>
                  <a:cubicBezTo>
                    <a:pt x="4339" y="6411"/>
                    <a:pt x="3789" y="6583"/>
                    <a:pt x="3255" y="6442"/>
                  </a:cubicBezTo>
                  <a:cubicBezTo>
                    <a:pt x="2879" y="6348"/>
                    <a:pt x="2518" y="6254"/>
                    <a:pt x="2141" y="6159"/>
                  </a:cubicBezTo>
                  <a:cubicBezTo>
                    <a:pt x="1466" y="7792"/>
                    <a:pt x="1466" y="7792"/>
                    <a:pt x="1466" y="7792"/>
                  </a:cubicBezTo>
                  <a:cubicBezTo>
                    <a:pt x="1796" y="7996"/>
                    <a:pt x="2125" y="8184"/>
                    <a:pt x="2455" y="8373"/>
                  </a:cubicBezTo>
                  <a:cubicBezTo>
                    <a:pt x="2926" y="8655"/>
                    <a:pt x="3193" y="9173"/>
                    <a:pt x="3130" y="9707"/>
                  </a:cubicBezTo>
                  <a:cubicBezTo>
                    <a:pt x="3051" y="10335"/>
                    <a:pt x="3051" y="10963"/>
                    <a:pt x="3130" y="11575"/>
                  </a:cubicBezTo>
                  <a:cubicBezTo>
                    <a:pt x="3193" y="12109"/>
                    <a:pt x="2926" y="12643"/>
                    <a:pt x="2455" y="12909"/>
                  </a:cubicBezTo>
                  <a:cubicBezTo>
                    <a:pt x="2125" y="13098"/>
                    <a:pt x="1796" y="13286"/>
                    <a:pt x="1466" y="13490"/>
                  </a:cubicBezTo>
                  <a:cubicBezTo>
                    <a:pt x="2141" y="15123"/>
                    <a:pt x="2141" y="15123"/>
                    <a:pt x="2141" y="15123"/>
                  </a:cubicBezTo>
                  <a:cubicBezTo>
                    <a:pt x="2518" y="15044"/>
                    <a:pt x="2879" y="14934"/>
                    <a:pt x="3255" y="14840"/>
                  </a:cubicBezTo>
                  <a:cubicBezTo>
                    <a:pt x="3789" y="14699"/>
                    <a:pt x="4339" y="14887"/>
                    <a:pt x="4668" y="15311"/>
                  </a:cubicBezTo>
                  <a:cubicBezTo>
                    <a:pt x="5061" y="15798"/>
                    <a:pt x="5500" y="16237"/>
                    <a:pt x="5987" y="16630"/>
                  </a:cubicBezTo>
                  <a:cubicBezTo>
                    <a:pt x="6411" y="16959"/>
                    <a:pt x="6599" y="17509"/>
                    <a:pt x="6458" y="18043"/>
                  </a:cubicBezTo>
                  <a:cubicBezTo>
                    <a:pt x="6364" y="18419"/>
                    <a:pt x="6269" y="18780"/>
                    <a:pt x="6175" y="1915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0" name="Freeform 19"/>
            <p:cNvSpPr/>
            <p:nvPr/>
          </p:nvSpPr>
          <p:spPr>
            <a:xfrm>
              <a:off x="204068" y="588489"/>
              <a:ext cx="347915" cy="347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29" h="20234" fill="norm" stroke="1" extrusionOk="0">
                  <a:moveTo>
                    <a:pt x="9500" y="20234"/>
                  </a:moveTo>
                  <a:cubicBezTo>
                    <a:pt x="8281" y="20234"/>
                    <a:pt x="7032" y="19975"/>
                    <a:pt x="5874" y="19457"/>
                  </a:cubicBezTo>
                  <a:cubicBezTo>
                    <a:pt x="3529" y="18421"/>
                    <a:pt x="1701" y="16477"/>
                    <a:pt x="726" y="13984"/>
                  </a:cubicBezTo>
                  <a:cubicBezTo>
                    <a:pt x="-1285" y="8835"/>
                    <a:pt x="1030" y="2909"/>
                    <a:pt x="5874" y="771"/>
                  </a:cubicBezTo>
                  <a:cubicBezTo>
                    <a:pt x="10718" y="-1366"/>
                    <a:pt x="16294" y="1095"/>
                    <a:pt x="18304" y="6244"/>
                  </a:cubicBezTo>
                  <a:cubicBezTo>
                    <a:pt x="18304" y="6244"/>
                    <a:pt x="18304" y="6244"/>
                    <a:pt x="18304" y="6244"/>
                  </a:cubicBezTo>
                  <a:cubicBezTo>
                    <a:pt x="20315" y="11393"/>
                    <a:pt x="18000" y="17319"/>
                    <a:pt x="13156" y="19457"/>
                  </a:cubicBezTo>
                  <a:cubicBezTo>
                    <a:pt x="11967" y="19975"/>
                    <a:pt x="10749" y="20234"/>
                    <a:pt x="9500" y="20234"/>
                  </a:cubicBezTo>
                  <a:close/>
                  <a:moveTo>
                    <a:pt x="9500" y="2973"/>
                  </a:moveTo>
                  <a:cubicBezTo>
                    <a:pt x="8647" y="2973"/>
                    <a:pt x="7763" y="3135"/>
                    <a:pt x="6941" y="3524"/>
                  </a:cubicBezTo>
                  <a:cubicBezTo>
                    <a:pt x="3498" y="5014"/>
                    <a:pt x="1883" y="9224"/>
                    <a:pt x="3285" y="12850"/>
                  </a:cubicBezTo>
                  <a:cubicBezTo>
                    <a:pt x="3986" y="14632"/>
                    <a:pt x="5265" y="15992"/>
                    <a:pt x="6941" y="16737"/>
                  </a:cubicBezTo>
                  <a:cubicBezTo>
                    <a:pt x="8586" y="17449"/>
                    <a:pt x="10414" y="17449"/>
                    <a:pt x="12089" y="16737"/>
                  </a:cubicBezTo>
                  <a:cubicBezTo>
                    <a:pt x="15501" y="15215"/>
                    <a:pt x="17147" y="11037"/>
                    <a:pt x="15715" y="7378"/>
                  </a:cubicBezTo>
                  <a:cubicBezTo>
                    <a:pt x="14648" y="4625"/>
                    <a:pt x="12150" y="2973"/>
                    <a:pt x="9500" y="297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1" name="Freeform 20"/>
            <p:cNvSpPr/>
            <p:nvPr/>
          </p:nvSpPr>
          <p:spPr>
            <a:xfrm>
              <a:off x="560754" y="0"/>
              <a:ext cx="579732" cy="579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723" y="21600"/>
                  </a:moveTo>
                  <a:cubicBezTo>
                    <a:pt x="9877" y="21600"/>
                    <a:pt x="9877" y="21600"/>
                    <a:pt x="9877" y="21600"/>
                  </a:cubicBezTo>
                  <a:cubicBezTo>
                    <a:pt x="9130" y="21600"/>
                    <a:pt x="8486" y="21040"/>
                    <a:pt x="8383" y="20314"/>
                  </a:cubicBezTo>
                  <a:cubicBezTo>
                    <a:pt x="8341" y="19982"/>
                    <a:pt x="8279" y="19650"/>
                    <a:pt x="8237" y="19297"/>
                  </a:cubicBezTo>
                  <a:cubicBezTo>
                    <a:pt x="7677" y="19131"/>
                    <a:pt x="7117" y="18903"/>
                    <a:pt x="6598" y="18633"/>
                  </a:cubicBezTo>
                  <a:cubicBezTo>
                    <a:pt x="6329" y="18820"/>
                    <a:pt x="6059" y="19027"/>
                    <a:pt x="5789" y="19235"/>
                  </a:cubicBezTo>
                  <a:cubicBezTo>
                    <a:pt x="5187" y="19670"/>
                    <a:pt x="4357" y="19608"/>
                    <a:pt x="3818" y="19089"/>
                  </a:cubicBezTo>
                  <a:cubicBezTo>
                    <a:pt x="2511" y="17782"/>
                    <a:pt x="2511" y="17782"/>
                    <a:pt x="2511" y="17782"/>
                  </a:cubicBezTo>
                  <a:cubicBezTo>
                    <a:pt x="1992" y="17243"/>
                    <a:pt x="1930" y="16413"/>
                    <a:pt x="2365" y="15811"/>
                  </a:cubicBezTo>
                  <a:cubicBezTo>
                    <a:pt x="2573" y="15541"/>
                    <a:pt x="2760" y="15271"/>
                    <a:pt x="2967" y="15002"/>
                  </a:cubicBezTo>
                  <a:cubicBezTo>
                    <a:pt x="2697" y="14483"/>
                    <a:pt x="2469" y="13923"/>
                    <a:pt x="2303" y="13363"/>
                  </a:cubicBezTo>
                  <a:cubicBezTo>
                    <a:pt x="1950" y="13321"/>
                    <a:pt x="1618" y="13259"/>
                    <a:pt x="1286" y="13217"/>
                  </a:cubicBezTo>
                  <a:cubicBezTo>
                    <a:pt x="560" y="13114"/>
                    <a:pt x="0" y="12470"/>
                    <a:pt x="0" y="11723"/>
                  </a:cubicBezTo>
                  <a:cubicBezTo>
                    <a:pt x="0" y="9877"/>
                    <a:pt x="0" y="9877"/>
                    <a:pt x="0" y="9877"/>
                  </a:cubicBezTo>
                  <a:cubicBezTo>
                    <a:pt x="0" y="9130"/>
                    <a:pt x="560" y="8486"/>
                    <a:pt x="1286" y="8383"/>
                  </a:cubicBezTo>
                  <a:cubicBezTo>
                    <a:pt x="1618" y="8320"/>
                    <a:pt x="1950" y="8279"/>
                    <a:pt x="2303" y="8237"/>
                  </a:cubicBezTo>
                  <a:cubicBezTo>
                    <a:pt x="2469" y="7656"/>
                    <a:pt x="2697" y="7117"/>
                    <a:pt x="2967" y="6598"/>
                  </a:cubicBezTo>
                  <a:cubicBezTo>
                    <a:pt x="2760" y="6329"/>
                    <a:pt x="2573" y="6038"/>
                    <a:pt x="2365" y="5789"/>
                  </a:cubicBezTo>
                  <a:cubicBezTo>
                    <a:pt x="1930" y="5187"/>
                    <a:pt x="1992" y="4337"/>
                    <a:pt x="2511" y="3818"/>
                  </a:cubicBezTo>
                  <a:cubicBezTo>
                    <a:pt x="3818" y="2511"/>
                    <a:pt x="3818" y="2511"/>
                    <a:pt x="3818" y="2511"/>
                  </a:cubicBezTo>
                  <a:cubicBezTo>
                    <a:pt x="4357" y="1992"/>
                    <a:pt x="5187" y="1909"/>
                    <a:pt x="5789" y="2365"/>
                  </a:cubicBezTo>
                  <a:cubicBezTo>
                    <a:pt x="6059" y="2552"/>
                    <a:pt x="6329" y="2760"/>
                    <a:pt x="6598" y="2967"/>
                  </a:cubicBezTo>
                  <a:cubicBezTo>
                    <a:pt x="7117" y="2677"/>
                    <a:pt x="7677" y="2448"/>
                    <a:pt x="8237" y="2282"/>
                  </a:cubicBezTo>
                  <a:cubicBezTo>
                    <a:pt x="8279" y="1950"/>
                    <a:pt x="8341" y="1618"/>
                    <a:pt x="8383" y="1286"/>
                  </a:cubicBezTo>
                  <a:cubicBezTo>
                    <a:pt x="8486" y="560"/>
                    <a:pt x="9130" y="0"/>
                    <a:pt x="9877" y="0"/>
                  </a:cubicBezTo>
                  <a:cubicBezTo>
                    <a:pt x="11723" y="0"/>
                    <a:pt x="11723" y="0"/>
                    <a:pt x="11723" y="0"/>
                  </a:cubicBezTo>
                  <a:cubicBezTo>
                    <a:pt x="12470" y="0"/>
                    <a:pt x="13114" y="560"/>
                    <a:pt x="13217" y="1286"/>
                  </a:cubicBezTo>
                  <a:cubicBezTo>
                    <a:pt x="13280" y="1618"/>
                    <a:pt x="13321" y="1950"/>
                    <a:pt x="13363" y="2282"/>
                  </a:cubicBezTo>
                  <a:cubicBezTo>
                    <a:pt x="13944" y="2448"/>
                    <a:pt x="14483" y="2677"/>
                    <a:pt x="15002" y="2967"/>
                  </a:cubicBezTo>
                  <a:cubicBezTo>
                    <a:pt x="15271" y="2760"/>
                    <a:pt x="15562" y="2552"/>
                    <a:pt x="15811" y="2365"/>
                  </a:cubicBezTo>
                  <a:cubicBezTo>
                    <a:pt x="16413" y="1909"/>
                    <a:pt x="17263" y="1992"/>
                    <a:pt x="17782" y="2511"/>
                  </a:cubicBezTo>
                  <a:cubicBezTo>
                    <a:pt x="19089" y="3818"/>
                    <a:pt x="19089" y="3818"/>
                    <a:pt x="19089" y="3818"/>
                  </a:cubicBezTo>
                  <a:cubicBezTo>
                    <a:pt x="19608" y="4337"/>
                    <a:pt x="19691" y="5187"/>
                    <a:pt x="19235" y="5768"/>
                  </a:cubicBezTo>
                  <a:cubicBezTo>
                    <a:pt x="19048" y="6038"/>
                    <a:pt x="18840" y="6329"/>
                    <a:pt x="18633" y="6598"/>
                  </a:cubicBezTo>
                  <a:cubicBezTo>
                    <a:pt x="18923" y="7117"/>
                    <a:pt x="19152" y="7656"/>
                    <a:pt x="19318" y="8237"/>
                  </a:cubicBezTo>
                  <a:cubicBezTo>
                    <a:pt x="19650" y="8279"/>
                    <a:pt x="19982" y="8320"/>
                    <a:pt x="20314" y="8383"/>
                  </a:cubicBezTo>
                  <a:cubicBezTo>
                    <a:pt x="21040" y="8486"/>
                    <a:pt x="21600" y="9130"/>
                    <a:pt x="21600" y="9877"/>
                  </a:cubicBezTo>
                  <a:cubicBezTo>
                    <a:pt x="21600" y="11723"/>
                    <a:pt x="21600" y="11723"/>
                    <a:pt x="21600" y="11723"/>
                  </a:cubicBezTo>
                  <a:cubicBezTo>
                    <a:pt x="21600" y="12470"/>
                    <a:pt x="21040" y="13114"/>
                    <a:pt x="20314" y="13217"/>
                  </a:cubicBezTo>
                  <a:cubicBezTo>
                    <a:pt x="19982" y="13259"/>
                    <a:pt x="19650" y="13321"/>
                    <a:pt x="19318" y="13363"/>
                  </a:cubicBezTo>
                  <a:cubicBezTo>
                    <a:pt x="19152" y="13923"/>
                    <a:pt x="18903" y="14483"/>
                    <a:pt x="18633" y="15002"/>
                  </a:cubicBezTo>
                  <a:cubicBezTo>
                    <a:pt x="18840" y="15271"/>
                    <a:pt x="19048" y="15541"/>
                    <a:pt x="19235" y="15811"/>
                  </a:cubicBezTo>
                  <a:cubicBezTo>
                    <a:pt x="19691" y="16413"/>
                    <a:pt x="19608" y="17243"/>
                    <a:pt x="19089" y="17782"/>
                  </a:cubicBezTo>
                  <a:cubicBezTo>
                    <a:pt x="17782" y="19089"/>
                    <a:pt x="17782" y="19089"/>
                    <a:pt x="17782" y="19089"/>
                  </a:cubicBezTo>
                  <a:cubicBezTo>
                    <a:pt x="17263" y="19608"/>
                    <a:pt x="16413" y="19670"/>
                    <a:pt x="15811" y="19235"/>
                  </a:cubicBezTo>
                  <a:cubicBezTo>
                    <a:pt x="15562" y="19027"/>
                    <a:pt x="15271" y="18820"/>
                    <a:pt x="15002" y="18633"/>
                  </a:cubicBezTo>
                  <a:cubicBezTo>
                    <a:pt x="14483" y="18903"/>
                    <a:pt x="13944" y="19131"/>
                    <a:pt x="13363" y="19297"/>
                  </a:cubicBezTo>
                  <a:cubicBezTo>
                    <a:pt x="13321" y="19650"/>
                    <a:pt x="13280" y="19982"/>
                    <a:pt x="13217" y="20314"/>
                  </a:cubicBezTo>
                  <a:cubicBezTo>
                    <a:pt x="13114" y="21040"/>
                    <a:pt x="12470" y="21600"/>
                    <a:pt x="11723" y="21600"/>
                  </a:cubicBezTo>
                  <a:close/>
                  <a:moveTo>
                    <a:pt x="10126" y="19795"/>
                  </a:moveTo>
                  <a:cubicBezTo>
                    <a:pt x="11474" y="19795"/>
                    <a:pt x="11474" y="19795"/>
                    <a:pt x="11474" y="19795"/>
                  </a:cubicBezTo>
                  <a:cubicBezTo>
                    <a:pt x="11516" y="19484"/>
                    <a:pt x="11557" y="19172"/>
                    <a:pt x="11599" y="18882"/>
                  </a:cubicBezTo>
                  <a:cubicBezTo>
                    <a:pt x="11682" y="18280"/>
                    <a:pt x="12097" y="17782"/>
                    <a:pt x="12699" y="17616"/>
                  </a:cubicBezTo>
                  <a:cubicBezTo>
                    <a:pt x="13259" y="17471"/>
                    <a:pt x="13798" y="17243"/>
                    <a:pt x="14296" y="16952"/>
                  </a:cubicBezTo>
                  <a:cubicBezTo>
                    <a:pt x="14815" y="16662"/>
                    <a:pt x="15479" y="16703"/>
                    <a:pt x="15956" y="17077"/>
                  </a:cubicBezTo>
                  <a:cubicBezTo>
                    <a:pt x="16205" y="17263"/>
                    <a:pt x="16454" y="17450"/>
                    <a:pt x="16682" y="17616"/>
                  </a:cubicBezTo>
                  <a:cubicBezTo>
                    <a:pt x="17637" y="16682"/>
                    <a:pt x="17637" y="16682"/>
                    <a:pt x="17637" y="16682"/>
                  </a:cubicBezTo>
                  <a:cubicBezTo>
                    <a:pt x="17450" y="16433"/>
                    <a:pt x="17263" y="16184"/>
                    <a:pt x="17077" y="15956"/>
                  </a:cubicBezTo>
                  <a:cubicBezTo>
                    <a:pt x="16703" y="15458"/>
                    <a:pt x="16662" y="14815"/>
                    <a:pt x="16952" y="14276"/>
                  </a:cubicBezTo>
                  <a:cubicBezTo>
                    <a:pt x="17243" y="13778"/>
                    <a:pt x="17471" y="13238"/>
                    <a:pt x="17637" y="12678"/>
                  </a:cubicBezTo>
                  <a:cubicBezTo>
                    <a:pt x="17782" y="12097"/>
                    <a:pt x="18280" y="11661"/>
                    <a:pt x="18882" y="11599"/>
                  </a:cubicBezTo>
                  <a:cubicBezTo>
                    <a:pt x="19193" y="11557"/>
                    <a:pt x="19504" y="11516"/>
                    <a:pt x="19795" y="11474"/>
                  </a:cubicBezTo>
                  <a:cubicBezTo>
                    <a:pt x="19795" y="10126"/>
                    <a:pt x="19795" y="10126"/>
                    <a:pt x="19795" y="10126"/>
                  </a:cubicBezTo>
                  <a:cubicBezTo>
                    <a:pt x="19504" y="10084"/>
                    <a:pt x="19193" y="10043"/>
                    <a:pt x="18882" y="10001"/>
                  </a:cubicBezTo>
                  <a:cubicBezTo>
                    <a:pt x="18280" y="9918"/>
                    <a:pt x="17782" y="9503"/>
                    <a:pt x="17637" y="8901"/>
                  </a:cubicBezTo>
                  <a:cubicBezTo>
                    <a:pt x="17471" y="8341"/>
                    <a:pt x="17243" y="7802"/>
                    <a:pt x="16952" y="7304"/>
                  </a:cubicBezTo>
                  <a:cubicBezTo>
                    <a:pt x="16662" y="6785"/>
                    <a:pt x="16703" y="6121"/>
                    <a:pt x="17077" y="5644"/>
                  </a:cubicBezTo>
                  <a:cubicBezTo>
                    <a:pt x="17263" y="5395"/>
                    <a:pt x="17450" y="5146"/>
                    <a:pt x="17637" y="4918"/>
                  </a:cubicBezTo>
                  <a:cubicBezTo>
                    <a:pt x="16682" y="3963"/>
                    <a:pt x="16682" y="3963"/>
                    <a:pt x="16682" y="3963"/>
                  </a:cubicBezTo>
                  <a:cubicBezTo>
                    <a:pt x="16454" y="4150"/>
                    <a:pt x="16205" y="4337"/>
                    <a:pt x="15956" y="4523"/>
                  </a:cubicBezTo>
                  <a:cubicBezTo>
                    <a:pt x="15479" y="4897"/>
                    <a:pt x="14815" y="4938"/>
                    <a:pt x="14296" y="4648"/>
                  </a:cubicBezTo>
                  <a:cubicBezTo>
                    <a:pt x="13798" y="4357"/>
                    <a:pt x="13259" y="4129"/>
                    <a:pt x="12699" y="3963"/>
                  </a:cubicBezTo>
                  <a:cubicBezTo>
                    <a:pt x="12097" y="3818"/>
                    <a:pt x="11682" y="3320"/>
                    <a:pt x="11599" y="2718"/>
                  </a:cubicBezTo>
                  <a:cubicBezTo>
                    <a:pt x="11557" y="2407"/>
                    <a:pt x="11516" y="2096"/>
                    <a:pt x="11474" y="1805"/>
                  </a:cubicBezTo>
                  <a:cubicBezTo>
                    <a:pt x="10126" y="1805"/>
                    <a:pt x="10126" y="1805"/>
                    <a:pt x="10126" y="1805"/>
                  </a:cubicBezTo>
                  <a:cubicBezTo>
                    <a:pt x="10084" y="2096"/>
                    <a:pt x="10043" y="2407"/>
                    <a:pt x="10001" y="2718"/>
                  </a:cubicBezTo>
                  <a:cubicBezTo>
                    <a:pt x="9939" y="3320"/>
                    <a:pt x="9503" y="3818"/>
                    <a:pt x="8922" y="3963"/>
                  </a:cubicBezTo>
                  <a:cubicBezTo>
                    <a:pt x="8362" y="4129"/>
                    <a:pt x="7822" y="4357"/>
                    <a:pt x="7324" y="4648"/>
                  </a:cubicBezTo>
                  <a:cubicBezTo>
                    <a:pt x="6785" y="4938"/>
                    <a:pt x="6142" y="4897"/>
                    <a:pt x="5644" y="4523"/>
                  </a:cubicBezTo>
                  <a:cubicBezTo>
                    <a:pt x="5416" y="4337"/>
                    <a:pt x="5167" y="4150"/>
                    <a:pt x="4918" y="3963"/>
                  </a:cubicBezTo>
                  <a:cubicBezTo>
                    <a:pt x="3984" y="4918"/>
                    <a:pt x="3984" y="4918"/>
                    <a:pt x="3984" y="4918"/>
                  </a:cubicBezTo>
                  <a:cubicBezTo>
                    <a:pt x="4150" y="5146"/>
                    <a:pt x="4337" y="5395"/>
                    <a:pt x="4523" y="5644"/>
                  </a:cubicBezTo>
                  <a:cubicBezTo>
                    <a:pt x="4897" y="6121"/>
                    <a:pt x="4938" y="6785"/>
                    <a:pt x="4648" y="7304"/>
                  </a:cubicBezTo>
                  <a:cubicBezTo>
                    <a:pt x="4357" y="7802"/>
                    <a:pt x="4129" y="8341"/>
                    <a:pt x="3984" y="8901"/>
                  </a:cubicBezTo>
                  <a:cubicBezTo>
                    <a:pt x="3818" y="9503"/>
                    <a:pt x="3320" y="9918"/>
                    <a:pt x="2718" y="10001"/>
                  </a:cubicBezTo>
                  <a:cubicBezTo>
                    <a:pt x="2428" y="10043"/>
                    <a:pt x="2116" y="10084"/>
                    <a:pt x="1805" y="10126"/>
                  </a:cubicBezTo>
                  <a:cubicBezTo>
                    <a:pt x="1805" y="11474"/>
                    <a:pt x="1805" y="11474"/>
                    <a:pt x="1805" y="11474"/>
                  </a:cubicBezTo>
                  <a:cubicBezTo>
                    <a:pt x="2116" y="11516"/>
                    <a:pt x="2428" y="11557"/>
                    <a:pt x="2718" y="11599"/>
                  </a:cubicBezTo>
                  <a:cubicBezTo>
                    <a:pt x="3320" y="11661"/>
                    <a:pt x="3818" y="12097"/>
                    <a:pt x="3984" y="12678"/>
                  </a:cubicBezTo>
                  <a:cubicBezTo>
                    <a:pt x="4129" y="13238"/>
                    <a:pt x="4357" y="13778"/>
                    <a:pt x="4648" y="14276"/>
                  </a:cubicBezTo>
                  <a:cubicBezTo>
                    <a:pt x="4938" y="14815"/>
                    <a:pt x="4897" y="15458"/>
                    <a:pt x="4523" y="15956"/>
                  </a:cubicBezTo>
                  <a:cubicBezTo>
                    <a:pt x="4337" y="16184"/>
                    <a:pt x="4150" y="16433"/>
                    <a:pt x="3984" y="16682"/>
                  </a:cubicBezTo>
                  <a:cubicBezTo>
                    <a:pt x="4918" y="17616"/>
                    <a:pt x="4918" y="17616"/>
                    <a:pt x="4918" y="17616"/>
                  </a:cubicBezTo>
                  <a:cubicBezTo>
                    <a:pt x="5167" y="17450"/>
                    <a:pt x="5416" y="17263"/>
                    <a:pt x="5644" y="17077"/>
                  </a:cubicBezTo>
                  <a:cubicBezTo>
                    <a:pt x="6142" y="16703"/>
                    <a:pt x="6785" y="16662"/>
                    <a:pt x="7324" y="16952"/>
                  </a:cubicBezTo>
                  <a:cubicBezTo>
                    <a:pt x="7822" y="17243"/>
                    <a:pt x="8362" y="17471"/>
                    <a:pt x="8922" y="17616"/>
                  </a:cubicBezTo>
                  <a:cubicBezTo>
                    <a:pt x="9503" y="17782"/>
                    <a:pt x="9939" y="18280"/>
                    <a:pt x="10001" y="18882"/>
                  </a:cubicBezTo>
                  <a:cubicBezTo>
                    <a:pt x="10043" y="19172"/>
                    <a:pt x="10084" y="19484"/>
                    <a:pt x="10126" y="1979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2" name="Freeform 21"/>
            <p:cNvSpPr/>
            <p:nvPr/>
          </p:nvSpPr>
          <p:spPr>
            <a:xfrm>
              <a:off x="747513" y="186481"/>
              <a:ext cx="206492" cy="206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9" y="21600"/>
                  </a:moveTo>
                  <a:cubicBezTo>
                    <a:pt x="4832" y="21600"/>
                    <a:pt x="0" y="16768"/>
                    <a:pt x="0" y="10771"/>
                  </a:cubicBezTo>
                  <a:cubicBezTo>
                    <a:pt x="0" y="4832"/>
                    <a:pt x="4832" y="0"/>
                    <a:pt x="10829" y="0"/>
                  </a:cubicBezTo>
                  <a:cubicBezTo>
                    <a:pt x="16768" y="0"/>
                    <a:pt x="21600" y="4832"/>
                    <a:pt x="21600" y="10771"/>
                  </a:cubicBezTo>
                  <a:cubicBezTo>
                    <a:pt x="21600" y="16768"/>
                    <a:pt x="16768" y="21600"/>
                    <a:pt x="10829" y="21600"/>
                  </a:cubicBezTo>
                  <a:close/>
                  <a:moveTo>
                    <a:pt x="10829" y="4774"/>
                  </a:moveTo>
                  <a:cubicBezTo>
                    <a:pt x="7511" y="4774"/>
                    <a:pt x="4832" y="7452"/>
                    <a:pt x="4832" y="10771"/>
                  </a:cubicBezTo>
                  <a:cubicBezTo>
                    <a:pt x="4832" y="14089"/>
                    <a:pt x="7511" y="16768"/>
                    <a:pt x="10829" y="16768"/>
                  </a:cubicBezTo>
                  <a:cubicBezTo>
                    <a:pt x="14148" y="16768"/>
                    <a:pt x="16826" y="14089"/>
                    <a:pt x="16826" y="10771"/>
                  </a:cubicBezTo>
                  <a:cubicBezTo>
                    <a:pt x="16826" y="7452"/>
                    <a:pt x="14148" y="4774"/>
                    <a:pt x="10829" y="477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58" name="Group 76"/>
          <p:cNvGrpSpPr/>
          <p:nvPr/>
        </p:nvGrpSpPr>
        <p:grpSpPr>
          <a:xfrm>
            <a:off x="5617898" y="4974738"/>
            <a:ext cx="1024221" cy="1024222"/>
            <a:chOff x="0" y="0"/>
            <a:chExt cx="1024220" cy="1024220"/>
          </a:xfrm>
        </p:grpSpPr>
        <p:grpSp>
          <p:nvGrpSpPr>
            <p:cNvPr id="156" name="Group 75"/>
            <p:cNvGrpSpPr/>
            <p:nvPr/>
          </p:nvGrpSpPr>
          <p:grpSpPr>
            <a:xfrm>
              <a:off x="209492" y="287509"/>
              <a:ext cx="649166" cy="512095"/>
              <a:chOff x="0" y="0"/>
              <a:chExt cx="649164" cy="512093"/>
            </a:xfrm>
          </p:grpSpPr>
          <p:sp>
            <p:nvSpPr>
              <p:cNvPr id="154" name="Rectangle: Rounded Corners 67"/>
              <p:cNvSpPr/>
              <p:nvPr/>
            </p:nvSpPr>
            <p:spPr>
              <a:xfrm rot="2700000">
                <a:off x="6129" y="255767"/>
                <a:ext cx="341571" cy="158822"/>
              </a:xfrm>
              <a:prstGeom prst="roundRect">
                <a:avLst>
                  <a:gd name="adj" fmla="val 16667"/>
                </a:avLst>
              </a:prstGeom>
              <a:solidFill>
                <a:srgbClr val="00B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5" name="Rectangle: Rounded Corners 68"/>
              <p:cNvSpPr/>
              <p:nvPr/>
            </p:nvSpPr>
            <p:spPr>
              <a:xfrm rot="8100000">
                <a:off x="110422" y="176637"/>
                <a:ext cx="565391" cy="158820"/>
              </a:xfrm>
              <a:prstGeom prst="roundRect">
                <a:avLst>
                  <a:gd name="adj" fmla="val 16667"/>
                </a:avLst>
              </a:prstGeom>
              <a:solidFill>
                <a:srgbClr val="00B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57" name="Oval 74"/>
            <p:cNvSpPr/>
            <p:nvPr/>
          </p:nvSpPr>
          <p:spPr>
            <a:xfrm>
              <a:off x="-1" y="-1"/>
              <a:ext cx="1024222" cy="1024222"/>
            </a:xfrm>
            <a:prstGeom prst="ellipse">
              <a:avLst/>
            </a:prstGeom>
            <a:noFill/>
            <a:ln w="889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61" name="Group 10"/>
          <p:cNvGrpSpPr/>
          <p:nvPr/>
        </p:nvGrpSpPr>
        <p:grpSpPr>
          <a:xfrm>
            <a:off x="5607539" y="2649753"/>
            <a:ext cx="1024221" cy="1028365"/>
            <a:chOff x="0" y="0"/>
            <a:chExt cx="1024220" cy="1028364"/>
          </a:xfrm>
        </p:grpSpPr>
        <p:sp>
          <p:nvSpPr>
            <p:cNvPr id="159" name="Oval 27"/>
            <p:cNvSpPr/>
            <p:nvPr/>
          </p:nvSpPr>
          <p:spPr>
            <a:xfrm>
              <a:off x="0" y="0"/>
              <a:ext cx="1024221" cy="1024221"/>
            </a:xfrm>
            <a:prstGeom prst="ellipse">
              <a:avLst/>
            </a:prstGeom>
            <a:noFill/>
            <a:ln w="889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0" name="TextBox 28"/>
            <p:cNvSpPr txBox="1"/>
            <p:nvPr/>
          </p:nvSpPr>
          <p:spPr>
            <a:xfrm>
              <a:off x="339994" y="22525"/>
              <a:ext cx="397450" cy="1005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6000">
                  <a:solidFill>
                    <a:schemeClr val="accent4"/>
                  </a:solidFill>
                  <a:latin typeface="Noto Sans"/>
                  <a:ea typeface="Noto Sans"/>
                  <a:cs typeface="Noto Sans"/>
                  <a:sym typeface="Noto Sans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pSp>
        <p:nvGrpSpPr>
          <p:cNvPr id="166" name="Group 9"/>
          <p:cNvGrpSpPr/>
          <p:nvPr/>
        </p:nvGrpSpPr>
        <p:grpSpPr>
          <a:xfrm>
            <a:off x="10293363" y="4868680"/>
            <a:ext cx="1108883" cy="1004197"/>
            <a:chOff x="0" y="0"/>
            <a:chExt cx="1108882" cy="1004195"/>
          </a:xfrm>
        </p:grpSpPr>
        <p:sp>
          <p:nvSpPr>
            <p:cNvPr id="162" name="Freeform 5"/>
            <p:cNvSpPr/>
            <p:nvPr/>
          </p:nvSpPr>
          <p:spPr>
            <a:xfrm>
              <a:off x="735540" y="316533"/>
              <a:ext cx="255509" cy="687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7560" y="21600"/>
                    <a:pt x="0" y="21600"/>
                  </a:cubicBezTo>
                  <a:cubicBezTo>
                    <a:pt x="0" y="21398"/>
                    <a:pt x="0" y="20994"/>
                    <a:pt x="0" y="20793"/>
                  </a:cubicBezTo>
                  <a:cubicBezTo>
                    <a:pt x="0" y="16553"/>
                    <a:pt x="0" y="12516"/>
                    <a:pt x="0" y="8277"/>
                  </a:cubicBezTo>
                  <a:cubicBezTo>
                    <a:pt x="0" y="7873"/>
                    <a:pt x="540" y="7267"/>
                    <a:pt x="1620" y="7065"/>
                  </a:cubicBezTo>
                  <a:cubicBezTo>
                    <a:pt x="7560" y="4845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3" name="Freeform 6"/>
            <p:cNvSpPr/>
            <p:nvPr/>
          </p:nvSpPr>
          <p:spPr>
            <a:xfrm>
              <a:off x="-1" y="-1"/>
              <a:ext cx="1108884" cy="638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425" fill="norm" stroke="1" extrusionOk="0">
                  <a:moveTo>
                    <a:pt x="9650" y="17105"/>
                  </a:moveTo>
                  <a:cubicBezTo>
                    <a:pt x="12227" y="12785"/>
                    <a:pt x="14682" y="8681"/>
                    <a:pt x="17259" y="4577"/>
                  </a:cubicBezTo>
                  <a:cubicBezTo>
                    <a:pt x="17014" y="4145"/>
                    <a:pt x="16891" y="3929"/>
                    <a:pt x="16768" y="3497"/>
                  </a:cubicBezTo>
                  <a:cubicBezTo>
                    <a:pt x="16277" y="2849"/>
                    <a:pt x="16400" y="1985"/>
                    <a:pt x="17014" y="1553"/>
                  </a:cubicBezTo>
                  <a:cubicBezTo>
                    <a:pt x="18118" y="1121"/>
                    <a:pt x="19223" y="473"/>
                    <a:pt x="20327" y="41"/>
                  </a:cubicBezTo>
                  <a:cubicBezTo>
                    <a:pt x="20941" y="-175"/>
                    <a:pt x="21309" y="473"/>
                    <a:pt x="21186" y="1769"/>
                  </a:cubicBezTo>
                  <a:cubicBezTo>
                    <a:pt x="20941" y="3497"/>
                    <a:pt x="20573" y="5441"/>
                    <a:pt x="20327" y="7169"/>
                  </a:cubicBezTo>
                  <a:cubicBezTo>
                    <a:pt x="20082" y="8465"/>
                    <a:pt x="19714" y="8681"/>
                    <a:pt x="19100" y="7817"/>
                  </a:cubicBezTo>
                  <a:cubicBezTo>
                    <a:pt x="18977" y="7385"/>
                    <a:pt x="18732" y="6953"/>
                    <a:pt x="18609" y="6521"/>
                  </a:cubicBezTo>
                  <a:cubicBezTo>
                    <a:pt x="17750" y="8033"/>
                    <a:pt x="16891" y="9329"/>
                    <a:pt x="16154" y="10409"/>
                  </a:cubicBezTo>
                  <a:cubicBezTo>
                    <a:pt x="14068" y="13865"/>
                    <a:pt x="11982" y="17105"/>
                    <a:pt x="10018" y="20561"/>
                  </a:cubicBezTo>
                  <a:cubicBezTo>
                    <a:pt x="9650" y="21209"/>
                    <a:pt x="9404" y="20993"/>
                    <a:pt x="9159" y="20561"/>
                  </a:cubicBezTo>
                  <a:cubicBezTo>
                    <a:pt x="8054" y="18617"/>
                    <a:pt x="6950" y="16673"/>
                    <a:pt x="5968" y="14945"/>
                  </a:cubicBezTo>
                  <a:cubicBezTo>
                    <a:pt x="5600" y="14297"/>
                    <a:pt x="5477" y="14297"/>
                    <a:pt x="5109" y="14729"/>
                  </a:cubicBezTo>
                  <a:cubicBezTo>
                    <a:pt x="3759" y="17105"/>
                    <a:pt x="2286" y="19265"/>
                    <a:pt x="936" y="21425"/>
                  </a:cubicBezTo>
                  <a:cubicBezTo>
                    <a:pt x="814" y="21425"/>
                    <a:pt x="814" y="21425"/>
                    <a:pt x="814" y="21425"/>
                  </a:cubicBezTo>
                  <a:cubicBezTo>
                    <a:pt x="-291" y="19265"/>
                    <a:pt x="-291" y="19265"/>
                    <a:pt x="936" y="17537"/>
                  </a:cubicBezTo>
                  <a:cubicBezTo>
                    <a:pt x="2286" y="15161"/>
                    <a:pt x="3759" y="13001"/>
                    <a:pt x="5232" y="10625"/>
                  </a:cubicBezTo>
                  <a:cubicBezTo>
                    <a:pt x="5477" y="10193"/>
                    <a:pt x="5723" y="10193"/>
                    <a:pt x="5968" y="10625"/>
                  </a:cubicBezTo>
                  <a:cubicBezTo>
                    <a:pt x="7073" y="12785"/>
                    <a:pt x="8300" y="14729"/>
                    <a:pt x="9404" y="16673"/>
                  </a:cubicBezTo>
                  <a:cubicBezTo>
                    <a:pt x="9527" y="16889"/>
                    <a:pt x="9527" y="16889"/>
                    <a:pt x="9650" y="1710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4" name="Freeform 7"/>
            <p:cNvSpPr/>
            <p:nvPr/>
          </p:nvSpPr>
          <p:spPr>
            <a:xfrm>
              <a:off x="47880" y="565732"/>
              <a:ext cx="258662" cy="438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80" y="0"/>
                  </a:moveTo>
                  <a:cubicBezTo>
                    <a:pt x="21600" y="635"/>
                    <a:pt x="21600" y="635"/>
                    <a:pt x="21600" y="635"/>
                  </a:cubicBezTo>
                  <a:cubicBezTo>
                    <a:pt x="21600" y="7624"/>
                    <a:pt x="21600" y="14612"/>
                    <a:pt x="21600" y="21282"/>
                  </a:cubicBezTo>
                  <a:cubicBezTo>
                    <a:pt x="21600" y="21282"/>
                    <a:pt x="21600" y="21600"/>
                    <a:pt x="21600" y="21600"/>
                  </a:cubicBezTo>
                  <a:cubicBezTo>
                    <a:pt x="14580" y="21600"/>
                    <a:pt x="7560" y="21600"/>
                    <a:pt x="0" y="21600"/>
                  </a:cubicBezTo>
                  <a:cubicBezTo>
                    <a:pt x="0" y="18106"/>
                    <a:pt x="0" y="14294"/>
                    <a:pt x="0" y="10800"/>
                  </a:cubicBezTo>
                  <a:cubicBezTo>
                    <a:pt x="0" y="10482"/>
                    <a:pt x="540" y="10165"/>
                    <a:pt x="540" y="10165"/>
                  </a:cubicBezTo>
                  <a:cubicBezTo>
                    <a:pt x="7020" y="6671"/>
                    <a:pt x="19980" y="0"/>
                    <a:pt x="19980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5" name="Freeform 8"/>
            <p:cNvSpPr/>
            <p:nvPr/>
          </p:nvSpPr>
          <p:spPr>
            <a:xfrm>
              <a:off x="388556" y="644591"/>
              <a:ext cx="255508" cy="359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7329"/>
                    <a:pt x="21600" y="14271"/>
                    <a:pt x="21600" y="21600"/>
                  </a:cubicBezTo>
                  <a:cubicBezTo>
                    <a:pt x="14580" y="21600"/>
                    <a:pt x="7560" y="21600"/>
                    <a:pt x="0" y="21600"/>
                  </a:cubicBezTo>
                  <a:cubicBezTo>
                    <a:pt x="0" y="15043"/>
                    <a:pt x="0" y="771"/>
                    <a:pt x="0" y="771"/>
                  </a:cubicBezTo>
                  <a:cubicBezTo>
                    <a:pt x="0" y="771"/>
                    <a:pt x="5400" y="4629"/>
                    <a:pt x="7560" y="6557"/>
                  </a:cubicBezTo>
                  <a:cubicBezTo>
                    <a:pt x="8640" y="7329"/>
                    <a:pt x="9720" y="7714"/>
                    <a:pt x="11340" y="6557"/>
                  </a:cubicBezTo>
                  <a:cubicBezTo>
                    <a:pt x="14580" y="4243"/>
                    <a:pt x="17820" y="2314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81" name="Group 11"/>
          <p:cNvGrpSpPr/>
          <p:nvPr/>
        </p:nvGrpSpPr>
        <p:grpSpPr>
          <a:xfrm>
            <a:off x="7960297" y="2484959"/>
            <a:ext cx="1002843" cy="1223211"/>
            <a:chOff x="0" y="0"/>
            <a:chExt cx="1002842" cy="1223210"/>
          </a:xfrm>
        </p:grpSpPr>
        <p:sp>
          <p:nvSpPr>
            <p:cNvPr id="167" name="Freeform 5"/>
            <p:cNvSpPr/>
            <p:nvPr/>
          </p:nvSpPr>
          <p:spPr>
            <a:xfrm>
              <a:off x="189764" y="187715"/>
              <a:ext cx="623173" cy="1035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566" fill="norm" stroke="1" extrusionOk="0">
                  <a:moveTo>
                    <a:pt x="19383" y="10478"/>
                  </a:moveTo>
                  <a:cubicBezTo>
                    <a:pt x="20823" y="9343"/>
                    <a:pt x="21572" y="7981"/>
                    <a:pt x="21572" y="6532"/>
                  </a:cubicBezTo>
                  <a:cubicBezTo>
                    <a:pt x="21572" y="4768"/>
                    <a:pt x="20420" y="3109"/>
                    <a:pt x="18346" y="1887"/>
                  </a:cubicBezTo>
                  <a:cubicBezTo>
                    <a:pt x="16273" y="647"/>
                    <a:pt x="13537" y="-34"/>
                    <a:pt x="10628" y="1"/>
                  </a:cubicBezTo>
                  <a:cubicBezTo>
                    <a:pt x="7806" y="18"/>
                    <a:pt x="5156" y="699"/>
                    <a:pt x="3140" y="1922"/>
                  </a:cubicBezTo>
                  <a:cubicBezTo>
                    <a:pt x="1153" y="3144"/>
                    <a:pt x="30" y="4768"/>
                    <a:pt x="1" y="6479"/>
                  </a:cubicBezTo>
                  <a:cubicBezTo>
                    <a:pt x="-28" y="7946"/>
                    <a:pt x="750" y="9325"/>
                    <a:pt x="2190" y="10495"/>
                  </a:cubicBezTo>
                  <a:cubicBezTo>
                    <a:pt x="4580" y="12381"/>
                    <a:pt x="5876" y="14686"/>
                    <a:pt x="5876" y="17009"/>
                  </a:cubicBezTo>
                  <a:cubicBezTo>
                    <a:pt x="5876" y="19523"/>
                    <a:pt x="5876" y="19523"/>
                    <a:pt x="5876" y="19523"/>
                  </a:cubicBezTo>
                  <a:cubicBezTo>
                    <a:pt x="5876" y="20658"/>
                    <a:pt x="7374" y="21566"/>
                    <a:pt x="9217" y="21566"/>
                  </a:cubicBezTo>
                  <a:cubicBezTo>
                    <a:pt x="12356" y="21566"/>
                    <a:pt x="12356" y="21566"/>
                    <a:pt x="12356" y="21566"/>
                  </a:cubicBezTo>
                  <a:cubicBezTo>
                    <a:pt x="14199" y="21566"/>
                    <a:pt x="15697" y="20658"/>
                    <a:pt x="15697" y="19523"/>
                  </a:cubicBezTo>
                  <a:cubicBezTo>
                    <a:pt x="15697" y="17009"/>
                    <a:pt x="15697" y="17009"/>
                    <a:pt x="15697" y="17009"/>
                  </a:cubicBezTo>
                  <a:cubicBezTo>
                    <a:pt x="15697" y="14669"/>
                    <a:pt x="16964" y="12416"/>
                    <a:pt x="19383" y="10478"/>
                  </a:cubicBezTo>
                  <a:close/>
                  <a:moveTo>
                    <a:pt x="3313" y="9989"/>
                  </a:moveTo>
                  <a:cubicBezTo>
                    <a:pt x="2017" y="8976"/>
                    <a:pt x="1354" y="7754"/>
                    <a:pt x="1383" y="6479"/>
                  </a:cubicBezTo>
                  <a:cubicBezTo>
                    <a:pt x="1441" y="3406"/>
                    <a:pt x="5588" y="874"/>
                    <a:pt x="10657" y="839"/>
                  </a:cubicBezTo>
                  <a:cubicBezTo>
                    <a:pt x="13191" y="822"/>
                    <a:pt x="15582" y="1398"/>
                    <a:pt x="17396" y="2480"/>
                  </a:cubicBezTo>
                  <a:cubicBezTo>
                    <a:pt x="19182" y="3563"/>
                    <a:pt x="20190" y="4995"/>
                    <a:pt x="20190" y="6532"/>
                  </a:cubicBezTo>
                  <a:cubicBezTo>
                    <a:pt x="20190" y="7789"/>
                    <a:pt x="19527" y="8976"/>
                    <a:pt x="18289" y="9971"/>
                  </a:cubicBezTo>
                  <a:cubicBezTo>
                    <a:pt x="15726" y="12015"/>
                    <a:pt x="14372" y="14372"/>
                    <a:pt x="14314" y="16851"/>
                  </a:cubicBezTo>
                  <a:cubicBezTo>
                    <a:pt x="7258" y="16851"/>
                    <a:pt x="7258" y="16851"/>
                    <a:pt x="7258" y="16851"/>
                  </a:cubicBezTo>
                  <a:cubicBezTo>
                    <a:pt x="7201" y="14407"/>
                    <a:pt x="5790" y="11980"/>
                    <a:pt x="3313" y="9989"/>
                  </a:cubicBezTo>
                  <a:close/>
                  <a:moveTo>
                    <a:pt x="7258" y="19244"/>
                  </a:moveTo>
                  <a:cubicBezTo>
                    <a:pt x="7258" y="18912"/>
                    <a:pt x="7258" y="18912"/>
                    <a:pt x="7258" y="18912"/>
                  </a:cubicBezTo>
                  <a:cubicBezTo>
                    <a:pt x="14314" y="19401"/>
                    <a:pt x="14314" y="19401"/>
                    <a:pt x="14314" y="19401"/>
                  </a:cubicBezTo>
                  <a:cubicBezTo>
                    <a:pt x="14314" y="19523"/>
                    <a:pt x="14314" y="19523"/>
                    <a:pt x="14314" y="19523"/>
                  </a:cubicBezTo>
                  <a:cubicBezTo>
                    <a:pt x="14314" y="19593"/>
                    <a:pt x="14314" y="19663"/>
                    <a:pt x="14286" y="19733"/>
                  </a:cubicBezTo>
                  <a:lnTo>
                    <a:pt x="7258" y="19244"/>
                  </a:lnTo>
                  <a:close/>
                  <a:moveTo>
                    <a:pt x="7258" y="18056"/>
                  </a:moveTo>
                  <a:cubicBezTo>
                    <a:pt x="7258" y="17690"/>
                    <a:pt x="7258" y="17690"/>
                    <a:pt x="7258" y="17690"/>
                  </a:cubicBezTo>
                  <a:cubicBezTo>
                    <a:pt x="14314" y="17690"/>
                    <a:pt x="14314" y="17690"/>
                    <a:pt x="14314" y="17690"/>
                  </a:cubicBezTo>
                  <a:cubicBezTo>
                    <a:pt x="14314" y="18545"/>
                    <a:pt x="14314" y="18545"/>
                    <a:pt x="14314" y="18545"/>
                  </a:cubicBezTo>
                  <a:lnTo>
                    <a:pt x="7258" y="18056"/>
                  </a:lnTo>
                  <a:close/>
                  <a:moveTo>
                    <a:pt x="9217" y="20728"/>
                  </a:moveTo>
                  <a:cubicBezTo>
                    <a:pt x="8497" y="20728"/>
                    <a:pt x="7834" y="20466"/>
                    <a:pt x="7518" y="20099"/>
                  </a:cubicBezTo>
                  <a:cubicBezTo>
                    <a:pt x="13450" y="20518"/>
                    <a:pt x="13450" y="20518"/>
                    <a:pt x="13450" y="20518"/>
                  </a:cubicBezTo>
                  <a:cubicBezTo>
                    <a:pt x="13134" y="20641"/>
                    <a:pt x="12759" y="20728"/>
                    <a:pt x="12356" y="20728"/>
                  </a:cubicBezTo>
                  <a:lnTo>
                    <a:pt x="9217" y="20728"/>
                  </a:lnTo>
                  <a:close/>
                  <a:moveTo>
                    <a:pt x="9217" y="20728"/>
                  </a:moveTo>
                  <a:cubicBezTo>
                    <a:pt x="9217" y="20728"/>
                    <a:pt x="9217" y="20728"/>
                    <a:pt x="9217" y="20728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18F9FF"/>
                  </a:solidFill>
                </a:defRPr>
              </a:pPr>
            </a:p>
          </p:txBody>
        </p:sp>
        <p:sp>
          <p:nvSpPr>
            <p:cNvPr id="168" name="Freeform 6"/>
            <p:cNvSpPr/>
            <p:nvPr/>
          </p:nvSpPr>
          <p:spPr>
            <a:xfrm>
              <a:off x="261299" y="479764"/>
              <a:ext cx="42828" cy="75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fill="norm" stroke="1" extrusionOk="0">
                  <a:moveTo>
                    <a:pt x="20785" y="14880"/>
                  </a:moveTo>
                  <a:cubicBezTo>
                    <a:pt x="19970" y="12000"/>
                    <a:pt x="19562" y="8880"/>
                    <a:pt x="19562" y="5760"/>
                  </a:cubicBezTo>
                  <a:cubicBezTo>
                    <a:pt x="19970" y="2640"/>
                    <a:pt x="15487" y="0"/>
                    <a:pt x="10189" y="0"/>
                  </a:cubicBezTo>
                  <a:cubicBezTo>
                    <a:pt x="4483" y="0"/>
                    <a:pt x="408" y="2400"/>
                    <a:pt x="0" y="5520"/>
                  </a:cubicBezTo>
                  <a:cubicBezTo>
                    <a:pt x="0" y="9360"/>
                    <a:pt x="408" y="12960"/>
                    <a:pt x="1630" y="16560"/>
                  </a:cubicBezTo>
                  <a:cubicBezTo>
                    <a:pt x="2038" y="19440"/>
                    <a:pt x="6521" y="21600"/>
                    <a:pt x="11004" y="21600"/>
                  </a:cubicBezTo>
                  <a:cubicBezTo>
                    <a:pt x="11411" y="21600"/>
                    <a:pt x="12226" y="21600"/>
                    <a:pt x="12634" y="21600"/>
                  </a:cubicBezTo>
                  <a:cubicBezTo>
                    <a:pt x="17932" y="21120"/>
                    <a:pt x="21600" y="18000"/>
                    <a:pt x="20785" y="14880"/>
                  </a:cubicBezTo>
                  <a:close/>
                  <a:moveTo>
                    <a:pt x="20785" y="14880"/>
                  </a:moveTo>
                  <a:cubicBezTo>
                    <a:pt x="20785" y="14880"/>
                    <a:pt x="20785" y="14880"/>
                    <a:pt x="20785" y="1488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9" name="Freeform 7"/>
            <p:cNvSpPr/>
            <p:nvPr/>
          </p:nvSpPr>
          <p:spPr>
            <a:xfrm>
              <a:off x="286047" y="582912"/>
              <a:ext cx="155159" cy="254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5" h="21372" fill="norm" stroke="1" extrusionOk="0">
                  <a:moveTo>
                    <a:pt x="18194" y="21372"/>
                  </a:moveTo>
                  <a:cubicBezTo>
                    <a:pt x="18530" y="21372"/>
                    <a:pt x="18754" y="21302"/>
                    <a:pt x="19090" y="21302"/>
                  </a:cubicBezTo>
                  <a:cubicBezTo>
                    <a:pt x="20433" y="20950"/>
                    <a:pt x="21216" y="20035"/>
                    <a:pt x="20768" y="19121"/>
                  </a:cubicBezTo>
                  <a:cubicBezTo>
                    <a:pt x="17747" y="13422"/>
                    <a:pt x="13382" y="8145"/>
                    <a:pt x="7562" y="3360"/>
                  </a:cubicBezTo>
                  <a:cubicBezTo>
                    <a:pt x="6667" y="2586"/>
                    <a:pt x="5771" y="1742"/>
                    <a:pt x="5100" y="898"/>
                  </a:cubicBezTo>
                  <a:cubicBezTo>
                    <a:pt x="4428" y="53"/>
                    <a:pt x="2750" y="-228"/>
                    <a:pt x="1407" y="194"/>
                  </a:cubicBezTo>
                  <a:cubicBezTo>
                    <a:pt x="176" y="616"/>
                    <a:pt x="-384" y="1601"/>
                    <a:pt x="288" y="2446"/>
                  </a:cubicBezTo>
                  <a:cubicBezTo>
                    <a:pt x="1183" y="3501"/>
                    <a:pt x="2190" y="4486"/>
                    <a:pt x="3309" y="5401"/>
                  </a:cubicBezTo>
                  <a:cubicBezTo>
                    <a:pt x="8681" y="9904"/>
                    <a:pt x="12934" y="14899"/>
                    <a:pt x="15620" y="20176"/>
                  </a:cubicBezTo>
                  <a:cubicBezTo>
                    <a:pt x="16068" y="20879"/>
                    <a:pt x="17075" y="21372"/>
                    <a:pt x="18194" y="21372"/>
                  </a:cubicBezTo>
                  <a:close/>
                  <a:moveTo>
                    <a:pt x="18194" y="21372"/>
                  </a:moveTo>
                  <a:cubicBezTo>
                    <a:pt x="18194" y="21372"/>
                    <a:pt x="18194" y="21372"/>
                    <a:pt x="18194" y="21372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0" name="Freeform 8"/>
            <p:cNvSpPr/>
            <p:nvPr/>
          </p:nvSpPr>
          <p:spPr>
            <a:xfrm>
              <a:off x="656525" y="568626"/>
              <a:ext cx="66741" cy="86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8" h="20941" fill="norm" stroke="1" extrusionOk="0">
                  <a:moveTo>
                    <a:pt x="16561" y="360"/>
                  </a:moveTo>
                  <a:cubicBezTo>
                    <a:pt x="13296" y="-659"/>
                    <a:pt x="9780" y="564"/>
                    <a:pt x="8524" y="3009"/>
                  </a:cubicBezTo>
                  <a:cubicBezTo>
                    <a:pt x="6515" y="6677"/>
                    <a:pt x="4254" y="9937"/>
                    <a:pt x="1240" y="13198"/>
                  </a:cubicBezTo>
                  <a:cubicBezTo>
                    <a:pt x="-769" y="15439"/>
                    <a:pt x="-267" y="18496"/>
                    <a:pt x="2245" y="20126"/>
                  </a:cubicBezTo>
                  <a:cubicBezTo>
                    <a:pt x="3501" y="20737"/>
                    <a:pt x="4757" y="20941"/>
                    <a:pt x="6012" y="20941"/>
                  </a:cubicBezTo>
                  <a:cubicBezTo>
                    <a:pt x="7771" y="20941"/>
                    <a:pt x="9529" y="20330"/>
                    <a:pt x="10784" y="19107"/>
                  </a:cubicBezTo>
                  <a:cubicBezTo>
                    <a:pt x="14301" y="15235"/>
                    <a:pt x="17315" y="11160"/>
                    <a:pt x="19575" y="6881"/>
                  </a:cubicBezTo>
                  <a:cubicBezTo>
                    <a:pt x="20831" y="4435"/>
                    <a:pt x="19575" y="1583"/>
                    <a:pt x="16561" y="360"/>
                  </a:cubicBezTo>
                  <a:close/>
                  <a:moveTo>
                    <a:pt x="16561" y="360"/>
                  </a:moveTo>
                  <a:cubicBezTo>
                    <a:pt x="16561" y="360"/>
                    <a:pt x="16561" y="360"/>
                    <a:pt x="16561" y="36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1" name="Freeform 9"/>
            <p:cNvSpPr/>
            <p:nvPr/>
          </p:nvSpPr>
          <p:spPr>
            <a:xfrm>
              <a:off x="481192" y="259872"/>
              <a:ext cx="259398" cy="282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2" y="3077"/>
                  </a:moveTo>
                  <a:cubicBezTo>
                    <a:pt x="10869" y="3077"/>
                    <a:pt x="18277" y="9999"/>
                    <a:pt x="18277" y="18459"/>
                  </a:cubicBezTo>
                  <a:cubicBezTo>
                    <a:pt x="18277" y="18972"/>
                    <a:pt x="18277" y="19421"/>
                    <a:pt x="18208" y="19934"/>
                  </a:cubicBezTo>
                  <a:cubicBezTo>
                    <a:pt x="18138" y="20767"/>
                    <a:pt x="18831" y="21536"/>
                    <a:pt x="19731" y="21600"/>
                  </a:cubicBezTo>
                  <a:cubicBezTo>
                    <a:pt x="19800" y="21600"/>
                    <a:pt x="19869" y="21600"/>
                    <a:pt x="19869" y="21600"/>
                  </a:cubicBezTo>
                  <a:cubicBezTo>
                    <a:pt x="20769" y="21600"/>
                    <a:pt x="21462" y="21023"/>
                    <a:pt x="21531" y="20190"/>
                  </a:cubicBezTo>
                  <a:cubicBezTo>
                    <a:pt x="21600" y="19613"/>
                    <a:pt x="21600" y="19036"/>
                    <a:pt x="21600" y="18459"/>
                  </a:cubicBezTo>
                  <a:cubicBezTo>
                    <a:pt x="21600" y="8268"/>
                    <a:pt x="12669" y="0"/>
                    <a:pt x="1662" y="0"/>
                  </a:cubicBezTo>
                  <a:cubicBezTo>
                    <a:pt x="762" y="0"/>
                    <a:pt x="0" y="705"/>
                    <a:pt x="0" y="1538"/>
                  </a:cubicBezTo>
                  <a:cubicBezTo>
                    <a:pt x="0" y="2372"/>
                    <a:pt x="762" y="3077"/>
                    <a:pt x="1662" y="3077"/>
                  </a:cubicBezTo>
                  <a:close/>
                  <a:moveTo>
                    <a:pt x="1662" y="3077"/>
                  </a:moveTo>
                  <a:cubicBezTo>
                    <a:pt x="1662" y="3077"/>
                    <a:pt x="1662" y="3077"/>
                    <a:pt x="1662" y="3077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2" name="Freeform 10"/>
            <p:cNvSpPr/>
            <p:nvPr/>
          </p:nvSpPr>
          <p:spPr>
            <a:xfrm>
              <a:off x="481193" y="0"/>
              <a:ext cx="39981" cy="152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17100" y="21600"/>
                    <a:pt x="21600" y="20413"/>
                    <a:pt x="21600" y="18752"/>
                  </a:cubicBezTo>
                  <a:cubicBezTo>
                    <a:pt x="21600" y="2848"/>
                    <a:pt x="21600" y="2848"/>
                    <a:pt x="21600" y="2848"/>
                  </a:cubicBezTo>
                  <a:cubicBezTo>
                    <a:pt x="21600" y="1305"/>
                    <a:pt x="17100" y="0"/>
                    <a:pt x="10800" y="0"/>
                  </a:cubicBezTo>
                  <a:cubicBezTo>
                    <a:pt x="4950" y="0"/>
                    <a:pt x="0" y="1305"/>
                    <a:pt x="0" y="2848"/>
                  </a:cubicBezTo>
                  <a:cubicBezTo>
                    <a:pt x="0" y="18752"/>
                    <a:pt x="0" y="18752"/>
                    <a:pt x="0" y="18752"/>
                  </a:cubicBezTo>
                  <a:cubicBezTo>
                    <a:pt x="0" y="20413"/>
                    <a:pt x="4950" y="21600"/>
                    <a:pt x="10800" y="21600"/>
                  </a:cubicBezTo>
                  <a:close/>
                  <a:moveTo>
                    <a:pt x="10800" y="21600"/>
                  </a:moveTo>
                  <a:cubicBezTo>
                    <a:pt x="10800" y="21600"/>
                    <a:pt x="10800" y="21600"/>
                    <a:pt x="10800" y="2160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3" name="Freeform 11"/>
            <p:cNvSpPr/>
            <p:nvPr/>
          </p:nvSpPr>
          <p:spPr>
            <a:xfrm>
              <a:off x="240648" y="64824"/>
              <a:ext cx="95756" cy="137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2" h="21148" fill="norm" stroke="1" extrusionOk="0">
                  <a:moveTo>
                    <a:pt x="12533" y="19605"/>
                  </a:moveTo>
                  <a:cubicBezTo>
                    <a:pt x="13241" y="20634"/>
                    <a:pt x="14657" y="21148"/>
                    <a:pt x="16074" y="21148"/>
                  </a:cubicBezTo>
                  <a:cubicBezTo>
                    <a:pt x="16782" y="21148"/>
                    <a:pt x="17667" y="21019"/>
                    <a:pt x="18198" y="20762"/>
                  </a:cubicBezTo>
                  <a:cubicBezTo>
                    <a:pt x="20323" y="19862"/>
                    <a:pt x="21031" y="17934"/>
                    <a:pt x="19792" y="16519"/>
                  </a:cubicBezTo>
                  <a:cubicBezTo>
                    <a:pt x="7929" y="1477"/>
                    <a:pt x="7929" y="1477"/>
                    <a:pt x="7929" y="1477"/>
                  </a:cubicBezTo>
                  <a:cubicBezTo>
                    <a:pt x="6690" y="62"/>
                    <a:pt x="4211" y="-452"/>
                    <a:pt x="2087" y="448"/>
                  </a:cubicBezTo>
                  <a:cubicBezTo>
                    <a:pt x="139" y="1219"/>
                    <a:pt x="-569" y="3148"/>
                    <a:pt x="493" y="4562"/>
                  </a:cubicBezTo>
                  <a:lnTo>
                    <a:pt x="12533" y="19605"/>
                  </a:lnTo>
                  <a:close/>
                  <a:moveTo>
                    <a:pt x="12533" y="19605"/>
                  </a:moveTo>
                  <a:cubicBezTo>
                    <a:pt x="12533" y="19605"/>
                    <a:pt x="12533" y="19605"/>
                    <a:pt x="12533" y="19605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4" name="Freeform 12"/>
            <p:cNvSpPr/>
            <p:nvPr/>
          </p:nvSpPr>
          <p:spPr>
            <a:xfrm>
              <a:off x="801152" y="671198"/>
              <a:ext cx="136856" cy="96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2" h="20962" fill="norm" stroke="1" extrusionOk="0">
                  <a:moveTo>
                    <a:pt x="19200" y="12794"/>
                  </a:moveTo>
                  <a:cubicBezTo>
                    <a:pt x="4547" y="633"/>
                    <a:pt x="4547" y="633"/>
                    <a:pt x="4547" y="633"/>
                  </a:cubicBezTo>
                  <a:cubicBezTo>
                    <a:pt x="3032" y="-638"/>
                    <a:pt x="1263" y="88"/>
                    <a:pt x="379" y="2085"/>
                  </a:cubicBezTo>
                  <a:cubicBezTo>
                    <a:pt x="-379" y="4263"/>
                    <a:pt x="0" y="6986"/>
                    <a:pt x="1516" y="8075"/>
                  </a:cubicBezTo>
                  <a:cubicBezTo>
                    <a:pt x="16168" y="20236"/>
                    <a:pt x="16168" y="20236"/>
                    <a:pt x="16168" y="20236"/>
                  </a:cubicBezTo>
                  <a:cubicBezTo>
                    <a:pt x="16674" y="20780"/>
                    <a:pt x="17179" y="20962"/>
                    <a:pt x="17684" y="20962"/>
                  </a:cubicBezTo>
                  <a:cubicBezTo>
                    <a:pt x="18821" y="20962"/>
                    <a:pt x="19832" y="20054"/>
                    <a:pt x="20337" y="18784"/>
                  </a:cubicBezTo>
                  <a:cubicBezTo>
                    <a:pt x="21221" y="16606"/>
                    <a:pt x="20716" y="13883"/>
                    <a:pt x="19200" y="12794"/>
                  </a:cubicBezTo>
                  <a:close/>
                  <a:moveTo>
                    <a:pt x="19200" y="12794"/>
                  </a:moveTo>
                  <a:cubicBezTo>
                    <a:pt x="19200" y="12794"/>
                    <a:pt x="19200" y="12794"/>
                    <a:pt x="19200" y="12794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5" name="Freeform 13"/>
            <p:cNvSpPr/>
            <p:nvPr/>
          </p:nvSpPr>
          <p:spPr>
            <a:xfrm>
              <a:off x="64802" y="242577"/>
              <a:ext cx="136711" cy="96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0" h="21012" fill="norm" stroke="1" extrusionOk="0">
                  <a:moveTo>
                    <a:pt x="1451" y="8198"/>
                  </a:moveTo>
                  <a:cubicBezTo>
                    <a:pt x="16230" y="20463"/>
                    <a:pt x="16230" y="20463"/>
                    <a:pt x="16230" y="20463"/>
                  </a:cubicBezTo>
                  <a:cubicBezTo>
                    <a:pt x="16735" y="20829"/>
                    <a:pt x="17240" y="21012"/>
                    <a:pt x="17745" y="21012"/>
                  </a:cubicBezTo>
                  <a:cubicBezTo>
                    <a:pt x="18756" y="21012"/>
                    <a:pt x="19767" y="20280"/>
                    <a:pt x="20398" y="18815"/>
                  </a:cubicBezTo>
                  <a:cubicBezTo>
                    <a:pt x="21156" y="16802"/>
                    <a:pt x="20651" y="14056"/>
                    <a:pt x="19261" y="12958"/>
                  </a:cubicBezTo>
                  <a:cubicBezTo>
                    <a:pt x="4482" y="510"/>
                    <a:pt x="4482" y="510"/>
                    <a:pt x="4482" y="510"/>
                  </a:cubicBezTo>
                  <a:cubicBezTo>
                    <a:pt x="3093" y="-588"/>
                    <a:pt x="1198" y="144"/>
                    <a:pt x="440" y="2158"/>
                  </a:cubicBezTo>
                  <a:cubicBezTo>
                    <a:pt x="-444" y="4354"/>
                    <a:pt x="61" y="6917"/>
                    <a:pt x="1451" y="8198"/>
                  </a:cubicBezTo>
                  <a:close/>
                  <a:moveTo>
                    <a:pt x="1451" y="8198"/>
                  </a:moveTo>
                  <a:cubicBezTo>
                    <a:pt x="1451" y="8198"/>
                    <a:pt x="1451" y="8198"/>
                    <a:pt x="1451" y="8198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6" name="Freeform 14"/>
            <p:cNvSpPr/>
            <p:nvPr/>
          </p:nvSpPr>
          <p:spPr>
            <a:xfrm>
              <a:off x="850535" y="484524"/>
              <a:ext cx="152307" cy="40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767" y="0"/>
                  </a:moveTo>
                  <a:cubicBezTo>
                    <a:pt x="2833" y="0"/>
                    <a:pt x="2833" y="0"/>
                    <a:pt x="2833" y="0"/>
                  </a:cubicBezTo>
                  <a:cubicBezTo>
                    <a:pt x="1298" y="0"/>
                    <a:pt x="0" y="4950"/>
                    <a:pt x="0" y="10800"/>
                  </a:cubicBezTo>
                  <a:cubicBezTo>
                    <a:pt x="0" y="17100"/>
                    <a:pt x="1298" y="21600"/>
                    <a:pt x="2833" y="21600"/>
                  </a:cubicBezTo>
                  <a:cubicBezTo>
                    <a:pt x="18767" y="21600"/>
                    <a:pt x="18767" y="21600"/>
                    <a:pt x="18767" y="21600"/>
                  </a:cubicBezTo>
                  <a:cubicBezTo>
                    <a:pt x="20302" y="21600"/>
                    <a:pt x="21600" y="17100"/>
                    <a:pt x="21600" y="10800"/>
                  </a:cubicBezTo>
                  <a:cubicBezTo>
                    <a:pt x="21600" y="4950"/>
                    <a:pt x="20302" y="0"/>
                    <a:pt x="18767" y="0"/>
                  </a:cubicBezTo>
                  <a:close/>
                  <a:moveTo>
                    <a:pt x="18767" y="0"/>
                  </a:moveTo>
                  <a:cubicBezTo>
                    <a:pt x="18767" y="0"/>
                    <a:pt x="18767" y="0"/>
                    <a:pt x="18767" y="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7" name="Freeform 15"/>
            <p:cNvSpPr/>
            <p:nvPr/>
          </p:nvSpPr>
          <p:spPr>
            <a:xfrm>
              <a:off x="-1" y="484524"/>
              <a:ext cx="151356" cy="40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4950"/>
                    <a:pt x="20413" y="0"/>
                    <a:pt x="18752" y="0"/>
                  </a:cubicBezTo>
                  <a:cubicBezTo>
                    <a:pt x="2848" y="0"/>
                    <a:pt x="2848" y="0"/>
                    <a:pt x="2848" y="0"/>
                  </a:cubicBezTo>
                  <a:cubicBezTo>
                    <a:pt x="1305" y="0"/>
                    <a:pt x="0" y="4950"/>
                    <a:pt x="0" y="10800"/>
                  </a:cubicBezTo>
                  <a:cubicBezTo>
                    <a:pt x="0" y="17100"/>
                    <a:pt x="1305" y="21600"/>
                    <a:pt x="2848" y="21600"/>
                  </a:cubicBezTo>
                  <a:cubicBezTo>
                    <a:pt x="18752" y="21600"/>
                    <a:pt x="18752" y="21600"/>
                    <a:pt x="18752" y="21600"/>
                  </a:cubicBezTo>
                  <a:cubicBezTo>
                    <a:pt x="20413" y="21600"/>
                    <a:pt x="21600" y="17100"/>
                    <a:pt x="21600" y="10800"/>
                  </a:cubicBezTo>
                  <a:close/>
                  <a:moveTo>
                    <a:pt x="21600" y="10800"/>
                  </a:moveTo>
                  <a:cubicBezTo>
                    <a:pt x="21600" y="10800"/>
                    <a:pt x="21600" y="10800"/>
                    <a:pt x="21600" y="1080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8" name="Freeform 16"/>
            <p:cNvSpPr/>
            <p:nvPr/>
          </p:nvSpPr>
          <p:spPr>
            <a:xfrm>
              <a:off x="801152" y="242577"/>
              <a:ext cx="136856" cy="96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2" h="21012" fill="norm" stroke="1" extrusionOk="0">
                  <a:moveTo>
                    <a:pt x="3032" y="21012"/>
                  </a:moveTo>
                  <a:cubicBezTo>
                    <a:pt x="3537" y="21012"/>
                    <a:pt x="4042" y="20829"/>
                    <a:pt x="4547" y="20463"/>
                  </a:cubicBezTo>
                  <a:cubicBezTo>
                    <a:pt x="19200" y="8198"/>
                    <a:pt x="19200" y="8198"/>
                    <a:pt x="19200" y="8198"/>
                  </a:cubicBezTo>
                  <a:cubicBezTo>
                    <a:pt x="20716" y="6917"/>
                    <a:pt x="21221" y="4354"/>
                    <a:pt x="20337" y="2158"/>
                  </a:cubicBezTo>
                  <a:cubicBezTo>
                    <a:pt x="19453" y="144"/>
                    <a:pt x="17684" y="-588"/>
                    <a:pt x="16168" y="510"/>
                  </a:cubicBezTo>
                  <a:cubicBezTo>
                    <a:pt x="1516" y="12958"/>
                    <a:pt x="1516" y="12958"/>
                    <a:pt x="1516" y="12958"/>
                  </a:cubicBezTo>
                  <a:cubicBezTo>
                    <a:pt x="0" y="14056"/>
                    <a:pt x="-379" y="16802"/>
                    <a:pt x="379" y="18815"/>
                  </a:cubicBezTo>
                  <a:cubicBezTo>
                    <a:pt x="1010" y="20280"/>
                    <a:pt x="2021" y="21012"/>
                    <a:pt x="3032" y="21012"/>
                  </a:cubicBezTo>
                  <a:close/>
                  <a:moveTo>
                    <a:pt x="3032" y="21012"/>
                  </a:moveTo>
                  <a:cubicBezTo>
                    <a:pt x="3032" y="21012"/>
                    <a:pt x="3032" y="21012"/>
                    <a:pt x="3032" y="21012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9" name="Freeform 17"/>
            <p:cNvSpPr/>
            <p:nvPr/>
          </p:nvSpPr>
          <p:spPr>
            <a:xfrm>
              <a:off x="64802" y="671198"/>
              <a:ext cx="136711" cy="96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0" h="20962" fill="norm" stroke="1" extrusionOk="0">
                  <a:moveTo>
                    <a:pt x="16230" y="633"/>
                  </a:moveTo>
                  <a:cubicBezTo>
                    <a:pt x="1451" y="12794"/>
                    <a:pt x="1451" y="12794"/>
                    <a:pt x="1451" y="12794"/>
                  </a:cubicBezTo>
                  <a:cubicBezTo>
                    <a:pt x="61" y="13883"/>
                    <a:pt x="-444" y="16606"/>
                    <a:pt x="440" y="18784"/>
                  </a:cubicBezTo>
                  <a:cubicBezTo>
                    <a:pt x="945" y="20054"/>
                    <a:pt x="1956" y="20962"/>
                    <a:pt x="3093" y="20962"/>
                  </a:cubicBezTo>
                  <a:cubicBezTo>
                    <a:pt x="3598" y="20962"/>
                    <a:pt x="4103" y="20780"/>
                    <a:pt x="4482" y="20236"/>
                  </a:cubicBezTo>
                  <a:cubicBezTo>
                    <a:pt x="19261" y="8075"/>
                    <a:pt x="19261" y="8075"/>
                    <a:pt x="19261" y="8075"/>
                  </a:cubicBezTo>
                  <a:cubicBezTo>
                    <a:pt x="20651" y="6986"/>
                    <a:pt x="21156" y="4263"/>
                    <a:pt x="20398" y="2085"/>
                  </a:cubicBezTo>
                  <a:cubicBezTo>
                    <a:pt x="19514" y="88"/>
                    <a:pt x="17619" y="-638"/>
                    <a:pt x="16230" y="633"/>
                  </a:cubicBezTo>
                  <a:close/>
                  <a:moveTo>
                    <a:pt x="16230" y="633"/>
                  </a:moveTo>
                  <a:cubicBezTo>
                    <a:pt x="16230" y="633"/>
                    <a:pt x="16230" y="633"/>
                    <a:pt x="16230" y="633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0" name="Freeform 18"/>
            <p:cNvSpPr/>
            <p:nvPr/>
          </p:nvSpPr>
          <p:spPr>
            <a:xfrm>
              <a:off x="666408" y="64824"/>
              <a:ext cx="95534" cy="137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4" h="21148" fill="norm" stroke="1" extrusionOk="0">
                  <a:moveTo>
                    <a:pt x="2033" y="20762"/>
                  </a:moveTo>
                  <a:cubicBezTo>
                    <a:pt x="2741" y="21019"/>
                    <a:pt x="3449" y="21148"/>
                    <a:pt x="4157" y="21148"/>
                  </a:cubicBezTo>
                  <a:cubicBezTo>
                    <a:pt x="5751" y="21148"/>
                    <a:pt x="7167" y="20634"/>
                    <a:pt x="7875" y="19605"/>
                  </a:cubicBezTo>
                  <a:cubicBezTo>
                    <a:pt x="19738" y="4562"/>
                    <a:pt x="19738" y="4562"/>
                    <a:pt x="19738" y="4562"/>
                  </a:cubicBezTo>
                  <a:cubicBezTo>
                    <a:pt x="20977" y="3148"/>
                    <a:pt x="20269" y="1219"/>
                    <a:pt x="18321" y="448"/>
                  </a:cubicBezTo>
                  <a:cubicBezTo>
                    <a:pt x="16197" y="-452"/>
                    <a:pt x="13541" y="62"/>
                    <a:pt x="12479" y="1477"/>
                  </a:cubicBezTo>
                  <a:cubicBezTo>
                    <a:pt x="616" y="16519"/>
                    <a:pt x="616" y="16519"/>
                    <a:pt x="616" y="16519"/>
                  </a:cubicBezTo>
                  <a:cubicBezTo>
                    <a:pt x="-623" y="17934"/>
                    <a:pt x="85" y="19862"/>
                    <a:pt x="2033" y="20762"/>
                  </a:cubicBezTo>
                  <a:close/>
                  <a:moveTo>
                    <a:pt x="2033" y="20762"/>
                  </a:moveTo>
                  <a:cubicBezTo>
                    <a:pt x="2033" y="20762"/>
                    <a:pt x="2033" y="20762"/>
                    <a:pt x="2033" y="20762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82" name="TextBox 77"/>
          <p:cNvSpPr txBox="1"/>
          <p:nvPr/>
        </p:nvSpPr>
        <p:spPr>
          <a:xfrm>
            <a:off x="5444220" y="1736973"/>
            <a:ext cx="1404078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2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1) Data Exploration</a:t>
            </a:r>
          </a:p>
        </p:txBody>
      </p:sp>
      <p:sp>
        <p:nvSpPr>
          <p:cNvPr id="183" name="TextBox 78"/>
          <p:cNvSpPr txBox="1"/>
          <p:nvPr/>
        </p:nvSpPr>
        <p:spPr>
          <a:xfrm>
            <a:off x="7641091" y="1736973"/>
            <a:ext cx="1526825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2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2) Feature Creation</a:t>
            </a:r>
          </a:p>
        </p:txBody>
      </p:sp>
      <p:sp>
        <p:nvSpPr>
          <p:cNvPr id="184" name="TextBox 79"/>
          <p:cNvSpPr txBox="1"/>
          <p:nvPr/>
        </p:nvSpPr>
        <p:spPr>
          <a:xfrm>
            <a:off x="9786138" y="1725589"/>
            <a:ext cx="1703441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2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3) Model Development</a:t>
            </a:r>
          </a:p>
        </p:txBody>
      </p:sp>
      <p:sp>
        <p:nvSpPr>
          <p:cNvPr id="185" name="TextBox 80"/>
          <p:cNvSpPr txBox="1"/>
          <p:nvPr/>
        </p:nvSpPr>
        <p:spPr>
          <a:xfrm>
            <a:off x="5376984" y="4207123"/>
            <a:ext cx="143803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2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4) Bias Correction</a:t>
            </a:r>
          </a:p>
        </p:txBody>
      </p:sp>
      <p:sp>
        <p:nvSpPr>
          <p:cNvPr id="186" name="TextBox 81"/>
          <p:cNvSpPr txBox="1"/>
          <p:nvPr/>
        </p:nvSpPr>
        <p:spPr>
          <a:xfrm>
            <a:off x="7778818" y="4207123"/>
            <a:ext cx="1526825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2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5) Accuracy Check</a:t>
            </a:r>
          </a:p>
        </p:txBody>
      </p:sp>
      <p:sp>
        <p:nvSpPr>
          <p:cNvPr id="187" name="TextBox 82"/>
          <p:cNvSpPr txBox="1"/>
          <p:nvPr/>
        </p:nvSpPr>
        <p:spPr>
          <a:xfrm>
            <a:off x="10063766" y="4232523"/>
            <a:ext cx="1526825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2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6)Ready to deploy</a:t>
            </a:r>
          </a:p>
        </p:txBody>
      </p:sp>
      <p:sp>
        <p:nvSpPr>
          <p:cNvPr id="188" name="Oval 83"/>
          <p:cNvSpPr/>
          <p:nvPr/>
        </p:nvSpPr>
        <p:spPr>
          <a:xfrm>
            <a:off x="1548086" y="5880417"/>
            <a:ext cx="2627557" cy="257917"/>
          </a:xfrm>
          <a:prstGeom prst="ellipse">
            <a:avLst/>
          </a:pr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Box 21"/>
          <p:cNvSpPr txBox="1"/>
          <p:nvPr/>
        </p:nvSpPr>
        <p:spPr>
          <a:xfrm>
            <a:off x="111190" y="295060"/>
            <a:ext cx="12070138" cy="85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50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Data Flow Architecture</a:t>
            </a:r>
          </a:p>
        </p:txBody>
      </p:sp>
      <p:pic>
        <p:nvPicPr>
          <p:cNvPr id="191" name="customer-service-agent-with-settings-vector-17622927.jpg" descr="customer-service-agent-with-settings-vector-1762292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8357" y="3782245"/>
            <a:ext cx="1880437" cy="18229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customer-service-agent-with-settings-vector-17622927.jpg" descr="customer-service-agent-with-settings-vector-1762292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76371" y="7558808"/>
            <a:ext cx="1687906" cy="18229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5" name="Right Arrow Callout 56"/>
          <p:cNvGrpSpPr/>
          <p:nvPr/>
        </p:nvGrpSpPr>
        <p:grpSpPr>
          <a:xfrm>
            <a:off x="3963906" y="4182762"/>
            <a:ext cx="1873476" cy="444621"/>
            <a:chOff x="0" y="0"/>
            <a:chExt cx="1873474" cy="444620"/>
          </a:xfrm>
        </p:grpSpPr>
        <p:sp>
          <p:nvSpPr>
            <p:cNvPr id="193" name="Shape"/>
            <p:cNvSpPr/>
            <p:nvPr/>
          </p:nvSpPr>
          <p:spPr>
            <a:xfrm>
              <a:off x="0" y="-1"/>
              <a:ext cx="1873475" cy="444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4035" y="0"/>
                  </a:lnTo>
                  <a:lnTo>
                    <a:pt x="14035" y="8100"/>
                  </a:lnTo>
                  <a:lnTo>
                    <a:pt x="20318" y="8100"/>
                  </a:lnTo>
                  <a:lnTo>
                    <a:pt x="20318" y="5400"/>
                  </a:lnTo>
                  <a:lnTo>
                    <a:pt x="21600" y="10800"/>
                  </a:lnTo>
                  <a:lnTo>
                    <a:pt x="20318" y="16200"/>
                  </a:lnTo>
                  <a:lnTo>
                    <a:pt x="20318" y="13500"/>
                  </a:lnTo>
                  <a:lnTo>
                    <a:pt x="14035" y="13500"/>
                  </a:lnTo>
                  <a:lnTo>
                    <a:pt x="1403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94" name="GET | POST Request"/>
            <p:cNvSpPr txBox="1"/>
            <p:nvPr/>
          </p:nvSpPr>
          <p:spPr>
            <a:xfrm>
              <a:off x="52069" y="2907"/>
              <a:ext cx="1113190" cy="4388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GET | POST Request</a:t>
              </a:r>
            </a:p>
          </p:txBody>
        </p:sp>
      </p:grpSp>
      <p:grpSp>
        <p:nvGrpSpPr>
          <p:cNvPr id="198" name="Left Arrow Callout 57"/>
          <p:cNvGrpSpPr/>
          <p:nvPr/>
        </p:nvGrpSpPr>
        <p:grpSpPr>
          <a:xfrm>
            <a:off x="3963906" y="4815182"/>
            <a:ext cx="1873476" cy="471147"/>
            <a:chOff x="0" y="0"/>
            <a:chExt cx="1873474" cy="471145"/>
          </a:xfrm>
        </p:grpSpPr>
        <p:sp>
          <p:nvSpPr>
            <p:cNvPr id="196" name="Shape"/>
            <p:cNvSpPr/>
            <p:nvPr/>
          </p:nvSpPr>
          <p:spPr>
            <a:xfrm>
              <a:off x="0" y="0"/>
              <a:ext cx="1873475" cy="471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358" y="5400"/>
                  </a:lnTo>
                  <a:lnTo>
                    <a:pt x="1358" y="8100"/>
                  </a:lnTo>
                  <a:lnTo>
                    <a:pt x="7565" y="8100"/>
                  </a:lnTo>
                  <a:lnTo>
                    <a:pt x="7565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7565" y="21600"/>
                  </a:lnTo>
                  <a:lnTo>
                    <a:pt x="7565" y="13500"/>
                  </a:lnTo>
                  <a:lnTo>
                    <a:pt x="1358" y="13500"/>
                  </a:lnTo>
                  <a:lnTo>
                    <a:pt x="1358" y="16200"/>
                  </a:lnTo>
                  <a:close/>
                </a:path>
              </a:pathLst>
            </a:cu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97" name="Model Response"/>
            <p:cNvSpPr txBox="1"/>
            <p:nvPr/>
          </p:nvSpPr>
          <p:spPr>
            <a:xfrm>
              <a:off x="708216" y="16170"/>
              <a:ext cx="1113190" cy="4388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Model Response</a:t>
              </a:r>
            </a:p>
          </p:txBody>
        </p:sp>
      </p:grpSp>
      <p:grpSp>
        <p:nvGrpSpPr>
          <p:cNvPr id="201" name="Shape 3239"/>
          <p:cNvGrpSpPr/>
          <p:nvPr/>
        </p:nvGrpSpPr>
        <p:grpSpPr>
          <a:xfrm>
            <a:off x="6032496" y="2650837"/>
            <a:ext cx="3323941" cy="2937164"/>
            <a:chOff x="0" y="0"/>
            <a:chExt cx="3323940" cy="2937163"/>
          </a:xfrm>
        </p:grpSpPr>
        <p:sp>
          <p:nvSpPr>
            <p:cNvPr id="199" name="Shape 3240"/>
            <p:cNvSpPr/>
            <p:nvPr/>
          </p:nvSpPr>
          <p:spPr>
            <a:xfrm>
              <a:off x="0" y="0"/>
              <a:ext cx="3323941" cy="2937164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pic>
          <p:nvPicPr>
            <p:cNvPr id="200" name="Shape 3241" descr="Shape 3241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52197" y="89976"/>
              <a:ext cx="1566199" cy="1777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4" name="Parallelogram 2"/>
          <p:cNvGrpSpPr/>
          <p:nvPr/>
        </p:nvGrpSpPr>
        <p:grpSpPr>
          <a:xfrm>
            <a:off x="1735881" y="1527068"/>
            <a:ext cx="2244081" cy="675023"/>
            <a:chOff x="0" y="0"/>
            <a:chExt cx="2244080" cy="675022"/>
          </a:xfrm>
        </p:grpSpPr>
        <p:sp>
          <p:nvSpPr>
            <p:cNvPr id="202" name="Shape"/>
            <p:cNvSpPr/>
            <p:nvPr/>
          </p:nvSpPr>
          <p:spPr>
            <a:xfrm>
              <a:off x="-1" y="-1"/>
              <a:ext cx="2244082" cy="675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624" y="0"/>
                  </a:lnTo>
                  <a:lnTo>
                    <a:pt x="21600" y="0"/>
                  </a:lnTo>
                  <a:lnTo>
                    <a:pt x="19976" y="21600"/>
                  </a:lnTo>
                  <a:close/>
                </a:path>
              </a:pathLst>
            </a:custGeom>
            <a:solidFill>
              <a:srgbClr val="D9F0F1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400">
                  <a:solidFill>
                    <a:srgbClr val="003D3F"/>
                  </a:solidFill>
                  <a:latin typeface="Noto Sans"/>
                  <a:ea typeface="Noto Sans"/>
                  <a:cs typeface="Noto Sans"/>
                  <a:sym typeface="Noto Sans"/>
                </a:defRPr>
              </a:pPr>
            </a:p>
          </p:txBody>
        </p:sp>
        <p:sp>
          <p:nvSpPr>
            <p:cNvPr id="203" name="Model Building Training Datasets"/>
            <p:cNvSpPr txBox="1"/>
            <p:nvPr/>
          </p:nvSpPr>
          <p:spPr>
            <a:xfrm>
              <a:off x="263670" y="75892"/>
              <a:ext cx="1716740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400">
                  <a:solidFill>
                    <a:srgbClr val="003D3F"/>
                  </a:solidFill>
                  <a:latin typeface="Noto Sans"/>
                  <a:ea typeface="Noto Sans"/>
                  <a:cs typeface="Noto Sans"/>
                  <a:sym typeface="Noto Sans"/>
                </a:defRPr>
              </a:lvl1pPr>
            </a:lstStyle>
            <a:p>
              <a:pPr/>
              <a:r>
                <a:t>Model Building Training Datasets</a:t>
              </a:r>
            </a:p>
          </p:txBody>
        </p:sp>
      </p:grpSp>
      <p:pic>
        <p:nvPicPr>
          <p:cNvPr id="205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90100" y="1498391"/>
            <a:ext cx="738637" cy="685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Picture 4" descr="Picture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67604" y="4030224"/>
            <a:ext cx="961133" cy="74969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1" name="Shape 3041"/>
          <p:cNvGrpSpPr/>
          <p:nvPr/>
        </p:nvGrpSpPr>
        <p:grpSpPr>
          <a:xfrm>
            <a:off x="7238886" y="3081978"/>
            <a:ext cx="1960494" cy="684071"/>
            <a:chOff x="0" y="0"/>
            <a:chExt cx="1960492" cy="684070"/>
          </a:xfrm>
        </p:grpSpPr>
        <p:grpSp>
          <p:nvGrpSpPr>
            <p:cNvPr id="209" name="Shape 3042"/>
            <p:cNvGrpSpPr/>
            <p:nvPr/>
          </p:nvGrpSpPr>
          <p:grpSpPr>
            <a:xfrm>
              <a:off x="70606" y="-1"/>
              <a:ext cx="1889887" cy="684072"/>
              <a:chOff x="0" y="0"/>
              <a:chExt cx="1889886" cy="684070"/>
            </a:xfrm>
          </p:grpSpPr>
          <p:sp>
            <p:nvSpPr>
              <p:cNvPr id="207" name="Rounded Rectangle"/>
              <p:cNvSpPr/>
              <p:nvPr/>
            </p:nvSpPr>
            <p:spPr>
              <a:xfrm>
                <a:off x="0" y="0"/>
                <a:ext cx="1889887" cy="684071"/>
              </a:xfrm>
              <a:prstGeom prst="roundRect">
                <a:avLst>
                  <a:gd name="adj" fmla="val 16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25400" dist="6350" dir="5400000">
                  <a:srgbClr val="282F39">
                    <a:alpha val="44705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r">
                  <a:lnSpc>
                    <a:spcPct val="113333"/>
                  </a:lnSpc>
                  <a:defRPr sz="12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208" name="Analytics Backend BigQuery"/>
              <p:cNvSpPr txBox="1"/>
              <p:nvPr/>
            </p:nvSpPr>
            <p:spPr>
              <a:xfrm>
                <a:off x="387403" y="106681"/>
                <a:ext cx="1499130" cy="4707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699" tIns="45699" rIns="45699" bIns="45699" numCol="1" anchor="ctr">
                <a:spAutoFit/>
              </a:bodyPr>
              <a:lstStyle/>
              <a:p>
                <a:pPr algn="r">
                  <a:lnSpc>
                    <a:spcPct val="113333"/>
                  </a:lnSpc>
                  <a:defRPr sz="1200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r>
                  <a:t>Analytics Backend</a:t>
                </a:r>
                <a:br/>
                <a:r>
                  <a:rPr>
                    <a:solidFill>
                      <a:srgbClr val="757575"/>
                    </a:solidFill>
                  </a:rPr>
                  <a:t>BigQuery</a:t>
                </a:r>
              </a:p>
            </p:txBody>
          </p:sp>
        </p:grpSp>
        <p:pic>
          <p:nvPicPr>
            <p:cNvPr id="210" name="Shape 3043" descr="Shape 3043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5076" r="0" b="5076"/>
            <a:stretch>
              <a:fillRect/>
            </a:stretch>
          </p:blipFill>
          <p:spPr>
            <a:xfrm>
              <a:off x="0" y="75841"/>
              <a:ext cx="683401" cy="5946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2" name="Rectangle 6"/>
          <p:cNvSpPr/>
          <p:nvPr/>
        </p:nvSpPr>
        <p:spPr>
          <a:xfrm>
            <a:off x="7694465" y="4666915"/>
            <a:ext cx="1412591" cy="29349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400"/>
            </a:lvl1pPr>
          </a:lstStyle>
          <a:p>
            <a:pPr/>
            <a:r>
              <a:t>Prediction</a:t>
            </a:r>
          </a:p>
        </p:txBody>
      </p:sp>
      <p:sp>
        <p:nvSpPr>
          <p:cNvPr id="213" name="Straight Arrow Connector 12"/>
          <p:cNvSpPr/>
          <p:nvPr/>
        </p:nvSpPr>
        <p:spPr>
          <a:xfrm>
            <a:off x="8400759" y="3782245"/>
            <a:ext cx="1" cy="845138"/>
          </a:xfrm>
          <a:prstGeom prst="line">
            <a:avLst/>
          </a:prstGeom>
          <a:ln w="25400">
            <a:solidFill>
              <a:srgbClr val="00B0F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4" name="Elbow Connector 61"/>
          <p:cNvSpPr/>
          <p:nvPr/>
        </p:nvSpPr>
        <p:spPr>
          <a:xfrm flipV="1" rot="10800000">
            <a:off x="5837382" y="4836069"/>
            <a:ext cx="1857086" cy="214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B0F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27" name="Elbow Connector 76"/>
          <p:cNvSpPr/>
          <p:nvPr/>
        </p:nvSpPr>
        <p:spPr>
          <a:xfrm>
            <a:off x="6548120" y="3423920"/>
            <a:ext cx="698500" cy="976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00B0F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28" name="Straight Arrow Connector 78"/>
          <p:cNvSpPr/>
          <p:nvPr/>
        </p:nvSpPr>
        <p:spPr>
          <a:xfrm>
            <a:off x="3903854" y="1843257"/>
            <a:ext cx="2386247" cy="14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rgbClr val="00B0F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17" name="Elbow Connector 80"/>
          <p:cNvSpPr/>
          <p:nvPr/>
        </p:nvSpPr>
        <p:spPr>
          <a:xfrm flipH="1" rot="16200000">
            <a:off x="7582761" y="1611452"/>
            <a:ext cx="2589810" cy="3664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31" y="0"/>
                </a:lnTo>
                <a:lnTo>
                  <a:pt x="131" y="21600"/>
                </a:lnTo>
                <a:lnTo>
                  <a:pt x="21600" y="21600"/>
                </a:lnTo>
                <a:lnTo>
                  <a:pt x="21600" y="13720"/>
                </a:lnTo>
              </a:path>
            </a:pathLst>
          </a:custGeom>
          <a:ln w="38100">
            <a:solidFill>
              <a:srgbClr val="00B0F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8" name="Rectangle 115"/>
          <p:cNvSpPr/>
          <p:nvPr/>
        </p:nvSpPr>
        <p:spPr>
          <a:xfrm>
            <a:off x="1888357" y="5481268"/>
            <a:ext cx="1880437" cy="293498"/>
          </a:xfrm>
          <a:prstGeom prst="rect">
            <a:avLst/>
          </a:prstGeom>
          <a:solidFill>
            <a:srgbClr val="D9F0F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400"/>
            </a:lvl1pPr>
          </a:lstStyle>
          <a:p>
            <a:pPr/>
            <a:r>
              <a:t>Client Apps</a:t>
            </a:r>
          </a:p>
        </p:txBody>
      </p:sp>
      <p:sp>
        <p:nvSpPr>
          <p:cNvPr id="219" name="TextBox 77"/>
          <p:cNvSpPr txBox="1"/>
          <p:nvPr/>
        </p:nvSpPr>
        <p:spPr>
          <a:xfrm>
            <a:off x="1538745" y="2358282"/>
            <a:ext cx="2425163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chemeClr val="accent2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Model Developments</a:t>
            </a:r>
          </a:p>
        </p:txBody>
      </p:sp>
      <p:sp>
        <p:nvSpPr>
          <p:cNvPr id="220" name="TextBox 77"/>
          <p:cNvSpPr txBox="1"/>
          <p:nvPr/>
        </p:nvSpPr>
        <p:spPr>
          <a:xfrm rot="16200000">
            <a:off x="165933" y="4263090"/>
            <a:ext cx="2425164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chemeClr val="accent2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Model Consumptions</a:t>
            </a:r>
          </a:p>
        </p:txBody>
      </p:sp>
      <p:sp>
        <p:nvSpPr>
          <p:cNvPr id="221" name="TextBox 77"/>
          <p:cNvSpPr txBox="1"/>
          <p:nvPr/>
        </p:nvSpPr>
        <p:spPr>
          <a:xfrm>
            <a:off x="5682083" y="5691554"/>
            <a:ext cx="4024766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chemeClr val="accent2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Google App Engine</a:t>
            </a:r>
          </a:p>
        </p:txBody>
      </p:sp>
      <p:sp>
        <p:nvSpPr>
          <p:cNvPr id="222" name="TextBox 18"/>
          <p:cNvSpPr txBox="1"/>
          <p:nvPr/>
        </p:nvSpPr>
        <p:spPr>
          <a:xfrm>
            <a:off x="7432401" y="1730431"/>
            <a:ext cx="317994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Loaded Model and Artifacts</a:t>
            </a:r>
          </a:p>
        </p:txBody>
      </p:sp>
      <p:sp>
        <p:nvSpPr>
          <p:cNvPr id="223" name="Left Brace 167"/>
          <p:cNvSpPr/>
          <p:nvPr/>
        </p:nvSpPr>
        <p:spPr>
          <a:xfrm rot="16200000">
            <a:off x="4736215" y="4669328"/>
            <a:ext cx="400665" cy="1801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21"/>
                  <a:pt x="10800" y="21200"/>
                </a:cubicBezTo>
                <a:lnTo>
                  <a:pt x="10800" y="11200"/>
                </a:lnTo>
                <a:cubicBezTo>
                  <a:pt x="10800" y="10979"/>
                  <a:pt x="5965" y="10800"/>
                  <a:pt x="0" y="10800"/>
                </a:cubicBezTo>
                <a:cubicBezTo>
                  <a:pt x="5965" y="10800"/>
                  <a:pt x="10800" y="10621"/>
                  <a:pt x="10800" y="10400"/>
                </a:cubicBezTo>
                <a:lnTo>
                  <a:pt x="10800" y="400"/>
                </a:lnTo>
                <a:cubicBezTo>
                  <a:pt x="10800" y="179"/>
                  <a:pt x="15635" y="0"/>
                  <a:pt x="21600" y="0"/>
                </a:cubicBezTo>
              </a:path>
            </a:pathLst>
          </a:custGeom>
          <a:ln w="254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24" name="TextBox 77"/>
          <p:cNvSpPr txBox="1"/>
          <p:nvPr/>
        </p:nvSpPr>
        <p:spPr>
          <a:xfrm>
            <a:off x="3580448" y="3671959"/>
            <a:ext cx="242516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Restful API</a:t>
            </a:r>
          </a:p>
        </p:txBody>
      </p:sp>
      <p:sp>
        <p:nvSpPr>
          <p:cNvPr id="225" name="TextBox 18"/>
          <p:cNvSpPr txBox="1"/>
          <p:nvPr/>
        </p:nvSpPr>
        <p:spPr>
          <a:xfrm>
            <a:off x="4128654" y="1495247"/>
            <a:ext cx="195961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Serialized Model</a:t>
            </a:r>
          </a:p>
        </p:txBody>
      </p:sp>
      <p:sp>
        <p:nvSpPr>
          <p:cNvPr id="226" name="TextBox 18"/>
          <p:cNvSpPr txBox="1"/>
          <p:nvPr/>
        </p:nvSpPr>
        <p:spPr>
          <a:xfrm>
            <a:off x="4113034" y="1882525"/>
            <a:ext cx="195961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&amp; Model Artifacts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Box 1"/>
          <p:cNvSpPr txBox="1"/>
          <p:nvPr/>
        </p:nvSpPr>
        <p:spPr>
          <a:xfrm>
            <a:off x="2783541" y="233824"/>
            <a:ext cx="6572179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5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Demo of the Frontend</a:t>
            </a:r>
          </a:p>
        </p:txBody>
      </p:sp>
      <p:grpSp>
        <p:nvGrpSpPr>
          <p:cNvPr id="265" name="Group 86"/>
          <p:cNvGrpSpPr/>
          <p:nvPr/>
        </p:nvGrpSpPr>
        <p:grpSpPr>
          <a:xfrm>
            <a:off x="1329136" y="1946999"/>
            <a:ext cx="9208109" cy="3478026"/>
            <a:chOff x="0" y="0"/>
            <a:chExt cx="9208108" cy="3478025"/>
          </a:xfrm>
        </p:grpSpPr>
        <p:grpSp>
          <p:nvGrpSpPr>
            <p:cNvPr id="244" name="Group 10"/>
            <p:cNvGrpSpPr/>
            <p:nvPr/>
          </p:nvGrpSpPr>
          <p:grpSpPr>
            <a:xfrm>
              <a:off x="0" y="780006"/>
              <a:ext cx="4202506" cy="2352111"/>
              <a:chOff x="0" y="0"/>
              <a:chExt cx="4202505" cy="2352109"/>
            </a:xfrm>
          </p:grpSpPr>
          <p:sp>
            <p:nvSpPr>
              <p:cNvPr id="231" name="Oval 35"/>
              <p:cNvSpPr/>
              <p:nvPr/>
            </p:nvSpPr>
            <p:spPr>
              <a:xfrm>
                <a:off x="0" y="2170215"/>
                <a:ext cx="4202506" cy="181895"/>
              </a:xfrm>
              <a:prstGeom prst="ellipse">
                <a:avLst/>
              </a:prstGeom>
              <a:solidFill>
                <a:srgbClr val="000000">
                  <a:alpha val="3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2" name="Freeform 6"/>
              <p:cNvSpPr/>
              <p:nvPr/>
            </p:nvSpPr>
            <p:spPr>
              <a:xfrm>
                <a:off x="497725" y="91049"/>
                <a:ext cx="12701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5791" h="21600" fill="norm" stroke="1" extrusionOk="0">
                    <a:moveTo>
                      <a:pt x="15300" y="0"/>
                    </a:moveTo>
                    <a:cubicBezTo>
                      <a:pt x="17264" y="9969"/>
                      <a:pt x="13337" y="16615"/>
                      <a:pt x="3519" y="21600"/>
                    </a:cubicBezTo>
                    <a:cubicBezTo>
                      <a:pt x="-4336" y="9969"/>
                      <a:pt x="1555" y="3323"/>
                      <a:pt x="15300" y="0"/>
                    </a:cubicBezTo>
                    <a:close/>
                  </a:path>
                </a:pathLst>
              </a:custGeom>
              <a:solidFill>
                <a:srgbClr val="8D9A9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3" name="Freeform 7"/>
              <p:cNvSpPr/>
              <p:nvPr/>
            </p:nvSpPr>
            <p:spPr>
              <a:xfrm>
                <a:off x="3661409" y="91049"/>
                <a:ext cx="12701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5375" h="21600" fill="norm" stroke="1" extrusionOk="0">
                    <a:moveTo>
                      <a:pt x="12150" y="21600"/>
                    </a:moveTo>
                    <a:cubicBezTo>
                      <a:pt x="1350" y="16615"/>
                      <a:pt x="-2250" y="9969"/>
                      <a:pt x="1350" y="0"/>
                    </a:cubicBezTo>
                    <a:cubicBezTo>
                      <a:pt x="13950" y="3323"/>
                      <a:pt x="19350" y="9969"/>
                      <a:pt x="12150" y="21600"/>
                    </a:cubicBezTo>
                    <a:close/>
                  </a:path>
                </a:pathLst>
              </a:custGeom>
              <a:solidFill>
                <a:srgbClr val="8D9A9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4" name="Freeform 8"/>
              <p:cNvSpPr/>
              <p:nvPr/>
            </p:nvSpPr>
            <p:spPr>
              <a:xfrm>
                <a:off x="3665156" y="105037"/>
                <a:ext cx="12701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377" h="21600" fill="norm" stroke="1" extrusionOk="0">
                    <a:moveTo>
                      <a:pt x="7717" y="21600"/>
                    </a:moveTo>
                    <a:cubicBezTo>
                      <a:pt x="-1283" y="15709"/>
                      <a:pt x="-3083" y="7855"/>
                      <a:pt x="5917" y="0"/>
                    </a:cubicBezTo>
                    <a:cubicBezTo>
                      <a:pt x="14917" y="5891"/>
                      <a:pt x="18517" y="13745"/>
                      <a:pt x="7717" y="21600"/>
                    </a:cubicBezTo>
                    <a:close/>
                  </a:path>
                </a:pathLst>
              </a:custGeom>
              <a:solidFill>
                <a:srgbClr val="8D9A9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5" name="Freeform 9"/>
              <p:cNvSpPr/>
              <p:nvPr/>
            </p:nvSpPr>
            <p:spPr>
              <a:xfrm>
                <a:off x="647915" y="129002"/>
                <a:ext cx="2876388" cy="18391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798" y="8"/>
                    </a:moveTo>
                    <a:cubicBezTo>
                      <a:pt x="14343" y="8"/>
                      <a:pt x="17889" y="8"/>
                      <a:pt x="21435" y="0"/>
                    </a:cubicBezTo>
                    <a:cubicBezTo>
                      <a:pt x="21571" y="0"/>
                      <a:pt x="21600" y="53"/>
                      <a:pt x="21600" y="266"/>
                    </a:cubicBezTo>
                    <a:cubicBezTo>
                      <a:pt x="21595" y="7291"/>
                      <a:pt x="21595" y="14317"/>
                      <a:pt x="21600" y="21342"/>
                    </a:cubicBezTo>
                    <a:cubicBezTo>
                      <a:pt x="21600" y="21547"/>
                      <a:pt x="21566" y="21600"/>
                      <a:pt x="21435" y="21600"/>
                    </a:cubicBezTo>
                    <a:cubicBezTo>
                      <a:pt x="14353" y="21600"/>
                      <a:pt x="7271" y="21600"/>
                      <a:pt x="189" y="21600"/>
                    </a:cubicBezTo>
                    <a:cubicBezTo>
                      <a:pt x="0" y="21600"/>
                      <a:pt x="0" y="21600"/>
                      <a:pt x="0" y="21304"/>
                    </a:cubicBezTo>
                    <a:cubicBezTo>
                      <a:pt x="0" y="14294"/>
                      <a:pt x="0" y="7276"/>
                      <a:pt x="0" y="266"/>
                    </a:cubicBezTo>
                    <a:cubicBezTo>
                      <a:pt x="0" y="61"/>
                      <a:pt x="24" y="0"/>
                      <a:pt x="165" y="0"/>
                    </a:cubicBezTo>
                    <a:cubicBezTo>
                      <a:pt x="3711" y="8"/>
                      <a:pt x="7252" y="8"/>
                      <a:pt x="10798" y="8"/>
                    </a:cubicBezTo>
                    <a:close/>
                  </a:path>
                </a:pathLst>
              </a:custGeom>
              <a:solidFill>
                <a:srgbClr val="282F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6" name="Freeform 12"/>
              <p:cNvSpPr/>
              <p:nvPr/>
            </p:nvSpPr>
            <p:spPr>
              <a:xfrm>
                <a:off x="4022823" y="2187724"/>
                <a:ext cx="12701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0" y="14400"/>
                      <a:pt x="10800" y="14400"/>
                      <a:pt x="10800" y="14400"/>
                    </a:cubicBezTo>
                    <a:cubicBezTo>
                      <a:pt x="10800" y="14400"/>
                      <a:pt x="21600" y="7200"/>
                      <a:pt x="21600" y="0"/>
                    </a:cubicBezTo>
                    <a:cubicBezTo>
                      <a:pt x="10800" y="7200"/>
                      <a:pt x="10800" y="14400"/>
                      <a:pt x="0" y="21600"/>
                    </a:cubicBezTo>
                    <a:close/>
                  </a:path>
                </a:pathLst>
              </a:custGeom>
              <a:solidFill>
                <a:srgbClr val="F5F6F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7" name="Freeform 13"/>
              <p:cNvSpPr/>
              <p:nvPr/>
            </p:nvSpPr>
            <p:spPr>
              <a:xfrm>
                <a:off x="136694" y="2187206"/>
                <a:ext cx="12701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0" y="10800"/>
                      <a:pt x="10800" y="21600"/>
                      <a:pt x="10800" y="21600"/>
                    </a:cubicBezTo>
                    <a:cubicBezTo>
                      <a:pt x="10800" y="21600"/>
                      <a:pt x="10800" y="21600"/>
                      <a:pt x="21600" y="21600"/>
                    </a:cubicBezTo>
                    <a:cubicBezTo>
                      <a:pt x="10800" y="21600"/>
                      <a:pt x="10800" y="10800"/>
                      <a:pt x="0" y="0"/>
                    </a:cubicBezTo>
                    <a:close/>
                  </a:path>
                </a:pathLst>
              </a:custGeom>
              <a:solidFill>
                <a:srgbClr val="F5F6F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242" name="Group 45"/>
              <p:cNvGrpSpPr/>
              <p:nvPr/>
            </p:nvGrpSpPr>
            <p:grpSpPr>
              <a:xfrm>
                <a:off x="139726" y="0"/>
                <a:ext cx="3892766" cy="2238893"/>
                <a:chOff x="0" y="0"/>
                <a:chExt cx="3892764" cy="2238892"/>
              </a:xfrm>
            </p:grpSpPr>
            <p:sp>
              <p:nvSpPr>
                <p:cNvPr id="238" name="Freeform 5"/>
                <p:cNvSpPr/>
                <p:nvPr/>
              </p:nvSpPr>
              <p:spPr>
                <a:xfrm>
                  <a:off x="357945" y="0"/>
                  <a:ext cx="3176357" cy="20982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582" y="1184"/>
                      </a:moveTo>
                      <a:cubicBezTo>
                        <a:pt x="21582" y="2367"/>
                        <a:pt x="21587" y="3558"/>
                        <a:pt x="21587" y="4742"/>
                      </a:cubicBezTo>
                      <a:cubicBezTo>
                        <a:pt x="21587" y="7894"/>
                        <a:pt x="21587" y="11039"/>
                        <a:pt x="21587" y="14185"/>
                      </a:cubicBezTo>
                      <a:cubicBezTo>
                        <a:pt x="21591" y="16566"/>
                        <a:pt x="21600" y="21600"/>
                        <a:pt x="21600" y="21600"/>
                      </a:cubicBezTo>
                      <a:cubicBezTo>
                        <a:pt x="4" y="21600"/>
                        <a:pt x="4" y="21600"/>
                        <a:pt x="4" y="21600"/>
                      </a:cubicBezTo>
                      <a:cubicBezTo>
                        <a:pt x="4" y="19239"/>
                        <a:pt x="4" y="16872"/>
                        <a:pt x="4" y="14517"/>
                      </a:cubicBezTo>
                      <a:cubicBezTo>
                        <a:pt x="4" y="10188"/>
                        <a:pt x="4" y="5852"/>
                        <a:pt x="0" y="1523"/>
                      </a:cubicBezTo>
                      <a:cubicBezTo>
                        <a:pt x="0" y="1363"/>
                        <a:pt x="9" y="1204"/>
                        <a:pt x="35" y="1044"/>
                      </a:cubicBezTo>
                      <a:cubicBezTo>
                        <a:pt x="57" y="1024"/>
                        <a:pt x="66" y="998"/>
                        <a:pt x="61" y="951"/>
                      </a:cubicBezTo>
                      <a:cubicBezTo>
                        <a:pt x="145" y="512"/>
                        <a:pt x="338" y="226"/>
                        <a:pt x="619" y="80"/>
                      </a:cubicBezTo>
                      <a:cubicBezTo>
                        <a:pt x="729" y="20"/>
                        <a:pt x="839" y="0"/>
                        <a:pt x="957" y="0"/>
                      </a:cubicBezTo>
                      <a:cubicBezTo>
                        <a:pt x="7537" y="7"/>
                        <a:pt x="14116" y="7"/>
                        <a:pt x="20695" y="7"/>
                      </a:cubicBezTo>
                      <a:cubicBezTo>
                        <a:pt x="21091" y="7"/>
                        <a:pt x="21468" y="426"/>
                        <a:pt x="21543" y="951"/>
                      </a:cubicBezTo>
                      <a:cubicBezTo>
                        <a:pt x="21534" y="998"/>
                        <a:pt x="21543" y="1024"/>
                        <a:pt x="21569" y="1044"/>
                      </a:cubicBezTo>
                      <a:cubicBezTo>
                        <a:pt x="21569" y="1064"/>
                        <a:pt x="21574" y="1091"/>
                        <a:pt x="21578" y="1111"/>
                      </a:cubicBezTo>
                      <a:cubicBezTo>
                        <a:pt x="21556" y="1137"/>
                        <a:pt x="21560" y="1164"/>
                        <a:pt x="21582" y="1184"/>
                      </a:cubicBezTo>
                      <a:close/>
                      <a:moveTo>
                        <a:pt x="10800" y="1337"/>
                      </a:moveTo>
                      <a:cubicBezTo>
                        <a:pt x="7589" y="1337"/>
                        <a:pt x="4383" y="1337"/>
                        <a:pt x="1173" y="1330"/>
                      </a:cubicBezTo>
                      <a:cubicBezTo>
                        <a:pt x="1045" y="1330"/>
                        <a:pt x="1023" y="1383"/>
                        <a:pt x="1023" y="1563"/>
                      </a:cubicBezTo>
                      <a:cubicBezTo>
                        <a:pt x="1023" y="7708"/>
                        <a:pt x="1023" y="13859"/>
                        <a:pt x="1023" y="20004"/>
                      </a:cubicBezTo>
                      <a:cubicBezTo>
                        <a:pt x="1023" y="20263"/>
                        <a:pt x="1023" y="20263"/>
                        <a:pt x="1195" y="20263"/>
                      </a:cubicBezTo>
                      <a:cubicBezTo>
                        <a:pt x="7607" y="20263"/>
                        <a:pt x="14019" y="20263"/>
                        <a:pt x="20432" y="20263"/>
                      </a:cubicBezTo>
                      <a:cubicBezTo>
                        <a:pt x="20550" y="20263"/>
                        <a:pt x="20581" y="20217"/>
                        <a:pt x="20581" y="20037"/>
                      </a:cubicBezTo>
                      <a:cubicBezTo>
                        <a:pt x="20577" y="13879"/>
                        <a:pt x="20577" y="7721"/>
                        <a:pt x="20581" y="1563"/>
                      </a:cubicBezTo>
                      <a:cubicBezTo>
                        <a:pt x="20581" y="1377"/>
                        <a:pt x="20555" y="1330"/>
                        <a:pt x="20432" y="1330"/>
                      </a:cubicBezTo>
                      <a:cubicBezTo>
                        <a:pt x="17221" y="1337"/>
                        <a:pt x="14011" y="1337"/>
                        <a:pt x="10800" y="1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39" name="Freeform 10"/>
                <p:cNvSpPr/>
                <p:nvPr/>
              </p:nvSpPr>
              <p:spPr>
                <a:xfrm>
                  <a:off x="1654702" y="2098747"/>
                  <a:ext cx="583360" cy="533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cubicBezTo>
                        <a:pt x="7200" y="0"/>
                        <a:pt x="14400" y="0"/>
                        <a:pt x="21600" y="0"/>
                      </a:cubicBezTo>
                      <a:cubicBezTo>
                        <a:pt x="21528" y="11711"/>
                        <a:pt x="20595" y="21600"/>
                        <a:pt x="19519" y="21600"/>
                      </a:cubicBezTo>
                      <a:cubicBezTo>
                        <a:pt x="13706" y="21600"/>
                        <a:pt x="7894" y="21600"/>
                        <a:pt x="2081" y="21600"/>
                      </a:cubicBezTo>
                      <a:cubicBezTo>
                        <a:pt x="1005" y="21600"/>
                        <a:pt x="48" y="11711"/>
                        <a:pt x="0" y="0"/>
                      </a:cubicBezTo>
                      <a:close/>
                    </a:path>
                  </a:pathLst>
                </a:custGeom>
                <a:solidFill>
                  <a:srgbClr val="77777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40" name="Freeform 11"/>
                <p:cNvSpPr/>
                <p:nvPr/>
              </p:nvSpPr>
              <p:spPr>
                <a:xfrm>
                  <a:off x="0" y="2098229"/>
                  <a:ext cx="3892765" cy="97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88" h="21600" fill="norm" stroke="1" extrusionOk="0">
                      <a:moveTo>
                        <a:pt x="478" y="21457"/>
                      </a:moveTo>
                      <a:cubicBezTo>
                        <a:pt x="2666" y="21600"/>
                        <a:pt x="4858" y="21600"/>
                        <a:pt x="7046" y="21600"/>
                      </a:cubicBezTo>
                      <a:cubicBezTo>
                        <a:pt x="7046" y="21457"/>
                        <a:pt x="7046" y="21457"/>
                        <a:pt x="7046" y="21457"/>
                      </a:cubicBezTo>
                      <a:cubicBezTo>
                        <a:pt x="7848" y="21457"/>
                        <a:pt x="8647" y="21457"/>
                        <a:pt x="9449" y="21457"/>
                      </a:cubicBezTo>
                      <a:cubicBezTo>
                        <a:pt x="9607" y="21457"/>
                        <a:pt x="9764" y="21600"/>
                        <a:pt x="9922" y="21600"/>
                      </a:cubicBezTo>
                      <a:cubicBezTo>
                        <a:pt x="10165" y="21600"/>
                        <a:pt x="10413" y="21600"/>
                        <a:pt x="10656" y="21600"/>
                      </a:cubicBezTo>
                      <a:cubicBezTo>
                        <a:pt x="11093" y="21457"/>
                        <a:pt x="11530" y="21600"/>
                        <a:pt x="11967" y="21600"/>
                      </a:cubicBezTo>
                      <a:cubicBezTo>
                        <a:pt x="13342" y="21600"/>
                        <a:pt x="14718" y="21600"/>
                        <a:pt x="16093" y="21600"/>
                      </a:cubicBezTo>
                      <a:cubicBezTo>
                        <a:pt x="16340" y="21600"/>
                        <a:pt x="16580" y="21600"/>
                        <a:pt x="16820" y="21600"/>
                      </a:cubicBezTo>
                      <a:cubicBezTo>
                        <a:pt x="18249" y="21600"/>
                        <a:pt x="19681" y="21600"/>
                        <a:pt x="21110" y="21457"/>
                      </a:cubicBezTo>
                      <a:cubicBezTo>
                        <a:pt x="21261" y="21457"/>
                        <a:pt x="21422" y="20885"/>
                        <a:pt x="21573" y="21028"/>
                      </a:cubicBezTo>
                      <a:cubicBezTo>
                        <a:pt x="21594" y="19025"/>
                        <a:pt x="21587" y="10442"/>
                        <a:pt x="21587" y="5150"/>
                      </a:cubicBezTo>
                      <a:cubicBezTo>
                        <a:pt x="21587" y="1144"/>
                        <a:pt x="21565" y="0"/>
                        <a:pt x="21461" y="0"/>
                      </a:cubicBezTo>
                      <a:cubicBezTo>
                        <a:pt x="20842" y="143"/>
                        <a:pt x="17808" y="143"/>
                        <a:pt x="17121" y="143"/>
                      </a:cubicBezTo>
                      <a:cubicBezTo>
                        <a:pt x="16498" y="143"/>
                        <a:pt x="12411" y="143"/>
                        <a:pt x="12411" y="143"/>
                      </a:cubicBezTo>
                      <a:cubicBezTo>
                        <a:pt x="12400" y="6580"/>
                        <a:pt x="12261" y="12016"/>
                        <a:pt x="12099" y="12159"/>
                      </a:cubicBezTo>
                      <a:cubicBezTo>
                        <a:pt x="11229" y="12159"/>
                        <a:pt x="10359" y="12159"/>
                        <a:pt x="9489" y="12159"/>
                      </a:cubicBezTo>
                      <a:cubicBezTo>
                        <a:pt x="9327" y="12016"/>
                        <a:pt x="9184" y="6580"/>
                        <a:pt x="9177" y="143"/>
                      </a:cubicBezTo>
                      <a:cubicBezTo>
                        <a:pt x="9177" y="143"/>
                        <a:pt x="5055" y="143"/>
                        <a:pt x="4467" y="143"/>
                      </a:cubicBezTo>
                      <a:cubicBezTo>
                        <a:pt x="3780" y="143"/>
                        <a:pt x="746" y="143"/>
                        <a:pt x="127" y="0"/>
                      </a:cubicBezTo>
                      <a:cubicBezTo>
                        <a:pt x="23" y="0"/>
                        <a:pt x="1" y="1144"/>
                        <a:pt x="1" y="5150"/>
                      </a:cubicBezTo>
                      <a:cubicBezTo>
                        <a:pt x="1" y="10299"/>
                        <a:pt x="-6" y="19025"/>
                        <a:pt x="15" y="21028"/>
                      </a:cubicBezTo>
                      <a:cubicBezTo>
                        <a:pt x="166" y="20885"/>
                        <a:pt x="327" y="21457"/>
                        <a:pt x="478" y="21457"/>
                      </a:cubicBezTo>
                      <a:close/>
                    </a:path>
                  </a:pathLst>
                </a:custGeom>
                <a:solidFill>
                  <a:srgbClr val="F5F6F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41" name="Freeform 14"/>
                <p:cNvSpPr/>
                <p:nvPr/>
              </p:nvSpPr>
              <p:spPr>
                <a:xfrm>
                  <a:off x="2540" y="2193038"/>
                  <a:ext cx="3887684" cy="4585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008" fill="norm" stroke="1" extrusionOk="0">
                      <a:moveTo>
                        <a:pt x="21137" y="888"/>
                      </a:moveTo>
                      <a:cubicBezTo>
                        <a:pt x="18083" y="1184"/>
                        <a:pt x="15029" y="1184"/>
                        <a:pt x="11975" y="1184"/>
                      </a:cubicBezTo>
                      <a:cubicBezTo>
                        <a:pt x="11444" y="1184"/>
                        <a:pt x="10909" y="888"/>
                        <a:pt x="10378" y="1479"/>
                      </a:cubicBezTo>
                      <a:cubicBezTo>
                        <a:pt x="10070" y="1775"/>
                        <a:pt x="9761" y="888"/>
                        <a:pt x="9452" y="888"/>
                      </a:cubicBezTo>
                      <a:cubicBezTo>
                        <a:pt x="8649" y="1184"/>
                        <a:pt x="7848" y="1184"/>
                        <a:pt x="7044" y="1184"/>
                      </a:cubicBezTo>
                      <a:cubicBezTo>
                        <a:pt x="7044" y="1184"/>
                        <a:pt x="7044" y="1184"/>
                        <a:pt x="7044" y="1184"/>
                      </a:cubicBezTo>
                      <a:cubicBezTo>
                        <a:pt x="4852" y="1184"/>
                        <a:pt x="2656" y="1184"/>
                        <a:pt x="463" y="888"/>
                      </a:cubicBezTo>
                      <a:cubicBezTo>
                        <a:pt x="312" y="888"/>
                        <a:pt x="151" y="0"/>
                        <a:pt x="0" y="0"/>
                      </a:cubicBezTo>
                      <a:cubicBezTo>
                        <a:pt x="72" y="12132"/>
                        <a:pt x="266" y="15682"/>
                        <a:pt x="420" y="17458"/>
                      </a:cubicBezTo>
                      <a:cubicBezTo>
                        <a:pt x="1001" y="21600"/>
                        <a:pt x="1525" y="20712"/>
                        <a:pt x="2078" y="20712"/>
                      </a:cubicBezTo>
                      <a:cubicBezTo>
                        <a:pt x="3732" y="21008"/>
                        <a:pt x="5390" y="21008"/>
                        <a:pt x="7044" y="21008"/>
                      </a:cubicBezTo>
                      <a:cubicBezTo>
                        <a:pt x="7044" y="21008"/>
                        <a:pt x="7044" y="21008"/>
                        <a:pt x="7044" y="21008"/>
                      </a:cubicBezTo>
                      <a:cubicBezTo>
                        <a:pt x="11204" y="21008"/>
                        <a:pt x="15363" y="21008"/>
                        <a:pt x="19522" y="20712"/>
                      </a:cubicBezTo>
                      <a:cubicBezTo>
                        <a:pt x="20075" y="20712"/>
                        <a:pt x="20599" y="21600"/>
                        <a:pt x="21180" y="17458"/>
                      </a:cubicBezTo>
                      <a:cubicBezTo>
                        <a:pt x="21334" y="15682"/>
                        <a:pt x="21528" y="12132"/>
                        <a:pt x="21600" y="0"/>
                      </a:cubicBezTo>
                      <a:cubicBezTo>
                        <a:pt x="21449" y="0"/>
                        <a:pt x="21288" y="888"/>
                        <a:pt x="21137" y="888"/>
                      </a:cubicBezTo>
                      <a:close/>
                    </a:path>
                  </a:pathLst>
                </a:custGeom>
                <a:solidFill>
                  <a:srgbClr val="77777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243" name="Oval 73"/>
              <p:cNvSpPr/>
              <p:nvPr/>
            </p:nvSpPr>
            <p:spPr>
              <a:xfrm>
                <a:off x="2061303" y="41280"/>
                <a:ext cx="45305" cy="45305"/>
              </a:xfrm>
              <a:prstGeom prst="ellipse">
                <a:avLst/>
              </a:prstGeom>
              <a:solidFill>
                <a:srgbClr val="282F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49" name="Group 21"/>
            <p:cNvGrpSpPr/>
            <p:nvPr/>
          </p:nvGrpSpPr>
          <p:grpSpPr>
            <a:xfrm>
              <a:off x="2472526" y="1839872"/>
              <a:ext cx="957506" cy="1568160"/>
              <a:chOff x="0" y="0"/>
              <a:chExt cx="957504" cy="1568158"/>
            </a:xfrm>
          </p:grpSpPr>
          <p:sp>
            <p:nvSpPr>
              <p:cNvPr id="245" name="Rectangle 18"/>
              <p:cNvSpPr/>
              <p:nvPr/>
            </p:nvSpPr>
            <p:spPr>
              <a:xfrm>
                <a:off x="142965" y="164876"/>
                <a:ext cx="667963" cy="1332150"/>
              </a:xfrm>
              <a:prstGeom prst="rect">
                <a:avLst/>
              </a:prstGeom>
              <a:solidFill>
                <a:srgbClr val="282F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248" name="Group 12"/>
              <p:cNvGrpSpPr/>
              <p:nvPr/>
            </p:nvGrpSpPr>
            <p:grpSpPr>
              <a:xfrm>
                <a:off x="-1" y="0"/>
                <a:ext cx="957506" cy="1568159"/>
                <a:chOff x="0" y="0"/>
                <a:chExt cx="957504" cy="1568158"/>
              </a:xfrm>
            </p:grpSpPr>
            <p:sp>
              <p:nvSpPr>
                <p:cNvPr id="246" name="Oval 34"/>
                <p:cNvSpPr/>
                <p:nvPr/>
              </p:nvSpPr>
              <p:spPr>
                <a:xfrm>
                  <a:off x="-1" y="1502836"/>
                  <a:ext cx="957506" cy="65323"/>
                </a:xfrm>
                <a:prstGeom prst="ellipse">
                  <a:avLst/>
                </a:prstGeom>
                <a:solidFill>
                  <a:srgbClr val="000000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47" name="Freeform 6"/>
                <p:cNvSpPr/>
                <p:nvPr/>
              </p:nvSpPr>
              <p:spPr>
                <a:xfrm>
                  <a:off x="108346" y="-1"/>
                  <a:ext cx="740949" cy="153509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94" fill="norm" stroke="1" extrusionOk="0">
                      <a:moveTo>
                        <a:pt x="21600" y="9076"/>
                      </a:moveTo>
                      <a:cubicBezTo>
                        <a:pt x="21600" y="6578"/>
                        <a:pt x="21600" y="4090"/>
                        <a:pt x="21600" y="1601"/>
                      </a:cubicBezTo>
                      <a:cubicBezTo>
                        <a:pt x="21600" y="1407"/>
                        <a:pt x="21558" y="1214"/>
                        <a:pt x="21431" y="1030"/>
                      </a:cubicBezTo>
                      <a:cubicBezTo>
                        <a:pt x="20945" y="408"/>
                        <a:pt x="19719" y="10"/>
                        <a:pt x="18345" y="10"/>
                      </a:cubicBezTo>
                      <a:cubicBezTo>
                        <a:pt x="13357" y="10"/>
                        <a:pt x="8391" y="10"/>
                        <a:pt x="3424" y="0"/>
                      </a:cubicBezTo>
                      <a:cubicBezTo>
                        <a:pt x="2874" y="0"/>
                        <a:pt x="2325" y="51"/>
                        <a:pt x="1839" y="163"/>
                      </a:cubicBezTo>
                      <a:cubicBezTo>
                        <a:pt x="1141" y="326"/>
                        <a:pt x="613" y="581"/>
                        <a:pt x="296" y="928"/>
                      </a:cubicBezTo>
                      <a:cubicBezTo>
                        <a:pt x="63" y="1173"/>
                        <a:pt x="0" y="1428"/>
                        <a:pt x="0" y="1693"/>
                      </a:cubicBezTo>
                      <a:cubicBezTo>
                        <a:pt x="21" y="7771"/>
                        <a:pt x="0" y="13839"/>
                        <a:pt x="0" y="19917"/>
                      </a:cubicBezTo>
                      <a:cubicBezTo>
                        <a:pt x="0" y="19968"/>
                        <a:pt x="21" y="20019"/>
                        <a:pt x="21" y="20060"/>
                      </a:cubicBezTo>
                      <a:cubicBezTo>
                        <a:pt x="42" y="20437"/>
                        <a:pt x="254" y="20774"/>
                        <a:pt x="803" y="21049"/>
                      </a:cubicBezTo>
                      <a:cubicBezTo>
                        <a:pt x="1374" y="21345"/>
                        <a:pt x="2050" y="21549"/>
                        <a:pt x="2895" y="21569"/>
                      </a:cubicBezTo>
                      <a:cubicBezTo>
                        <a:pt x="3508" y="21590"/>
                        <a:pt x="4142" y="21590"/>
                        <a:pt x="4777" y="21590"/>
                      </a:cubicBezTo>
                      <a:cubicBezTo>
                        <a:pt x="6679" y="21590"/>
                        <a:pt x="15978" y="21600"/>
                        <a:pt x="18430" y="21590"/>
                      </a:cubicBezTo>
                      <a:cubicBezTo>
                        <a:pt x="19275" y="21590"/>
                        <a:pt x="20036" y="21427"/>
                        <a:pt x="20649" y="21131"/>
                      </a:cubicBezTo>
                      <a:cubicBezTo>
                        <a:pt x="21325" y="20815"/>
                        <a:pt x="21600" y="20417"/>
                        <a:pt x="21600" y="19958"/>
                      </a:cubicBezTo>
                      <a:cubicBezTo>
                        <a:pt x="21600" y="16327"/>
                        <a:pt x="21600" y="12697"/>
                        <a:pt x="21600" y="9076"/>
                      </a:cubicBezTo>
                      <a:close/>
                      <a:moveTo>
                        <a:pt x="9046" y="1295"/>
                      </a:moveTo>
                      <a:cubicBezTo>
                        <a:pt x="9067" y="1224"/>
                        <a:pt x="9173" y="1183"/>
                        <a:pt x="9342" y="1183"/>
                      </a:cubicBezTo>
                      <a:cubicBezTo>
                        <a:pt x="9828" y="1193"/>
                        <a:pt x="10335" y="1193"/>
                        <a:pt x="10821" y="1193"/>
                      </a:cubicBezTo>
                      <a:cubicBezTo>
                        <a:pt x="11265" y="1183"/>
                        <a:pt x="11730" y="1183"/>
                        <a:pt x="12174" y="1183"/>
                      </a:cubicBezTo>
                      <a:cubicBezTo>
                        <a:pt x="12216" y="1183"/>
                        <a:pt x="12258" y="1183"/>
                        <a:pt x="12301" y="1193"/>
                      </a:cubicBezTo>
                      <a:cubicBezTo>
                        <a:pt x="12470" y="1193"/>
                        <a:pt x="12575" y="1244"/>
                        <a:pt x="12575" y="1305"/>
                      </a:cubicBezTo>
                      <a:cubicBezTo>
                        <a:pt x="12575" y="1387"/>
                        <a:pt x="12470" y="1428"/>
                        <a:pt x="12322" y="1428"/>
                      </a:cubicBezTo>
                      <a:cubicBezTo>
                        <a:pt x="11307" y="1428"/>
                        <a:pt x="10314" y="1428"/>
                        <a:pt x="9299" y="1428"/>
                      </a:cubicBezTo>
                      <a:cubicBezTo>
                        <a:pt x="9130" y="1428"/>
                        <a:pt x="9025" y="1356"/>
                        <a:pt x="9046" y="1295"/>
                      </a:cubicBezTo>
                      <a:close/>
                      <a:moveTo>
                        <a:pt x="10800" y="21049"/>
                      </a:moveTo>
                      <a:cubicBezTo>
                        <a:pt x="9849" y="21049"/>
                        <a:pt x="9088" y="20692"/>
                        <a:pt x="9088" y="20223"/>
                      </a:cubicBezTo>
                      <a:cubicBezTo>
                        <a:pt x="9088" y="19744"/>
                        <a:pt x="9870" y="19397"/>
                        <a:pt x="10821" y="19387"/>
                      </a:cubicBezTo>
                      <a:cubicBezTo>
                        <a:pt x="11751" y="19397"/>
                        <a:pt x="12533" y="19744"/>
                        <a:pt x="12533" y="20223"/>
                      </a:cubicBezTo>
                      <a:cubicBezTo>
                        <a:pt x="12512" y="20713"/>
                        <a:pt x="11709" y="21059"/>
                        <a:pt x="10800" y="21049"/>
                      </a:cubicBezTo>
                      <a:close/>
                      <a:moveTo>
                        <a:pt x="19994" y="18846"/>
                      </a:moveTo>
                      <a:cubicBezTo>
                        <a:pt x="13843" y="18846"/>
                        <a:pt x="7714" y="18846"/>
                        <a:pt x="1585" y="18846"/>
                      </a:cubicBezTo>
                      <a:cubicBezTo>
                        <a:pt x="1268" y="18846"/>
                        <a:pt x="1310" y="18867"/>
                        <a:pt x="1310" y="18714"/>
                      </a:cubicBezTo>
                      <a:cubicBezTo>
                        <a:pt x="1310" y="13390"/>
                        <a:pt x="1310" y="8067"/>
                        <a:pt x="1310" y="2754"/>
                      </a:cubicBezTo>
                      <a:cubicBezTo>
                        <a:pt x="1310" y="2611"/>
                        <a:pt x="1310" y="2611"/>
                        <a:pt x="1585" y="2611"/>
                      </a:cubicBezTo>
                      <a:cubicBezTo>
                        <a:pt x="7714" y="2611"/>
                        <a:pt x="13865" y="2611"/>
                        <a:pt x="19994" y="2611"/>
                      </a:cubicBezTo>
                      <a:cubicBezTo>
                        <a:pt x="20290" y="2611"/>
                        <a:pt x="20290" y="2611"/>
                        <a:pt x="20290" y="2764"/>
                      </a:cubicBezTo>
                      <a:cubicBezTo>
                        <a:pt x="20290" y="5425"/>
                        <a:pt x="20290" y="8087"/>
                        <a:pt x="20290" y="10749"/>
                      </a:cubicBezTo>
                      <a:cubicBezTo>
                        <a:pt x="20290" y="13401"/>
                        <a:pt x="20290" y="16052"/>
                        <a:pt x="20290" y="18704"/>
                      </a:cubicBezTo>
                      <a:cubicBezTo>
                        <a:pt x="20290" y="18877"/>
                        <a:pt x="20311" y="18846"/>
                        <a:pt x="19994" y="188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</p:grpSp>
        <p:grpSp>
          <p:nvGrpSpPr>
            <p:cNvPr id="259" name="Group 33"/>
            <p:cNvGrpSpPr/>
            <p:nvPr/>
          </p:nvGrpSpPr>
          <p:grpSpPr>
            <a:xfrm>
              <a:off x="5068620" y="-1"/>
              <a:ext cx="4139489" cy="3408033"/>
              <a:chOff x="0" y="0"/>
              <a:chExt cx="4139487" cy="3408031"/>
            </a:xfrm>
          </p:grpSpPr>
          <p:sp>
            <p:nvSpPr>
              <p:cNvPr id="250" name="Rectangle 32"/>
              <p:cNvSpPr/>
              <p:nvPr/>
            </p:nvSpPr>
            <p:spPr>
              <a:xfrm>
                <a:off x="118341" y="125824"/>
                <a:ext cx="3921447" cy="2258987"/>
              </a:xfrm>
              <a:prstGeom prst="rect">
                <a:avLst/>
              </a:prstGeom>
              <a:solidFill>
                <a:srgbClr val="282F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258" name="Group 14"/>
              <p:cNvGrpSpPr/>
              <p:nvPr/>
            </p:nvGrpSpPr>
            <p:grpSpPr>
              <a:xfrm>
                <a:off x="0" y="-1"/>
                <a:ext cx="4139488" cy="3408033"/>
                <a:chOff x="0" y="0"/>
                <a:chExt cx="4139487" cy="3408031"/>
              </a:xfrm>
            </p:grpSpPr>
            <p:sp>
              <p:nvSpPr>
                <p:cNvPr id="251" name="Oval 78"/>
                <p:cNvSpPr/>
                <p:nvPr/>
              </p:nvSpPr>
              <p:spPr>
                <a:xfrm>
                  <a:off x="1007933" y="3270133"/>
                  <a:ext cx="2158333" cy="137899"/>
                </a:xfrm>
                <a:prstGeom prst="ellipse">
                  <a:avLst/>
                </a:prstGeom>
                <a:solidFill>
                  <a:srgbClr val="000000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257" name="Group 79"/>
                <p:cNvGrpSpPr/>
                <p:nvPr/>
              </p:nvGrpSpPr>
              <p:grpSpPr>
                <a:xfrm>
                  <a:off x="0" y="-1"/>
                  <a:ext cx="4139488" cy="3302339"/>
                  <a:chOff x="0" y="0"/>
                  <a:chExt cx="4139487" cy="3302337"/>
                </a:xfrm>
              </p:grpSpPr>
              <p:sp>
                <p:nvSpPr>
                  <p:cNvPr id="252" name="Freeform 14"/>
                  <p:cNvSpPr/>
                  <p:nvPr/>
                </p:nvSpPr>
                <p:spPr>
                  <a:xfrm>
                    <a:off x="0" y="2349700"/>
                    <a:ext cx="4139488" cy="49768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8340" y="21600"/>
                        </a:moveTo>
                        <a:cubicBezTo>
                          <a:pt x="6641" y="21600"/>
                          <a:pt x="4942" y="21600"/>
                          <a:pt x="3242" y="21600"/>
                        </a:cubicBezTo>
                        <a:cubicBezTo>
                          <a:pt x="2437" y="21600"/>
                          <a:pt x="1610" y="21600"/>
                          <a:pt x="805" y="21600"/>
                        </a:cubicBezTo>
                        <a:cubicBezTo>
                          <a:pt x="470" y="21600"/>
                          <a:pt x="112" y="19366"/>
                          <a:pt x="45" y="16572"/>
                        </a:cubicBezTo>
                        <a:cubicBezTo>
                          <a:pt x="0" y="15641"/>
                          <a:pt x="0" y="14897"/>
                          <a:pt x="0" y="13966"/>
                        </a:cubicBezTo>
                        <a:cubicBezTo>
                          <a:pt x="0" y="9683"/>
                          <a:pt x="0" y="0"/>
                          <a:pt x="0" y="0"/>
                        </a:cubicBezTo>
                        <a:cubicBezTo>
                          <a:pt x="0" y="0"/>
                          <a:pt x="14109" y="0"/>
                          <a:pt x="21086" y="0"/>
                        </a:cubicBezTo>
                        <a:cubicBezTo>
                          <a:pt x="21242" y="0"/>
                          <a:pt x="21443" y="0"/>
                          <a:pt x="21600" y="0"/>
                        </a:cubicBezTo>
                        <a:cubicBezTo>
                          <a:pt x="21600" y="0"/>
                          <a:pt x="21600" y="10428"/>
                          <a:pt x="21600" y="14710"/>
                        </a:cubicBezTo>
                        <a:cubicBezTo>
                          <a:pt x="21600" y="18621"/>
                          <a:pt x="21220" y="21600"/>
                          <a:pt x="20750" y="21600"/>
                        </a:cubicBezTo>
                        <a:cubicBezTo>
                          <a:pt x="18313" y="21600"/>
                          <a:pt x="15853" y="21600"/>
                          <a:pt x="13416" y="21600"/>
                        </a:cubicBezTo>
                        <a:cubicBezTo>
                          <a:pt x="13371" y="21600"/>
                          <a:pt x="13304" y="21600"/>
                          <a:pt x="13237" y="21600"/>
                        </a:cubicBezTo>
                        <a:cubicBezTo>
                          <a:pt x="13193" y="21600"/>
                          <a:pt x="13125" y="21600"/>
                          <a:pt x="13081" y="21600"/>
                        </a:cubicBezTo>
                        <a:cubicBezTo>
                          <a:pt x="11560" y="21600"/>
                          <a:pt x="10062" y="21600"/>
                          <a:pt x="8564" y="21600"/>
                        </a:cubicBezTo>
                        <a:lnTo>
                          <a:pt x="8340" y="21600"/>
                        </a:lnTo>
                        <a:close/>
                      </a:path>
                    </a:pathLst>
                  </a:custGeom>
                  <a:solidFill>
                    <a:srgbClr val="F5F6F8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253" name="Freeform 15"/>
                  <p:cNvSpPr/>
                  <p:nvPr/>
                </p:nvSpPr>
                <p:spPr>
                  <a:xfrm>
                    <a:off x="0" y="-1"/>
                    <a:ext cx="4139488" cy="234970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62" fill="norm" stroke="1" extrusionOk="0">
                        <a:moveTo>
                          <a:pt x="21600" y="21562"/>
                        </a:moveTo>
                        <a:cubicBezTo>
                          <a:pt x="21443" y="21562"/>
                          <a:pt x="21242" y="21562"/>
                          <a:pt x="21086" y="21562"/>
                        </a:cubicBezTo>
                        <a:cubicBezTo>
                          <a:pt x="14109" y="21562"/>
                          <a:pt x="0" y="21562"/>
                          <a:pt x="0" y="21562"/>
                        </a:cubicBezTo>
                        <a:cubicBezTo>
                          <a:pt x="0" y="21562"/>
                          <a:pt x="0" y="9955"/>
                          <a:pt x="0" y="4211"/>
                        </a:cubicBezTo>
                        <a:cubicBezTo>
                          <a:pt x="0" y="3306"/>
                          <a:pt x="22" y="2401"/>
                          <a:pt x="22" y="1496"/>
                        </a:cubicBezTo>
                        <a:cubicBezTo>
                          <a:pt x="45" y="1024"/>
                          <a:pt x="89" y="631"/>
                          <a:pt x="313" y="316"/>
                        </a:cubicBezTo>
                        <a:cubicBezTo>
                          <a:pt x="470" y="80"/>
                          <a:pt x="671" y="1"/>
                          <a:pt x="872" y="1"/>
                        </a:cubicBezTo>
                        <a:cubicBezTo>
                          <a:pt x="6596" y="1"/>
                          <a:pt x="12298" y="1"/>
                          <a:pt x="18022" y="1"/>
                        </a:cubicBezTo>
                        <a:cubicBezTo>
                          <a:pt x="18917" y="1"/>
                          <a:pt x="19811" y="41"/>
                          <a:pt x="20706" y="1"/>
                        </a:cubicBezTo>
                        <a:cubicBezTo>
                          <a:pt x="21220" y="-38"/>
                          <a:pt x="21600" y="710"/>
                          <a:pt x="21600" y="1575"/>
                        </a:cubicBezTo>
                        <a:cubicBezTo>
                          <a:pt x="21600" y="8185"/>
                          <a:pt x="21600" y="21562"/>
                          <a:pt x="21600" y="21562"/>
                        </a:cubicBezTo>
                        <a:close/>
                        <a:moveTo>
                          <a:pt x="10800" y="20067"/>
                        </a:moveTo>
                        <a:cubicBezTo>
                          <a:pt x="14087" y="20067"/>
                          <a:pt x="17352" y="20067"/>
                          <a:pt x="20639" y="20067"/>
                        </a:cubicBezTo>
                        <a:cubicBezTo>
                          <a:pt x="20706" y="20067"/>
                          <a:pt x="20750" y="20067"/>
                          <a:pt x="20750" y="19870"/>
                        </a:cubicBezTo>
                        <a:cubicBezTo>
                          <a:pt x="20750" y="13811"/>
                          <a:pt x="20750" y="7792"/>
                          <a:pt x="20750" y="1732"/>
                        </a:cubicBezTo>
                        <a:cubicBezTo>
                          <a:pt x="20750" y="1418"/>
                          <a:pt x="20773" y="1457"/>
                          <a:pt x="20616" y="1457"/>
                        </a:cubicBezTo>
                        <a:cubicBezTo>
                          <a:pt x="14065" y="1457"/>
                          <a:pt x="7535" y="1457"/>
                          <a:pt x="984" y="1457"/>
                        </a:cubicBezTo>
                        <a:cubicBezTo>
                          <a:pt x="827" y="1457"/>
                          <a:pt x="850" y="1418"/>
                          <a:pt x="850" y="1732"/>
                        </a:cubicBezTo>
                        <a:cubicBezTo>
                          <a:pt x="850" y="7752"/>
                          <a:pt x="850" y="13772"/>
                          <a:pt x="850" y="19831"/>
                        </a:cubicBezTo>
                        <a:cubicBezTo>
                          <a:pt x="850" y="20067"/>
                          <a:pt x="850" y="20067"/>
                          <a:pt x="984" y="20067"/>
                        </a:cubicBezTo>
                        <a:cubicBezTo>
                          <a:pt x="4248" y="20067"/>
                          <a:pt x="7535" y="20067"/>
                          <a:pt x="10800" y="20067"/>
                        </a:cubicBezTo>
                        <a:close/>
                      </a:path>
                    </a:pathLst>
                  </a:custGeom>
                  <a:solidFill>
                    <a:srgbClr val="EEEEEE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254" name="Freeform 16"/>
                  <p:cNvSpPr/>
                  <p:nvPr/>
                </p:nvSpPr>
                <p:spPr>
                  <a:xfrm>
                    <a:off x="1354197" y="2958448"/>
                    <a:ext cx="1426821" cy="33212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392" fill="norm" stroke="1" extrusionOk="0">
                        <a:moveTo>
                          <a:pt x="18032" y="0"/>
                        </a:moveTo>
                        <a:cubicBezTo>
                          <a:pt x="18162" y="3323"/>
                          <a:pt x="18162" y="6369"/>
                          <a:pt x="18292" y="9415"/>
                        </a:cubicBezTo>
                        <a:cubicBezTo>
                          <a:pt x="18357" y="11908"/>
                          <a:pt x="18486" y="14123"/>
                          <a:pt x="18681" y="16615"/>
                        </a:cubicBezTo>
                        <a:cubicBezTo>
                          <a:pt x="18811" y="17723"/>
                          <a:pt x="19005" y="18554"/>
                          <a:pt x="19330" y="18554"/>
                        </a:cubicBezTo>
                        <a:cubicBezTo>
                          <a:pt x="20043" y="18831"/>
                          <a:pt x="20692" y="19938"/>
                          <a:pt x="21341" y="20492"/>
                        </a:cubicBezTo>
                        <a:cubicBezTo>
                          <a:pt x="21470" y="20492"/>
                          <a:pt x="21600" y="20492"/>
                          <a:pt x="21600" y="21046"/>
                        </a:cubicBezTo>
                        <a:cubicBezTo>
                          <a:pt x="21600" y="21600"/>
                          <a:pt x="21405" y="21323"/>
                          <a:pt x="21341" y="21323"/>
                        </a:cubicBezTo>
                        <a:cubicBezTo>
                          <a:pt x="19005" y="21323"/>
                          <a:pt x="16670" y="21323"/>
                          <a:pt x="14335" y="21323"/>
                        </a:cubicBezTo>
                        <a:cubicBezTo>
                          <a:pt x="9665" y="21323"/>
                          <a:pt x="5059" y="21323"/>
                          <a:pt x="389" y="21323"/>
                        </a:cubicBezTo>
                        <a:cubicBezTo>
                          <a:pt x="259" y="21323"/>
                          <a:pt x="130" y="21600"/>
                          <a:pt x="0" y="21046"/>
                        </a:cubicBezTo>
                        <a:cubicBezTo>
                          <a:pt x="65" y="20492"/>
                          <a:pt x="195" y="20492"/>
                          <a:pt x="324" y="20492"/>
                        </a:cubicBezTo>
                        <a:cubicBezTo>
                          <a:pt x="973" y="19938"/>
                          <a:pt x="1622" y="19108"/>
                          <a:pt x="2270" y="18554"/>
                        </a:cubicBezTo>
                        <a:cubicBezTo>
                          <a:pt x="2854" y="18277"/>
                          <a:pt x="2984" y="16892"/>
                          <a:pt x="3178" y="13846"/>
                        </a:cubicBezTo>
                        <a:cubicBezTo>
                          <a:pt x="3373" y="9692"/>
                          <a:pt x="3632" y="0"/>
                          <a:pt x="3632" y="0"/>
                        </a:cubicBezTo>
                        <a:cubicBezTo>
                          <a:pt x="4281" y="0"/>
                          <a:pt x="4281" y="0"/>
                          <a:pt x="4281" y="0"/>
                        </a:cubicBezTo>
                        <a:cubicBezTo>
                          <a:pt x="4281" y="0"/>
                          <a:pt x="13427" y="0"/>
                          <a:pt x="18032" y="0"/>
                        </a:cubicBezTo>
                        <a:close/>
                      </a:path>
                    </a:pathLst>
                  </a:custGeom>
                  <a:solidFill>
                    <a:srgbClr val="F5F6F8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255" name="Freeform 17"/>
                  <p:cNvSpPr/>
                  <p:nvPr/>
                </p:nvSpPr>
                <p:spPr>
                  <a:xfrm>
                    <a:off x="1593424" y="2847379"/>
                    <a:ext cx="952639" cy="11107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1600" y="21600"/>
                        </a:moveTo>
                        <a:cubicBezTo>
                          <a:pt x="14692" y="21600"/>
                          <a:pt x="973" y="21600"/>
                          <a:pt x="973" y="21600"/>
                        </a:cubicBezTo>
                        <a:cubicBezTo>
                          <a:pt x="0" y="21600"/>
                          <a:pt x="0" y="21600"/>
                          <a:pt x="0" y="21600"/>
                        </a:cubicBezTo>
                        <a:cubicBezTo>
                          <a:pt x="0" y="14123"/>
                          <a:pt x="97" y="7477"/>
                          <a:pt x="97" y="0"/>
                        </a:cubicBezTo>
                        <a:cubicBezTo>
                          <a:pt x="1070" y="0"/>
                          <a:pt x="1070" y="0"/>
                          <a:pt x="1070" y="0"/>
                        </a:cubicBezTo>
                        <a:cubicBezTo>
                          <a:pt x="1070" y="0"/>
                          <a:pt x="14108" y="0"/>
                          <a:pt x="20724" y="0"/>
                        </a:cubicBezTo>
                        <a:cubicBezTo>
                          <a:pt x="20919" y="0"/>
                          <a:pt x="21211" y="0"/>
                          <a:pt x="21405" y="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solidFill>
                    <a:srgbClr val="D9D9D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256" name="Freeform 18"/>
                  <p:cNvSpPr/>
                  <p:nvPr/>
                </p:nvSpPr>
                <p:spPr>
                  <a:xfrm>
                    <a:off x="1354197" y="3286731"/>
                    <a:ext cx="1426821" cy="1560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15781" fill="norm" stroke="1" extrusionOk="0">
                        <a:moveTo>
                          <a:pt x="10832" y="2821"/>
                        </a:moveTo>
                        <a:cubicBezTo>
                          <a:pt x="14400" y="2821"/>
                          <a:pt x="17903" y="2821"/>
                          <a:pt x="21470" y="2821"/>
                        </a:cubicBezTo>
                        <a:cubicBezTo>
                          <a:pt x="21535" y="2821"/>
                          <a:pt x="21600" y="-1499"/>
                          <a:pt x="21600" y="7141"/>
                        </a:cubicBezTo>
                        <a:cubicBezTo>
                          <a:pt x="21600" y="11461"/>
                          <a:pt x="21535" y="15781"/>
                          <a:pt x="21470" y="15781"/>
                        </a:cubicBezTo>
                        <a:cubicBezTo>
                          <a:pt x="21276" y="15781"/>
                          <a:pt x="21146" y="15781"/>
                          <a:pt x="21016" y="15781"/>
                        </a:cubicBezTo>
                        <a:cubicBezTo>
                          <a:pt x="14141" y="15781"/>
                          <a:pt x="7265" y="15781"/>
                          <a:pt x="389" y="15781"/>
                        </a:cubicBezTo>
                        <a:cubicBezTo>
                          <a:pt x="259" y="15781"/>
                          <a:pt x="0" y="15781"/>
                          <a:pt x="0" y="7141"/>
                        </a:cubicBezTo>
                        <a:cubicBezTo>
                          <a:pt x="0" y="-5819"/>
                          <a:pt x="259" y="2821"/>
                          <a:pt x="389" y="2821"/>
                        </a:cubicBezTo>
                        <a:cubicBezTo>
                          <a:pt x="3892" y="2821"/>
                          <a:pt x="7395" y="2821"/>
                          <a:pt x="10832" y="2821"/>
                        </a:cubicBezTo>
                        <a:cubicBezTo>
                          <a:pt x="10832" y="2821"/>
                          <a:pt x="10832" y="2821"/>
                          <a:pt x="10832" y="2821"/>
                        </a:cubicBezTo>
                        <a:close/>
                      </a:path>
                    </a:pathLst>
                  </a:custGeom>
                  <a:solidFill>
                    <a:srgbClr val="B3B3B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/>
                  </a:p>
                </p:txBody>
              </p:sp>
            </p:grpSp>
          </p:grpSp>
        </p:grpSp>
        <p:grpSp>
          <p:nvGrpSpPr>
            <p:cNvPr id="264" name="Group 31"/>
            <p:cNvGrpSpPr/>
            <p:nvPr/>
          </p:nvGrpSpPr>
          <p:grpSpPr>
            <a:xfrm>
              <a:off x="4032201" y="1075119"/>
              <a:ext cx="1924741" cy="2402907"/>
              <a:chOff x="0" y="0"/>
              <a:chExt cx="1924740" cy="2402905"/>
            </a:xfrm>
          </p:grpSpPr>
          <p:sp>
            <p:nvSpPr>
              <p:cNvPr id="260" name="Rectangle 30"/>
              <p:cNvSpPr/>
              <p:nvPr/>
            </p:nvSpPr>
            <p:spPr>
              <a:xfrm>
                <a:off x="229473" y="181231"/>
                <a:ext cx="1485892" cy="2084256"/>
              </a:xfrm>
              <a:prstGeom prst="rect">
                <a:avLst/>
              </a:prstGeom>
              <a:solidFill>
                <a:srgbClr val="282F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263" name="Group 15"/>
              <p:cNvGrpSpPr/>
              <p:nvPr/>
            </p:nvGrpSpPr>
            <p:grpSpPr>
              <a:xfrm>
                <a:off x="-1" y="0"/>
                <a:ext cx="1924742" cy="2402906"/>
                <a:chOff x="0" y="0"/>
                <a:chExt cx="1924740" cy="2402905"/>
              </a:xfrm>
            </p:grpSpPr>
            <p:sp>
              <p:nvSpPr>
                <p:cNvPr id="261" name="Oval 74"/>
                <p:cNvSpPr/>
                <p:nvPr/>
              </p:nvSpPr>
              <p:spPr>
                <a:xfrm>
                  <a:off x="-1" y="2272111"/>
                  <a:ext cx="1924742" cy="130795"/>
                </a:xfrm>
                <a:prstGeom prst="ellipse">
                  <a:avLst/>
                </a:prstGeom>
                <a:solidFill>
                  <a:srgbClr val="000000">
                    <a:alpha val="3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62" name="Freeform 26"/>
                <p:cNvSpPr/>
                <p:nvPr/>
              </p:nvSpPr>
              <p:spPr>
                <a:xfrm>
                  <a:off x="159001" y="0"/>
                  <a:ext cx="1606738" cy="22929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0800"/>
                      </a:moveTo>
                      <a:cubicBezTo>
                        <a:pt x="21600" y="14088"/>
                        <a:pt x="21600" y="17353"/>
                        <a:pt x="21600" y="20641"/>
                      </a:cubicBezTo>
                      <a:cubicBezTo>
                        <a:pt x="21600" y="21098"/>
                        <a:pt x="21274" y="21417"/>
                        <a:pt x="20654" y="21554"/>
                      </a:cubicBezTo>
                      <a:cubicBezTo>
                        <a:pt x="20523" y="21600"/>
                        <a:pt x="20360" y="21600"/>
                        <a:pt x="20230" y="21600"/>
                      </a:cubicBezTo>
                      <a:cubicBezTo>
                        <a:pt x="17946" y="21600"/>
                        <a:pt x="15694" y="21600"/>
                        <a:pt x="13443" y="21600"/>
                      </a:cubicBezTo>
                      <a:cubicBezTo>
                        <a:pt x="9397" y="21600"/>
                        <a:pt x="5384" y="21600"/>
                        <a:pt x="1370" y="21600"/>
                      </a:cubicBezTo>
                      <a:cubicBezTo>
                        <a:pt x="783" y="21600"/>
                        <a:pt x="392" y="21417"/>
                        <a:pt x="131" y="21075"/>
                      </a:cubicBezTo>
                      <a:cubicBezTo>
                        <a:pt x="33" y="20938"/>
                        <a:pt x="0" y="20801"/>
                        <a:pt x="0" y="20641"/>
                      </a:cubicBezTo>
                      <a:cubicBezTo>
                        <a:pt x="0" y="17216"/>
                        <a:pt x="0" y="13768"/>
                        <a:pt x="0" y="10321"/>
                      </a:cubicBezTo>
                      <a:cubicBezTo>
                        <a:pt x="0" y="8266"/>
                        <a:pt x="0" y="6211"/>
                        <a:pt x="0" y="4133"/>
                      </a:cubicBezTo>
                      <a:cubicBezTo>
                        <a:pt x="0" y="3060"/>
                        <a:pt x="0" y="1986"/>
                        <a:pt x="0" y="936"/>
                      </a:cubicBezTo>
                      <a:cubicBezTo>
                        <a:pt x="0" y="502"/>
                        <a:pt x="392" y="137"/>
                        <a:pt x="979" y="23"/>
                      </a:cubicBezTo>
                      <a:cubicBezTo>
                        <a:pt x="1077" y="0"/>
                        <a:pt x="1207" y="0"/>
                        <a:pt x="1338" y="0"/>
                      </a:cubicBezTo>
                      <a:cubicBezTo>
                        <a:pt x="7635" y="0"/>
                        <a:pt x="13932" y="0"/>
                        <a:pt x="20230" y="0"/>
                      </a:cubicBezTo>
                      <a:cubicBezTo>
                        <a:pt x="20817" y="0"/>
                        <a:pt x="21208" y="160"/>
                        <a:pt x="21469" y="525"/>
                      </a:cubicBezTo>
                      <a:cubicBezTo>
                        <a:pt x="21567" y="662"/>
                        <a:pt x="21600" y="799"/>
                        <a:pt x="21600" y="936"/>
                      </a:cubicBezTo>
                      <a:cubicBezTo>
                        <a:pt x="21600" y="4224"/>
                        <a:pt x="21600" y="7512"/>
                        <a:pt x="21600" y="10800"/>
                      </a:cubicBezTo>
                      <a:close/>
                      <a:moveTo>
                        <a:pt x="1273" y="10800"/>
                      </a:moveTo>
                      <a:cubicBezTo>
                        <a:pt x="1273" y="13745"/>
                        <a:pt x="1273" y="16668"/>
                        <a:pt x="1273" y="19614"/>
                      </a:cubicBezTo>
                      <a:cubicBezTo>
                        <a:pt x="1273" y="19728"/>
                        <a:pt x="1338" y="19751"/>
                        <a:pt x="1468" y="19751"/>
                      </a:cubicBezTo>
                      <a:cubicBezTo>
                        <a:pt x="7668" y="19728"/>
                        <a:pt x="13900" y="19728"/>
                        <a:pt x="20132" y="19751"/>
                      </a:cubicBezTo>
                      <a:cubicBezTo>
                        <a:pt x="20262" y="19751"/>
                        <a:pt x="20327" y="19728"/>
                        <a:pt x="20327" y="19614"/>
                      </a:cubicBezTo>
                      <a:cubicBezTo>
                        <a:pt x="20295" y="13745"/>
                        <a:pt x="20295" y="7855"/>
                        <a:pt x="20327" y="1986"/>
                      </a:cubicBezTo>
                      <a:cubicBezTo>
                        <a:pt x="20327" y="1872"/>
                        <a:pt x="20262" y="1849"/>
                        <a:pt x="20132" y="1849"/>
                      </a:cubicBezTo>
                      <a:cubicBezTo>
                        <a:pt x="13900" y="1849"/>
                        <a:pt x="7668" y="1849"/>
                        <a:pt x="1468" y="1849"/>
                      </a:cubicBezTo>
                      <a:cubicBezTo>
                        <a:pt x="1338" y="1849"/>
                        <a:pt x="1273" y="1872"/>
                        <a:pt x="1273" y="1986"/>
                      </a:cubicBezTo>
                      <a:cubicBezTo>
                        <a:pt x="1273" y="3037"/>
                        <a:pt x="1273" y="4064"/>
                        <a:pt x="1273" y="5115"/>
                      </a:cubicBezTo>
                      <a:cubicBezTo>
                        <a:pt x="1273" y="7010"/>
                        <a:pt x="1273" y="8905"/>
                        <a:pt x="1273" y="10800"/>
                      </a:cubicBezTo>
                      <a:close/>
                      <a:moveTo>
                        <a:pt x="11518" y="20664"/>
                      </a:moveTo>
                      <a:cubicBezTo>
                        <a:pt x="11518" y="20390"/>
                        <a:pt x="11192" y="20162"/>
                        <a:pt x="10800" y="20162"/>
                      </a:cubicBezTo>
                      <a:cubicBezTo>
                        <a:pt x="10408" y="20162"/>
                        <a:pt x="10082" y="20390"/>
                        <a:pt x="10082" y="20664"/>
                      </a:cubicBezTo>
                      <a:cubicBezTo>
                        <a:pt x="10082" y="20938"/>
                        <a:pt x="10408" y="21166"/>
                        <a:pt x="10800" y="21166"/>
                      </a:cubicBezTo>
                      <a:cubicBezTo>
                        <a:pt x="11192" y="21166"/>
                        <a:pt x="11518" y="20938"/>
                        <a:pt x="11518" y="20664"/>
                      </a:cubicBezTo>
                      <a:close/>
                      <a:moveTo>
                        <a:pt x="10996" y="936"/>
                      </a:moveTo>
                      <a:cubicBezTo>
                        <a:pt x="10963" y="868"/>
                        <a:pt x="10898" y="822"/>
                        <a:pt x="10800" y="799"/>
                      </a:cubicBezTo>
                      <a:cubicBezTo>
                        <a:pt x="10702" y="799"/>
                        <a:pt x="10604" y="868"/>
                        <a:pt x="10604" y="936"/>
                      </a:cubicBezTo>
                      <a:cubicBezTo>
                        <a:pt x="10637" y="1005"/>
                        <a:pt x="10702" y="1050"/>
                        <a:pt x="10800" y="1050"/>
                      </a:cubicBezTo>
                      <a:cubicBezTo>
                        <a:pt x="10898" y="1050"/>
                        <a:pt x="10963" y="1005"/>
                        <a:pt x="10996" y="9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</p:grpSp>
      </p:grpSp>
      <p:sp>
        <p:nvSpPr>
          <p:cNvPr id="266" name="http://35.239.146.212:80/"/>
          <p:cNvSpPr txBox="1"/>
          <p:nvPr/>
        </p:nvSpPr>
        <p:spPr>
          <a:xfrm>
            <a:off x="5019855" y="6107256"/>
            <a:ext cx="2558689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http://35.239.146.212:80/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Block Arc 16"/>
          <p:cNvSpPr/>
          <p:nvPr/>
        </p:nvSpPr>
        <p:spPr>
          <a:xfrm>
            <a:off x="8832612" y="1960982"/>
            <a:ext cx="1857657" cy="1857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07" h="19014" fill="norm" stroke="1" extrusionOk="0">
                <a:moveTo>
                  <a:pt x="13248" y="772"/>
                </a:moveTo>
                <a:lnTo>
                  <a:pt x="13248" y="772"/>
                </a:lnTo>
                <a:cubicBezTo>
                  <a:pt x="18070" y="2840"/>
                  <a:pt x="20303" y="8429"/>
                  <a:pt x="18235" y="13253"/>
                </a:cubicBezTo>
                <a:cubicBezTo>
                  <a:pt x="16167" y="18077"/>
                  <a:pt x="10581" y="20311"/>
                  <a:pt x="5758" y="18242"/>
                </a:cubicBezTo>
                <a:cubicBezTo>
                  <a:pt x="936" y="16173"/>
                  <a:pt x="-1297" y="10585"/>
                  <a:pt x="771" y="5761"/>
                </a:cubicBezTo>
                <a:cubicBezTo>
                  <a:pt x="2834" y="948"/>
                  <a:pt x="8401" y="-1289"/>
                  <a:pt x="13219" y="759"/>
                </a:cubicBezTo>
                <a:lnTo>
                  <a:pt x="12432" y="2611"/>
                </a:lnTo>
                <a:lnTo>
                  <a:pt x="12432" y="2611"/>
                </a:lnTo>
                <a:cubicBezTo>
                  <a:pt x="8625" y="992"/>
                  <a:pt x="4228" y="2768"/>
                  <a:pt x="2610" y="6576"/>
                </a:cubicBezTo>
                <a:cubicBezTo>
                  <a:pt x="992" y="10385"/>
                  <a:pt x="2767" y="14784"/>
                  <a:pt x="6574" y="16403"/>
                </a:cubicBezTo>
                <a:cubicBezTo>
                  <a:pt x="10381" y="18021"/>
                  <a:pt x="14778" y="16246"/>
                  <a:pt x="16396" y="12437"/>
                </a:cubicBezTo>
                <a:cubicBezTo>
                  <a:pt x="18010" y="8638"/>
                  <a:pt x="16248" y="4248"/>
                  <a:pt x="12455" y="2621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69" name="TextBox 18"/>
          <p:cNvSpPr txBox="1"/>
          <p:nvPr/>
        </p:nvSpPr>
        <p:spPr>
          <a:xfrm>
            <a:off x="1142457" y="2228088"/>
            <a:ext cx="167651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8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0" name="TextBox 19"/>
          <p:cNvSpPr txBox="1"/>
          <p:nvPr/>
        </p:nvSpPr>
        <p:spPr>
          <a:xfrm>
            <a:off x="3769543" y="2228088"/>
            <a:ext cx="167651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8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71" name="TextBox 20"/>
          <p:cNvSpPr txBox="1"/>
          <p:nvPr/>
        </p:nvSpPr>
        <p:spPr>
          <a:xfrm>
            <a:off x="6324057" y="2228088"/>
            <a:ext cx="167651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8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72" name="TextBox 21"/>
          <p:cNvSpPr txBox="1"/>
          <p:nvPr/>
        </p:nvSpPr>
        <p:spPr>
          <a:xfrm>
            <a:off x="8922113" y="2228088"/>
            <a:ext cx="167651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8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73" name="TextBox 28"/>
          <p:cNvSpPr txBox="1"/>
          <p:nvPr/>
        </p:nvSpPr>
        <p:spPr>
          <a:xfrm>
            <a:off x="1235858" y="4138831"/>
            <a:ext cx="1578936" cy="90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Concepts of GCP, Virtual Machine , Cloud Computing, Big Query</a:t>
            </a:r>
          </a:p>
        </p:txBody>
      </p:sp>
      <p:sp>
        <p:nvSpPr>
          <p:cNvPr id="274" name="TextBox 29"/>
          <p:cNvSpPr txBox="1"/>
          <p:nvPr/>
        </p:nvSpPr>
        <p:spPr>
          <a:xfrm>
            <a:off x="3818333" y="4138831"/>
            <a:ext cx="1578935" cy="90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Flask Application, API Creation and Hosting in Virtual Machine</a:t>
            </a:r>
          </a:p>
        </p:txBody>
      </p:sp>
      <p:sp>
        <p:nvSpPr>
          <p:cNvPr id="275" name="TextBox 30"/>
          <p:cNvSpPr txBox="1"/>
          <p:nvPr/>
        </p:nvSpPr>
        <p:spPr>
          <a:xfrm>
            <a:off x="6344887" y="4138831"/>
            <a:ext cx="1578935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Concepts of GITHub and usage</a:t>
            </a:r>
          </a:p>
        </p:txBody>
      </p:sp>
      <p:sp>
        <p:nvSpPr>
          <p:cNvPr id="276" name="TextBox 31"/>
          <p:cNvSpPr txBox="1"/>
          <p:nvPr/>
        </p:nvSpPr>
        <p:spPr>
          <a:xfrm>
            <a:off x="8970903" y="4138831"/>
            <a:ext cx="1578935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Concepts of Docker and Scale up using the same</a:t>
            </a:r>
          </a:p>
        </p:txBody>
      </p:sp>
      <p:sp>
        <p:nvSpPr>
          <p:cNvPr id="277" name="TextBox 1"/>
          <p:cNvSpPr txBox="1"/>
          <p:nvPr/>
        </p:nvSpPr>
        <p:spPr>
          <a:xfrm>
            <a:off x="-95412" y="411624"/>
            <a:ext cx="12192001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5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Learning and use cases in day to day projects</a:t>
            </a:r>
          </a:p>
        </p:txBody>
      </p:sp>
      <p:sp>
        <p:nvSpPr>
          <p:cNvPr id="278" name="Block Arc 16"/>
          <p:cNvSpPr/>
          <p:nvPr/>
        </p:nvSpPr>
        <p:spPr>
          <a:xfrm>
            <a:off x="6205526" y="1960982"/>
            <a:ext cx="1857657" cy="1857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07" h="19014" fill="norm" stroke="1" extrusionOk="0">
                <a:moveTo>
                  <a:pt x="13248" y="772"/>
                </a:moveTo>
                <a:lnTo>
                  <a:pt x="13248" y="772"/>
                </a:lnTo>
                <a:cubicBezTo>
                  <a:pt x="18070" y="2840"/>
                  <a:pt x="20303" y="8429"/>
                  <a:pt x="18235" y="13253"/>
                </a:cubicBezTo>
                <a:cubicBezTo>
                  <a:pt x="16167" y="18077"/>
                  <a:pt x="10581" y="20311"/>
                  <a:pt x="5758" y="18242"/>
                </a:cubicBezTo>
                <a:cubicBezTo>
                  <a:pt x="936" y="16173"/>
                  <a:pt x="-1297" y="10585"/>
                  <a:pt x="771" y="5761"/>
                </a:cubicBezTo>
                <a:cubicBezTo>
                  <a:pt x="2834" y="948"/>
                  <a:pt x="8401" y="-1289"/>
                  <a:pt x="13219" y="759"/>
                </a:cubicBezTo>
                <a:lnTo>
                  <a:pt x="12432" y="2611"/>
                </a:lnTo>
                <a:lnTo>
                  <a:pt x="12432" y="2611"/>
                </a:lnTo>
                <a:cubicBezTo>
                  <a:pt x="8625" y="992"/>
                  <a:pt x="4228" y="2768"/>
                  <a:pt x="2610" y="6576"/>
                </a:cubicBezTo>
                <a:cubicBezTo>
                  <a:pt x="992" y="10385"/>
                  <a:pt x="2767" y="14784"/>
                  <a:pt x="6574" y="16403"/>
                </a:cubicBezTo>
                <a:cubicBezTo>
                  <a:pt x="10381" y="18021"/>
                  <a:pt x="14778" y="16246"/>
                  <a:pt x="16396" y="12437"/>
                </a:cubicBezTo>
                <a:cubicBezTo>
                  <a:pt x="18010" y="8638"/>
                  <a:pt x="16248" y="4248"/>
                  <a:pt x="12455" y="2621"/>
                </a:cubicBezTo>
                <a:close/>
              </a:path>
            </a:pathLst>
          </a:custGeom>
          <a:solidFill>
            <a:srgbClr val="941751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79" name="Block Arc 16"/>
          <p:cNvSpPr/>
          <p:nvPr/>
        </p:nvSpPr>
        <p:spPr>
          <a:xfrm>
            <a:off x="3642686" y="1960982"/>
            <a:ext cx="1857657" cy="1857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07" h="19014" fill="norm" stroke="1" extrusionOk="0">
                <a:moveTo>
                  <a:pt x="13248" y="772"/>
                </a:moveTo>
                <a:lnTo>
                  <a:pt x="13248" y="772"/>
                </a:lnTo>
                <a:cubicBezTo>
                  <a:pt x="18070" y="2840"/>
                  <a:pt x="20303" y="8429"/>
                  <a:pt x="18235" y="13253"/>
                </a:cubicBezTo>
                <a:cubicBezTo>
                  <a:pt x="16167" y="18077"/>
                  <a:pt x="10581" y="20311"/>
                  <a:pt x="5758" y="18242"/>
                </a:cubicBezTo>
                <a:cubicBezTo>
                  <a:pt x="936" y="16173"/>
                  <a:pt x="-1297" y="10585"/>
                  <a:pt x="771" y="5761"/>
                </a:cubicBezTo>
                <a:cubicBezTo>
                  <a:pt x="2834" y="948"/>
                  <a:pt x="8401" y="-1289"/>
                  <a:pt x="13219" y="759"/>
                </a:cubicBezTo>
                <a:lnTo>
                  <a:pt x="12432" y="2611"/>
                </a:lnTo>
                <a:lnTo>
                  <a:pt x="12432" y="2611"/>
                </a:lnTo>
                <a:cubicBezTo>
                  <a:pt x="8625" y="992"/>
                  <a:pt x="4228" y="2768"/>
                  <a:pt x="2610" y="6576"/>
                </a:cubicBezTo>
                <a:cubicBezTo>
                  <a:pt x="992" y="10385"/>
                  <a:pt x="2767" y="14784"/>
                  <a:pt x="6574" y="16403"/>
                </a:cubicBezTo>
                <a:cubicBezTo>
                  <a:pt x="10381" y="18021"/>
                  <a:pt x="14778" y="16246"/>
                  <a:pt x="16396" y="12437"/>
                </a:cubicBezTo>
                <a:cubicBezTo>
                  <a:pt x="18010" y="8638"/>
                  <a:pt x="16248" y="4248"/>
                  <a:pt x="12455" y="2621"/>
                </a:cubicBezTo>
                <a:close/>
              </a:path>
            </a:pathLst>
          </a:custGeom>
          <a:solidFill>
            <a:srgbClr val="73FD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80" name="Block Arc 16"/>
          <p:cNvSpPr/>
          <p:nvPr/>
        </p:nvSpPr>
        <p:spPr>
          <a:xfrm>
            <a:off x="1096497" y="1954581"/>
            <a:ext cx="1857657" cy="1857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07" h="19014" fill="norm" stroke="1" extrusionOk="0">
                <a:moveTo>
                  <a:pt x="13248" y="772"/>
                </a:moveTo>
                <a:lnTo>
                  <a:pt x="13248" y="772"/>
                </a:lnTo>
                <a:cubicBezTo>
                  <a:pt x="18070" y="2840"/>
                  <a:pt x="20303" y="8429"/>
                  <a:pt x="18235" y="13253"/>
                </a:cubicBezTo>
                <a:cubicBezTo>
                  <a:pt x="16167" y="18077"/>
                  <a:pt x="10581" y="20311"/>
                  <a:pt x="5758" y="18242"/>
                </a:cubicBezTo>
                <a:cubicBezTo>
                  <a:pt x="936" y="16173"/>
                  <a:pt x="-1297" y="10585"/>
                  <a:pt x="771" y="5761"/>
                </a:cubicBezTo>
                <a:cubicBezTo>
                  <a:pt x="2834" y="948"/>
                  <a:pt x="8401" y="-1289"/>
                  <a:pt x="13219" y="759"/>
                </a:cubicBezTo>
                <a:lnTo>
                  <a:pt x="12432" y="2611"/>
                </a:lnTo>
                <a:lnTo>
                  <a:pt x="12432" y="2611"/>
                </a:lnTo>
                <a:cubicBezTo>
                  <a:pt x="8625" y="992"/>
                  <a:pt x="4228" y="2768"/>
                  <a:pt x="2610" y="6576"/>
                </a:cubicBezTo>
                <a:cubicBezTo>
                  <a:pt x="992" y="10385"/>
                  <a:pt x="2767" y="14784"/>
                  <a:pt x="6574" y="16403"/>
                </a:cubicBezTo>
                <a:cubicBezTo>
                  <a:pt x="10381" y="18021"/>
                  <a:pt x="14778" y="16246"/>
                  <a:pt x="16396" y="12437"/>
                </a:cubicBezTo>
                <a:cubicBezTo>
                  <a:pt x="18010" y="8638"/>
                  <a:pt x="16248" y="4248"/>
                  <a:pt x="12455" y="2621"/>
                </a:cubicBezTo>
                <a:close/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282F39"/>
      </a:dk1>
      <a:lt1>
        <a:srgbClr val="FFFFFF"/>
      </a:lt1>
      <a:dk2>
        <a:srgbClr val="A7A7A7"/>
      </a:dk2>
      <a:lt2>
        <a:srgbClr val="535353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82F39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82F39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282F39"/>
      </a:dk1>
      <a:lt1>
        <a:srgbClr val="392911"/>
      </a:lt1>
      <a:dk2>
        <a:srgbClr val="A7A7A7"/>
      </a:dk2>
      <a:lt2>
        <a:srgbClr val="535353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82F39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82F39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