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8"/>
  </p:notesMasterIdLst>
  <p:sldIdLst>
    <p:sldId id="269" r:id="rId3"/>
    <p:sldId id="270" r:id="rId4"/>
    <p:sldId id="271" r:id="rId5"/>
    <p:sldId id="272" r:id="rId6"/>
    <p:sldId id="273" r:id="rId7"/>
  </p:sldIdLst>
  <p:sldSz cx="9144000" cy="5143500" type="screen16x9"/>
  <p:notesSz cx="6858000" cy="9144000"/>
  <p:embeddedFontLst>
    <p:embeddedFont>
      <p:font typeface="Lexend" pitchFamily="2" charset="77"/>
      <p:regular r:id="rId9"/>
      <p:bold r:id="rId10"/>
    </p:embeddedFont>
    <p:embeddedFont>
      <p:font typeface="Lexend Light" pitchFamily="2" charset="77"/>
      <p:regular r:id="rId11"/>
      <p:bold r:id="rId12"/>
    </p:embeddedFont>
    <p:embeddedFont>
      <p:font typeface="Lexend SemiBold" pitchFamily="2" charset="77"/>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94676"/>
  </p:normalViewPr>
  <p:slideViewPr>
    <p:cSldViewPr snapToGrid="0">
      <p:cViewPr varScale="1">
        <p:scale>
          <a:sx n="137" d="100"/>
          <a:sy n="137" d="100"/>
        </p:scale>
        <p:origin x="184" y="2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31d53d6070e_0_2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31d53d6070e_0_2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32109c9335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32109c9335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g32109c9335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32109c9335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8"/>
        <p:cNvGrpSpPr/>
        <p:nvPr/>
      </p:nvGrpSpPr>
      <p:grpSpPr>
        <a:xfrm>
          <a:off x="0" y="0"/>
          <a:ext cx="0" cy="0"/>
          <a:chOff x="0" y="0"/>
          <a:chExt cx="0" cy="0"/>
        </a:xfrm>
      </p:grpSpPr>
      <p:sp>
        <p:nvSpPr>
          <p:cNvPr id="2239" name="Google Shape;2239;g31d53d6070e_0_2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31d53d6070e_0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6"/>
        <p:cNvGrpSpPr/>
        <p:nvPr/>
      </p:nvGrpSpPr>
      <p:grpSpPr>
        <a:xfrm>
          <a:off x="0" y="0"/>
          <a:ext cx="0" cy="0"/>
          <a:chOff x="0" y="0"/>
          <a:chExt cx="0" cy="0"/>
        </a:xfrm>
      </p:grpSpPr>
      <p:sp>
        <p:nvSpPr>
          <p:cNvPr id="2267" name="Google Shape;2267;g32109c9335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8" name="Google Shape;2268;g32109c9335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grid with header">
  <p:cSld name="CUSTOM_1">
    <p:spTree>
      <p:nvGrpSpPr>
        <p:cNvPr id="1"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 name="Google Shape;65;p1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 name="Google Shape;66;p1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 name="Google Shape;67;p1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 name="Google Shape;68;p1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 name="Google Shape;69;p1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 name="Google Shape;70;p1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 name="Google Shape;71;p1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 name="Google Shape;72;p1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 name="Google Shape;73;p1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 name="Google Shape;74;p1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 name="Google Shape;75;p1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 name="Google Shape;76;p1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 name="Google Shape;77;p1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 name="Google Shape;78;p1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 name="Google Shape;79;p1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 name="Google Shape;80;p1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 name="Google Shape;81;p1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 name="Google Shape;82;p1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 name="Google Shape;83;p1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 name="Google Shape;84;p1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 name="Google Shape;85;p1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 name="Google Shape;86;p1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 name="Google Shape;87;p1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 name="Google Shape;88;p1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 name="Google Shape;89;p1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 name="Google Shape;90;p1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 name="Google Shape;91;p1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 name="Google Shape;92;p1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3" name="Google Shape;93;p1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 name="Google Shape;94;p1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 name="Google Shape;95;p1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 name="Google Shape;96;p1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 name="Google Shape;97;p1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 name="Google Shape;98;p1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 name="Google Shape;99;p1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 name="Google Shape;100;p1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 name="Google Shape;101;p1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 name="Google Shape;102;p1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 name="Google Shape;103;p1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 name="Google Shape;104;p1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 name="Google Shape;105;p1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 name="Google Shape;106;p1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 name="Google Shape;107;p1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 name="Google Shape;108;p1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 name="Google Shape;109;p1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 name="Google Shape;110;p1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 name="Google Shape;111;p1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 name="Google Shape;112;p1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 name="Google Shape;113;p1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 name="Google Shape;114;p1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 name="Google Shape;115;p1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 name="Google Shape;116;p1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 name="Google Shape;117;p1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 name="Google Shape;118;p1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 name="Google Shape;119;p1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 name="Google Shape;120;p1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 name="Google Shape;121;p1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 name="Google Shape;122;p1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 name="Google Shape;124;p1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125" name="Google Shape;125;p15"/>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26" name="Google Shape;126;p15"/>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27" name="Google Shape;127;p15"/>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128" name="Google Shape;128;p15"/>
          <p:cNvSpPr txBox="1">
            <a:spLocks noGrp="1"/>
          </p:cNvSpPr>
          <p:nvPr>
            <p:ph type="subTitle" idx="4"/>
          </p:nvPr>
        </p:nvSpPr>
        <p:spPr>
          <a:xfrm>
            <a:off x="5767125" y="572700"/>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5"/>
          <p:cNvSpPr txBox="1">
            <a:spLocks noGrp="1"/>
          </p:cNvSpPr>
          <p:nvPr>
            <p:ph type="title"/>
          </p:nvPr>
        </p:nvSpPr>
        <p:spPr>
          <a:xfrm>
            <a:off x="208725" y="344175"/>
            <a:ext cx="5340900" cy="18183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with header">
  <p:cSld name="CUSTOM_1_1">
    <p:spTree>
      <p:nvGrpSpPr>
        <p:cNvPr id="1"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 name="Google Shape;133;p16"/>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 name="Google Shape;134;p16"/>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 name="Google Shape;135;p16"/>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 name="Google Shape;136;p16"/>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 name="Google Shape;137;p16"/>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 name="Google Shape;138;p16"/>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 name="Google Shape;139;p16"/>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 name="Google Shape;140;p16"/>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 name="Google Shape;141;p16"/>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 name="Google Shape;142;p16"/>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 name="Google Shape;143;p16"/>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 name="Google Shape;144;p16"/>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 name="Google Shape;145;p16"/>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 name="Google Shape;146;p16"/>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 name="Google Shape;147;p16"/>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 name="Google Shape;148;p16"/>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 name="Google Shape;149;p16"/>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 name="Google Shape;150;p16"/>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 name="Google Shape;151;p16"/>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 name="Google Shape;152;p16"/>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 name="Google Shape;153;p16"/>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 name="Google Shape;154;p16"/>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5" name="Google Shape;155;p16"/>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 name="Google Shape;156;p16"/>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 name="Google Shape;157;p16"/>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 name="Google Shape;158;p16"/>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 name="Google Shape;159;p16"/>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 name="Google Shape;160;p16"/>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 name="Google Shape;161;p16"/>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 name="Google Shape;162;p16"/>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 name="Google Shape;163;p16"/>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 name="Google Shape;164;p16"/>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 name="Google Shape;165;p16"/>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 name="Google Shape;166;p16"/>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 name="Google Shape;167;p16"/>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 name="Google Shape;168;p16"/>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 name="Google Shape;169;p16"/>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 name="Google Shape;170;p16"/>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 name="Google Shape;171;p16"/>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 name="Google Shape;172;p16"/>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 name="Google Shape;173;p16"/>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 name="Google Shape;174;p16"/>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 name="Google Shape;175;p16"/>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6" name="Google Shape;176;p16"/>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 name="Google Shape;177;p16"/>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 name="Google Shape;178;p16"/>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 name="Google Shape;179;p16"/>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 name="Google Shape;180;p16"/>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 name="Google Shape;181;p16"/>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 name="Google Shape;182;p16"/>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 name="Google Shape;183;p16"/>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 name="Google Shape;184;p16"/>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 name="Google Shape;185;p16"/>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 name="Google Shape;186;p16"/>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 name="Google Shape;187;p16"/>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 name="Google Shape;188;p16"/>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 name="Google Shape;189;p16"/>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90" name="Google Shape;190;p16"/>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16"/>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193" name="Google Shape;193;p16"/>
          <p:cNvSpPr txBox="1">
            <a:spLocks noGrp="1"/>
          </p:cNvSpPr>
          <p:nvPr>
            <p:ph type="title"/>
          </p:nvPr>
        </p:nvSpPr>
        <p:spPr>
          <a:xfrm>
            <a:off x="1579100" y="491225"/>
            <a:ext cx="4966200" cy="7962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4" name="Google Shape;194;p16"/>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95" name="Google Shape;195;p16"/>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196" name="Google Shape;196;p16"/>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with header">
  <p:cSld name="CUSTOM_1_1_1_1">
    <p:spTree>
      <p:nvGrpSpPr>
        <p:cNvPr id="1"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0" name="Google Shape;200;p17"/>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1" name="Google Shape;201;p17"/>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2" name="Google Shape;202;p17"/>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3" name="Google Shape;203;p17"/>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4" name="Google Shape;204;p17"/>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5" name="Google Shape;205;p17"/>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6" name="Google Shape;206;p17"/>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7" name="Google Shape;207;p17"/>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8" name="Google Shape;208;p17"/>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09" name="Google Shape;209;p17"/>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0" name="Google Shape;210;p17"/>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1" name="Google Shape;211;p17"/>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2" name="Google Shape;212;p17"/>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3" name="Google Shape;213;p17"/>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4" name="Google Shape;214;p17"/>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5" name="Google Shape;215;p17"/>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6" name="Google Shape;216;p17"/>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7" name="Google Shape;217;p17"/>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8" name="Google Shape;218;p17"/>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19" name="Google Shape;219;p17"/>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0" name="Google Shape;220;p17"/>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5" name="Google Shape;235;p17"/>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6" name="Google Shape;236;p17"/>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7" name="Google Shape;237;p17"/>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8" name="Google Shape;238;p17"/>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39" name="Google Shape;239;p17"/>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0" name="Google Shape;240;p17"/>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1" name="Google Shape;241;p17"/>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2" name="Google Shape;242;p17"/>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3" name="Google Shape;243;p17"/>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4" name="Google Shape;244;p17"/>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5" name="Google Shape;245;p17"/>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6" name="Google Shape;246;p17"/>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7" name="Google Shape;247;p17"/>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8" name="Google Shape;248;p17"/>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49" name="Google Shape;249;p17"/>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0" name="Google Shape;250;p17"/>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1" name="Google Shape;251;p17"/>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2" name="Google Shape;252;p17"/>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3" name="Google Shape;253;p17"/>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4" name="Google Shape;254;p17"/>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5" name="Google Shape;255;p17"/>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6" name="Google Shape;256;p17"/>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257" name="Google Shape;257;p17"/>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17"/>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260" name="Google Shape;260;p17"/>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261" name="Google Shape;261;p17"/>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262" name="Google Shape;262;p17"/>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263" name="Google Shape;263;p17"/>
          <p:cNvSpPr txBox="1">
            <a:spLocks noGrp="1"/>
          </p:cNvSpPr>
          <p:nvPr>
            <p:ph type="subTitle" idx="4"/>
          </p:nvPr>
        </p:nvSpPr>
        <p:spPr>
          <a:xfrm>
            <a:off x="516425" y="2548200"/>
            <a:ext cx="3736200" cy="1277100"/>
          </a:xfrm>
          <a:prstGeom prst="rect">
            <a:avLst/>
          </a:prstGeom>
        </p:spPr>
        <p:txBody>
          <a:bodyPr spcFirstLastPara="1" wrap="square" lIns="91425" tIns="91425" rIns="91425" bIns="91425" anchor="t" anchorCtr="0">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4" name="Google Shape;264;p17"/>
          <p:cNvSpPr txBox="1">
            <a:spLocks noGrp="1"/>
          </p:cNvSpPr>
          <p:nvPr>
            <p:ph type="subTitle" idx="5"/>
          </p:nvPr>
        </p:nvSpPr>
        <p:spPr>
          <a:xfrm>
            <a:off x="5128850" y="2548200"/>
            <a:ext cx="3679500" cy="1277100"/>
          </a:xfrm>
          <a:prstGeom prst="rect">
            <a:avLst/>
          </a:prstGeom>
        </p:spPr>
        <p:txBody>
          <a:bodyPr spcFirstLastPara="1" wrap="square" lIns="91425" tIns="91425" rIns="91425" bIns="91425" anchor="t" anchorCtr="0">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17"/>
          <p:cNvSpPr txBox="1">
            <a:spLocks noGrp="1"/>
          </p:cNvSpPr>
          <p:nvPr>
            <p:ph type="title"/>
          </p:nvPr>
        </p:nvSpPr>
        <p:spPr>
          <a:xfrm>
            <a:off x="209775" y="468575"/>
            <a:ext cx="6048900" cy="14370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 boxes with header">
  <p:cSld name="CUSTOM_1_1_1_1_1_1">
    <p:spTree>
      <p:nvGrpSpPr>
        <p:cNvPr id="1"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6" name="Google Shape;336;p19"/>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7" name="Google Shape;337;p19"/>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8" name="Google Shape;338;p19"/>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39" name="Google Shape;339;p19"/>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0" name="Google Shape;340;p19"/>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1" name="Google Shape;341;p19"/>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2" name="Google Shape;342;p19"/>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3" name="Google Shape;343;p19"/>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4" name="Google Shape;344;p19"/>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5" name="Google Shape;345;p19"/>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6" name="Google Shape;346;p19"/>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7" name="Google Shape;347;p19"/>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8" name="Google Shape;348;p19"/>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49" name="Google Shape;349;p19"/>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0" name="Google Shape;350;p19"/>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1" name="Google Shape;351;p19"/>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2" name="Google Shape;352;p19"/>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3" name="Google Shape;353;p19"/>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4" name="Google Shape;354;p19"/>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5" name="Google Shape;355;p19"/>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6" name="Google Shape;356;p19"/>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7" name="Google Shape;357;p19"/>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8" name="Google Shape;358;p19"/>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59" name="Google Shape;359;p19"/>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0" name="Google Shape;360;p19"/>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1" name="Google Shape;361;p19"/>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2" name="Google Shape;362;p19"/>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3" name="Google Shape;363;p19"/>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4" name="Google Shape;364;p19"/>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5" name="Google Shape;365;p19"/>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6" name="Google Shape;366;p19"/>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7" name="Google Shape;367;p19"/>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8" name="Google Shape;368;p19"/>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69" name="Google Shape;369;p19"/>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0" name="Google Shape;370;p19"/>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1" name="Google Shape;371;p19"/>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2" name="Google Shape;372;p19"/>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3" name="Google Shape;373;p19"/>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4" name="Google Shape;374;p19"/>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5" name="Google Shape;375;p19"/>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6" name="Google Shape;376;p19"/>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7" name="Google Shape;377;p19"/>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8" name="Google Shape;378;p19"/>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79" name="Google Shape;379;p19"/>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0" name="Google Shape;380;p19"/>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1" name="Google Shape;381;p19"/>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2" name="Google Shape;382;p19"/>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3" name="Google Shape;383;p19"/>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4" name="Google Shape;384;p19"/>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5" name="Google Shape;385;p19"/>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6" name="Google Shape;386;p19"/>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7" name="Google Shape;387;p19"/>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8" name="Google Shape;388;p19"/>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89" name="Google Shape;389;p19"/>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0" name="Google Shape;390;p19"/>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1" name="Google Shape;391;p19"/>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2" name="Google Shape;392;p19"/>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393" name="Google Shape;393;p19"/>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5" name="Google Shape;395;p19"/>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396" name="Google Shape;396;p19"/>
          <p:cNvSpPr txBox="1">
            <a:spLocks noGrp="1"/>
          </p:cNvSpPr>
          <p:nvPr>
            <p:ph type="title"/>
          </p:nvPr>
        </p:nvSpPr>
        <p:spPr>
          <a:xfrm>
            <a:off x="209775" y="468575"/>
            <a:ext cx="5016000" cy="13854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7" name="Google Shape;397;p19"/>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398" name="Google Shape;398;p19"/>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399" name="Google Shape;399;p19"/>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boxes with header">
  <p:cSld name="CUSTOM_1_1_1_1_1_1_1_1">
    <p:spTree>
      <p:nvGrpSpPr>
        <p:cNvPr id="1"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3" name="Google Shape;403;p2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4" name="Google Shape;404;p2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5" name="Google Shape;405;p2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6" name="Google Shape;406;p2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7" name="Google Shape;407;p2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8" name="Google Shape;408;p2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09" name="Google Shape;409;p2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0" name="Google Shape;410;p2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1" name="Google Shape;411;p2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2" name="Google Shape;412;p2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3" name="Google Shape;413;p2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4" name="Google Shape;414;p2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5" name="Google Shape;415;p2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6" name="Google Shape;416;p2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7" name="Google Shape;417;p2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8" name="Google Shape;418;p2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19" name="Google Shape;419;p2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0" name="Google Shape;420;p2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1" name="Google Shape;421;p2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2" name="Google Shape;422;p2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3" name="Google Shape;423;p2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4" name="Google Shape;424;p2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5" name="Google Shape;425;p2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6" name="Google Shape;426;p2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7" name="Google Shape;427;p2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8" name="Google Shape;428;p2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9" name="Google Shape;429;p2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0" name="Google Shape;430;p2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1" name="Google Shape;431;p2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2" name="Google Shape;432;p2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3" name="Google Shape;433;p2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4" name="Google Shape;434;p2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5" name="Google Shape;435;p2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6" name="Google Shape;436;p2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7" name="Google Shape;437;p2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8" name="Google Shape;438;p2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39" name="Google Shape;439;p2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0" name="Google Shape;440;p2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1" name="Google Shape;441;p2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2" name="Google Shape;442;p2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3" name="Google Shape;443;p2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4" name="Google Shape;444;p2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5" name="Google Shape;445;p2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6" name="Google Shape;446;p2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7" name="Google Shape;447;p2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8" name="Google Shape;448;p2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49" name="Google Shape;449;p2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0" name="Google Shape;450;p2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1" name="Google Shape;451;p2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2" name="Google Shape;452;p2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3" name="Google Shape;453;p2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4" name="Google Shape;454;p2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5" name="Google Shape;455;p2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6" name="Google Shape;456;p2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7" name="Google Shape;457;p2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8" name="Google Shape;458;p2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59" name="Google Shape;459;p2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60" name="Google Shape;460;p2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461" name="Google Shape;461;p20"/>
          <p:cNvSpPr txBox="1">
            <a:spLocks noGrp="1"/>
          </p:cNvSpPr>
          <p:nvPr>
            <p:ph type="title"/>
          </p:nvPr>
        </p:nvSpPr>
        <p:spPr>
          <a:xfrm>
            <a:off x="209775" y="468575"/>
            <a:ext cx="5016000" cy="6330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62" name="Google Shape;462;p2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463" name="Google Shape;463;p20"/>
          <p:cNvSpPr txBox="1"/>
          <p:nvPr/>
        </p:nvSpPr>
        <p:spPr>
          <a:xfrm>
            <a:off x="0" y="-39600"/>
            <a:ext cx="263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lt1"/>
                </a:solidFill>
                <a:latin typeface="Lexend"/>
                <a:ea typeface="Lexend"/>
                <a:cs typeface="Lexend"/>
                <a:sym typeface="Lexend"/>
              </a:rPr>
              <a:t>▶ </a:t>
            </a:r>
            <a:endParaRPr sz="800" b="1">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20"/>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466" name="Google Shape;466;p20"/>
          <p:cNvSpPr txBox="1">
            <a:spLocks noGrp="1"/>
          </p:cNvSpPr>
          <p:nvPr>
            <p:ph type="body" idx="2"/>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467" name="Google Shape;467;p20"/>
          <p:cNvSpPr txBox="1">
            <a:spLocks noGrp="1"/>
          </p:cNvSpPr>
          <p:nvPr>
            <p:ph type="body" idx="3"/>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
        <p:nvSpPr>
          <p:cNvPr id="468" name="Google Shape;468;p2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CUSTOM_1_1_1_1_1_1_1_1_1_1">
    <p:spTree>
      <p:nvGrpSpPr>
        <p:cNvPr id="1"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2" name="Google Shape;472;p2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3" name="Google Shape;473;p2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4" name="Google Shape;474;p2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5" name="Google Shape;475;p2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6" name="Google Shape;476;p2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7" name="Google Shape;477;p2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8" name="Google Shape;478;p2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9" name="Google Shape;479;p2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0" name="Google Shape;480;p2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1" name="Google Shape;481;p2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2" name="Google Shape;482;p2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3" name="Google Shape;483;p2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4" name="Google Shape;484;p2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5" name="Google Shape;485;p2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6" name="Google Shape;486;p2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7" name="Google Shape;487;p2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8" name="Google Shape;488;p2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89" name="Google Shape;489;p2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0" name="Google Shape;490;p2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1" name="Google Shape;491;p2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2" name="Google Shape;492;p2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3" name="Google Shape;493;p2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4" name="Google Shape;494;p2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5" name="Google Shape;495;p2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6" name="Google Shape;496;p2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7" name="Google Shape;497;p2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8" name="Google Shape;498;p2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99" name="Google Shape;499;p2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0" name="Google Shape;500;p2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1" name="Google Shape;501;p2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2" name="Google Shape;502;p2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3" name="Google Shape;503;p2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4" name="Google Shape;504;p2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5" name="Google Shape;505;p2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6" name="Google Shape;506;p2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7" name="Google Shape;507;p2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8" name="Google Shape;508;p2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09" name="Google Shape;509;p2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0" name="Google Shape;510;p2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1" name="Google Shape;511;p2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2" name="Google Shape;512;p2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3" name="Google Shape;513;p2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4" name="Google Shape;514;p2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5" name="Google Shape;515;p2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6" name="Google Shape;516;p2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7" name="Google Shape;517;p2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8" name="Google Shape;518;p2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9" name="Google Shape;519;p2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0" name="Google Shape;520;p2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1" name="Google Shape;521;p2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2" name="Google Shape;522;p2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3" name="Google Shape;523;p2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4" name="Google Shape;524;p2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5" name="Google Shape;525;p2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6" name="Google Shape;526;p2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7" name="Google Shape;527;p2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8" name="Google Shape;528;p2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9" name="Google Shape;529;p2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530" name="Google Shape;530;p2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531" name="Google Shape;531;p2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2" name="Google Shape;532;p21"/>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33" name="Google Shape;533;p21"/>
          <p:cNvSpPr txBox="1">
            <a:spLocks noGrp="1"/>
          </p:cNvSpPr>
          <p:nvPr>
            <p:ph type="subTitle" idx="1"/>
          </p:nvPr>
        </p:nvSpPr>
        <p:spPr>
          <a:xfrm>
            <a:off x="5767125" y="425525"/>
            <a:ext cx="3238500" cy="35205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4" name="Google Shape;534;p2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CUSTOM_1_1_1_1_1_1_1_1_1_1_1">
    <p:spTree>
      <p:nvGrpSpPr>
        <p:cNvPr id="1"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8" name="Google Shape;538;p22"/>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39" name="Google Shape;539;p22"/>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0" name="Google Shape;540;p22"/>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1" name="Google Shape;541;p22"/>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2" name="Google Shape;542;p22"/>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3" name="Google Shape;543;p22"/>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4" name="Google Shape;544;p22"/>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5" name="Google Shape;545;p22"/>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6" name="Google Shape;546;p22"/>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7" name="Google Shape;547;p22"/>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8" name="Google Shape;548;p22"/>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49" name="Google Shape;549;p22"/>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0" name="Google Shape;550;p22"/>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1" name="Google Shape;551;p22"/>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2" name="Google Shape;552;p22"/>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3" name="Google Shape;553;p22"/>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4" name="Google Shape;554;p22"/>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5" name="Google Shape;555;p22"/>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6" name="Google Shape;556;p22"/>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7" name="Google Shape;557;p22"/>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8" name="Google Shape;558;p22"/>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59" name="Google Shape;559;p22"/>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0" name="Google Shape;560;p22"/>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1" name="Google Shape;561;p22"/>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2" name="Google Shape;562;p22"/>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3" name="Google Shape;563;p22"/>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4" name="Google Shape;564;p22"/>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5" name="Google Shape;565;p22"/>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6" name="Google Shape;566;p22"/>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7" name="Google Shape;567;p22"/>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8" name="Google Shape;568;p22"/>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69" name="Google Shape;569;p22"/>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0" name="Google Shape;570;p22"/>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1" name="Google Shape;571;p22"/>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2" name="Google Shape;572;p22"/>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3" name="Google Shape;573;p22"/>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4" name="Google Shape;574;p22"/>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5" name="Google Shape;575;p22"/>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6" name="Google Shape;576;p22"/>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7" name="Google Shape;577;p22"/>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8" name="Google Shape;578;p22"/>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79" name="Google Shape;579;p22"/>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0" name="Google Shape;580;p22"/>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1" name="Google Shape;581;p22"/>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2" name="Google Shape;582;p22"/>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3" name="Google Shape;583;p22"/>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4" name="Google Shape;584;p22"/>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5" name="Google Shape;585;p22"/>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6" name="Google Shape;586;p22"/>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7" name="Google Shape;587;p22"/>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8" name="Google Shape;588;p22"/>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89" name="Google Shape;589;p22"/>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0" name="Google Shape;590;p22"/>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1" name="Google Shape;591;p22"/>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2" name="Google Shape;592;p22"/>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3" name="Google Shape;593;p22"/>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4" name="Google Shape;594;p22"/>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95" name="Google Shape;595;p22"/>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596" name="Google Shape;596;p2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597" name="Google Shape;597;p2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8" name="Google Shape;598;p22"/>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9" name="Google Shape;599;p2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p:cSld name="CUSTOM_1_1_1_1_1_1_1_1_1_1_2">
    <p:spTree>
      <p:nvGrpSpPr>
        <p:cNvPr id="1"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3" name="Google Shape;603;p2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4" name="Google Shape;604;p2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5" name="Google Shape;605;p2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6" name="Google Shape;606;p2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7" name="Google Shape;607;p2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8" name="Google Shape;608;p2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9" name="Google Shape;609;p2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0" name="Google Shape;610;p2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1" name="Google Shape;611;p2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2" name="Google Shape;612;p2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3" name="Google Shape;613;p2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4" name="Google Shape;614;p2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5" name="Google Shape;615;p2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6" name="Google Shape;616;p2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7" name="Google Shape;617;p2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8" name="Google Shape;618;p2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19" name="Google Shape;619;p2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0" name="Google Shape;620;p2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1" name="Google Shape;621;p2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2" name="Google Shape;622;p2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3" name="Google Shape;623;p2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4" name="Google Shape;624;p2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5" name="Google Shape;625;p2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6" name="Google Shape;626;p2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7" name="Google Shape;627;p2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8" name="Google Shape;628;p2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29" name="Google Shape;629;p2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0" name="Google Shape;630;p2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1" name="Google Shape;631;p2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2" name="Google Shape;632;p2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3" name="Google Shape;633;p2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4" name="Google Shape;634;p2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5" name="Google Shape;635;p2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6" name="Google Shape;636;p2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7" name="Google Shape;637;p2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8" name="Google Shape;638;p2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39" name="Google Shape;639;p2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0" name="Google Shape;640;p2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1" name="Google Shape;641;p2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2" name="Google Shape;642;p2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3" name="Google Shape;643;p2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4" name="Google Shape;644;p2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5" name="Google Shape;645;p2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6" name="Google Shape;646;p2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7" name="Google Shape;647;p2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8" name="Google Shape;648;p2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49" name="Google Shape;649;p2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0" name="Google Shape;650;p2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1" name="Google Shape;651;p2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2" name="Google Shape;652;p2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3" name="Google Shape;653;p2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4" name="Google Shape;654;p2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5" name="Google Shape;655;p2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6" name="Google Shape;656;p2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7" name="Google Shape;657;p2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8" name="Google Shape;658;p2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59" name="Google Shape;659;p2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0" name="Google Shape;660;p2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661" name="Google Shape;661;p23"/>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662" name="Google Shape;662;p2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3" name="Google Shape;663;p23"/>
          <p:cNvSpPr txBox="1">
            <a:spLocks noGrp="1"/>
          </p:cNvSpPr>
          <p:nvPr>
            <p:ph type="title"/>
          </p:nvPr>
        </p:nvSpPr>
        <p:spPr>
          <a:xfrm>
            <a:off x="208725" y="344175"/>
            <a:ext cx="7640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4" name="Google Shape;664;p23"/>
          <p:cNvSpPr txBox="1">
            <a:spLocks noGrp="1"/>
          </p:cNvSpPr>
          <p:nvPr>
            <p:ph type="body" idx="1"/>
          </p:nvPr>
        </p:nvSpPr>
        <p:spPr>
          <a:xfrm>
            <a:off x="208725" y="2320375"/>
            <a:ext cx="7353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665" name="Google Shape;665;p2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p:cSld name="CUSTOM_1_1_1_1_1_1_1_1_1_1_2_1">
    <p:spTree>
      <p:nvGrpSpPr>
        <p:cNvPr id="1"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69" name="Google Shape;669;p24"/>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0" name="Google Shape;670;p24"/>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1" name="Google Shape;671;p24"/>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2" name="Google Shape;672;p24"/>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3" name="Google Shape;673;p24"/>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4" name="Google Shape;674;p24"/>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5" name="Google Shape;675;p24"/>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6" name="Google Shape;676;p24"/>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7" name="Google Shape;677;p24"/>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8" name="Google Shape;678;p24"/>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79" name="Google Shape;679;p24"/>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0" name="Google Shape;680;p24"/>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1" name="Google Shape;681;p24"/>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2" name="Google Shape;682;p24"/>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3" name="Google Shape;683;p24"/>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4" name="Google Shape;684;p24"/>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5" name="Google Shape;685;p24"/>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6" name="Google Shape;686;p24"/>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7" name="Google Shape;687;p24"/>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8" name="Google Shape;688;p24"/>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89" name="Google Shape;689;p24"/>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0" name="Google Shape;690;p24"/>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1" name="Google Shape;691;p24"/>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2" name="Google Shape;692;p24"/>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3" name="Google Shape;693;p24"/>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4" name="Google Shape;694;p24"/>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5" name="Google Shape;695;p24"/>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6" name="Google Shape;696;p24"/>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7" name="Google Shape;697;p24"/>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8" name="Google Shape;698;p24"/>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99" name="Google Shape;699;p24"/>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0" name="Google Shape;700;p24"/>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1" name="Google Shape;701;p24"/>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2" name="Google Shape;702;p24"/>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3" name="Google Shape;703;p24"/>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4" name="Google Shape;704;p24"/>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5" name="Google Shape;705;p24"/>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6" name="Google Shape;706;p24"/>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7" name="Google Shape;707;p24"/>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8" name="Google Shape;708;p24"/>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09" name="Google Shape;709;p24"/>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0" name="Google Shape;710;p24"/>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1" name="Google Shape;711;p24"/>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2" name="Google Shape;712;p24"/>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3" name="Google Shape;713;p24"/>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4" name="Google Shape;714;p24"/>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5" name="Google Shape;715;p24"/>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6" name="Google Shape;716;p24"/>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7" name="Google Shape;717;p24"/>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8" name="Google Shape;718;p24"/>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19" name="Google Shape;719;p24"/>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0" name="Google Shape;720;p24"/>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1" name="Google Shape;721;p24"/>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2" name="Google Shape;722;p24"/>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3" name="Google Shape;723;p24"/>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4" name="Google Shape;724;p24"/>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5" name="Google Shape;725;p24"/>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26" name="Google Shape;726;p24"/>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727" name="Google Shape;727;p2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728" name="Google Shape;728;p2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9" name="Google Shape;729;p24"/>
          <p:cNvSpPr txBox="1">
            <a:spLocks noGrp="1"/>
          </p:cNvSpPr>
          <p:nvPr>
            <p:ph type="title"/>
          </p:nvPr>
        </p:nvSpPr>
        <p:spPr>
          <a:xfrm>
            <a:off x="208725" y="344175"/>
            <a:ext cx="7418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0" name="Google Shape;730;p24"/>
          <p:cNvSpPr txBox="1">
            <a:spLocks noGrp="1"/>
          </p:cNvSpPr>
          <p:nvPr>
            <p:ph type="body" idx="1"/>
          </p:nvPr>
        </p:nvSpPr>
        <p:spPr>
          <a:xfrm>
            <a:off x="208725" y="2320375"/>
            <a:ext cx="4254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731" name="Google Shape;731;p24"/>
          <p:cNvSpPr txBox="1">
            <a:spLocks noGrp="1"/>
          </p:cNvSpPr>
          <p:nvPr>
            <p:ph type="body" idx="2"/>
          </p:nvPr>
        </p:nvSpPr>
        <p:spPr>
          <a:xfrm>
            <a:off x="4684150" y="2320375"/>
            <a:ext cx="4254900" cy="2591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732" name="Google Shape;732;p2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CUSTOM_1_1_1_1_1_1_1_1_1_1_2_1_1">
    <p:spTree>
      <p:nvGrpSpPr>
        <p:cNvPr id="1"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6" name="Google Shape;736;p2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7" name="Google Shape;737;p2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8" name="Google Shape;738;p2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39" name="Google Shape;739;p2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0" name="Google Shape;740;p2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1" name="Google Shape;741;p2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2" name="Google Shape;742;p2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3" name="Google Shape;743;p2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4" name="Google Shape;744;p2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5" name="Google Shape;745;p2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6" name="Google Shape;746;p2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7" name="Google Shape;747;p2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8" name="Google Shape;748;p2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49" name="Google Shape;749;p2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0" name="Google Shape;750;p2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1" name="Google Shape;751;p2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2" name="Google Shape;752;p2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3" name="Google Shape;753;p2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4" name="Google Shape;754;p2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5" name="Google Shape;755;p2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6" name="Google Shape;756;p2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7" name="Google Shape;757;p2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8" name="Google Shape;758;p2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59" name="Google Shape;759;p2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0" name="Google Shape;760;p2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1" name="Google Shape;761;p2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2" name="Google Shape;762;p2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3" name="Google Shape;763;p2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4" name="Google Shape;764;p2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5" name="Google Shape;765;p2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6" name="Google Shape;766;p2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7" name="Google Shape;767;p2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8" name="Google Shape;768;p2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69" name="Google Shape;769;p2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0" name="Google Shape;770;p2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1" name="Google Shape;771;p2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2" name="Google Shape;772;p2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3" name="Google Shape;773;p2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4" name="Google Shape;774;p2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5" name="Google Shape;775;p2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6" name="Google Shape;776;p2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7" name="Google Shape;777;p2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8" name="Google Shape;778;p2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79" name="Google Shape;779;p2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0" name="Google Shape;780;p2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1" name="Google Shape;781;p2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2" name="Google Shape;782;p2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3" name="Google Shape;783;p2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4" name="Google Shape;784;p2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5" name="Google Shape;785;p2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6" name="Google Shape;786;p2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7" name="Google Shape;787;p2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8" name="Google Shape;788;p2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89" name="Google Shape;789;p2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0" name="Google Shape;790;p2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1" name="Google Shape;791;p2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2" name="Google Shape;792;p2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793" name="Google Shape;793;p2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794" name="Google Shape;794;p25"/>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795" name="Google Shape;795;p2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6" name="Google Shape;796;p25"/>
          <p:cNvSpPr txBox="1">
            <a:spLocks noGrp="1"/>
          </p:cNvSpPr>
          <p:nvPr>
            <p:ph type="title"/>
          </p:nvPr>
        </p:nvSpPr>
        <p:spPr>
          <a:xfrm>
            <a:off x="208725" y="344175"/>
            <a:ext cx="76011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97" name="Google Shape;797;p2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one column text">
  <p:cSld name="CUSTOM_1_1_1_1_1_1_1_1_1_1_2_1_1_1">
    <p:spTree>
      <p:nvGrpSpPr>
        <p:cNvPr id="1"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1" name="Google Shape;801;p26"/>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2" name="Google Shape;802;p26"/>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3" name="Google Shape;803;p26"/>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4" name="Google Shape;804;p26"/>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5" name="Google Shape;805;p26"/>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6" name="Google Shape;806;p26"/>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7" name="Google Shape;807;p26"/>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8" name="Google Shape;808;p26"/>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09" name="Google Shape;809;p26"/>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0" name="Google Shape;810;p26"/>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1" name="Google Shape;811;p26"/>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2" name="Google Shape;812;p26"/>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3" name="Google Shape;813;p26"/>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4" name="Google Shape;814;p26"/>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5" name="Google Shape;815;p26"/>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6" name="Google Shape;816;p26"/>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7" name="Google Shape;817;p26"/>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8" name="Google Shape;818;p26"/>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19" name="Google Shape;819;p26"/>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0" name="Google Shape;820;p26"/>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1" name="Google Shape;821;p26"/>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2" name="Google Shape;822;p26"/>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3" name="Google Shape;823;p26"/>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4" name="Google Shape;824;p26"/>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5" name="Google Shape;825;p26"/>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6" name="Google Shape;826;p26"/>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7" name="Google Shape;827;p26"/>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8" name="Google Shape;828;p26"/>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29" name="Google Shape;829;p26"/>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0" name="Google Shape;830;p26"/>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1" name="Google Shape;831;p26"/>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2" name="Google Shape;832;p26"/>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3" name="Google Shape;833;p26"/>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4" name="Google Shape;834;p26"/>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5" name="Google Shape;835;p26"/>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6" name="Google Shape;836;p26"/>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7" name="Google Shape;837;p26"/>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8" name="Google Shape;838;p26"/>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39" name="Google Shape;839;p26"/>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0" name="Google Shape;840;p26"/>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1" name="Google Shape;841;p26"/>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2" name="Google Shape;842;p26"/>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3" name="Google Shape;843;p26"/>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4" name="Google Shape;844;p26"/>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5" name="Google Shape;845;p26"/>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6" name="Google Shape;846;p26"/>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7" name="Google Shape;847;p26"/>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8" name="Google Shape;848;p26"/>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49" name="Google Shape;849;p26"/>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0" name="Google Shape;850;p26"/>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1" name="Google Shape;851;p26"/>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2" name="Google Shape;852;p26"/>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3" name="Google Shape;853;p26"/>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4" name="Google Shape;854;p26"/>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5" name="Google Shape;855;p26"/>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6" name="Google Shape;856;p26"/>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7" name="Google Shape;857;p26"/>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58" name="Google Shape;858;p26"/>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859" name="Google Shape;859;p26"/>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860" name="Google Shape;860;p26"/>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1" name="Google Shape;861;p26"/>
          <p:cNvSpPr txBox="1">
            <a:spLocks noGrp="1"/>
          </p:cNvSpPr>
          <p:nvPr>
            <p:ph type="title"/>
          </p:nvPr>
        </p:nvSpPr>
        <p:spPr>
          <a:xfrm>
            <a:off x="208725" y="344175"/>
            <a:ext cx="55584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62" name="Google Shape;862;p26"/>
          <p:cNvSpPr txBox="1">
            <a:spLocks noGrp="1"/>
          </p:cNvSpPr>
          <p:nvPr>
            <p:ph type="subTitle" idx="1"/>
          </p:nvPr>
        </p:nvSpPr>
        <p:spPr>
          <a:xfrm>
            <a:off x="5767125" y="425525"/>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3" name="Google Shape;863;p26"/>
          <p:cNvSpPr txBox="1">
            <a:spLocks noGrp="1"/>
          </p:cNvSpPr>
          <p:nvPr>
            <p:ph type="body" idx="2"/>
          </p:nvPr>
        </p:nvSpPr>
        <p:spPr>
          <a:xfrm>
            <a:off x="208725" y="3050325"/>
            <a:ext cx="6666600" cy="18615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864" name="Google Shape;864;p26"/>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CUSTOM_1_1_1_1_1_1_1_1_1_1_2_1_1_1_1">
    <p:spTree>
      <p:nvGrpSpPr>
        <p:cNvPr id="1"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8" name="Google Shape;868;p27"/>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69" name="Google Shape;869;p27"/>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0" name="Google Shape;870;p27"/>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1" name="Google Shape;871;p27"/>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2" name="Google Shape;872;p27"/>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3" name="Google Shape;873;p27"/>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4" name="Google Shape;874;p27"/>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5" name="Google Shape;875;p27"/>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6" name="Google Shape;876;p27"/>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7" name="Google Shape;877;p27"/>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8" name="Google Shape;878;p27"/>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79" name="Google Shape;879;p27"/>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0" name="Google Shape;880;p27"/>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1" name="Google Shape;881;p27"/>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2" name="Google Shape;882;p27"/>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3" name="Google Shape;883;p27"/>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4" name="Google Shape;884;p27"/>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5" name="Google Shape;885;p27"/>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6" name="Google Shape;886;p27"/>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7" name="Google Shape;887;p27"/>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8" name="Google Shape;888;p27"/>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89" name="Google Shape;889;p27"/>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0" name="Google Shape;890;p27"/>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1" name="Google Shape;891;p27"/>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2" name="Google Shape;892;p27"/>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3" name="Google Shape;893;p27"/>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4" name="Google Shape;894;p27"/>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5" name="Google Shape;895;p27"/>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6" name="Google Shape;896;p27"/>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7" name="Google Shape;897;p27"/>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8" name="Google Shape;898;p27"/>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899" name="Google Shape;899;p27"/>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0" name="Google Shape;900;p27"/>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1" name="Google Shape;901;p27"/>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2" name="Google Shape;902;p27"/>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3" name="Google Shape;903;p27"/>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4" name="Google Shape;904;p27"/>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5" name="Google Shape;905;p27"/>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6" name="Google Shape;906;p27"/>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7" name="Google Shape;907;p27"/>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8" name="Google Shape;908;p27"/>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09" name="Google Shape;909;p27"/>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0" name="Google Shape;910;p27"/>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1" name="Google Shape;911;p27"/>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2" name="Google Shape;912;p27"/>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3" name="Google Shape;913;p27"/>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4" name="Google Shape;914;p27"/>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5" name="Google Shape;915;p27"/>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6" name="Google Shape;916;p27"/>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7" name="Google Shape;917;p27"/>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8" name="Google Shape;918;p27"/>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19" name="Google Shape;919;p27"/>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0" name="Google Shape;920;p27"/>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1" name="Google Shape;921;p27"/>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2" name="Google Shape;922;p27"/>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3" name="Google Shape;923;p27"/>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4" name="Google Shape;924;p27"/>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25" name="Google Shape;925;p27"/>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926" name="Google Shape;926;p27"/>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927" name="Google Shape;927;p27"/>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8" name="Google Shape;928;p27"/>
          <p:cNvSpPr txBox="1">
            <a:spLocks noGrp="1"/>
          </p:cNvSpPr>
          <p:nvPr>
            <p:ph type="title"/>
          </p:nvPr>
        </p:nvSpPr>
        <p:spPr>
          <a:xfrm>
            <a:off x="836250" y="1569150"/>
            <a:ext cx="7471500" cy="2005200"/>
          </a:xfrm>
          <a:prstGeom prst="rect">
            <a:avLst/>
          </a:prstGeom>
        </p:spPr>
        <p:txBody>
          <a:bodyPr spcFirstLastPara="1" wrap="square" lIns="91425" tIns="91425" rIns="91425" bIns="91425" anchor="t" anchorCtr="0">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29" name="Google Shape;929;p27"/>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930"/>
        <p:cNvGrpSpPr/>
        <p:nvPr/>
      </p:nvGrpSpPr>
      <p:grpSpPr>
        <a:xfrm>
          <a:off x="0" y="0"/>
          <a:ext cx="0" cy="0"/>
          <a:chOff x="0" y="0"/>
          <a:chExt cx="0" cy="0"/>
        </a:xfrm>
      </p:grpSpPr>
      <p:sp>
        <p:nvSpPr>
          <p:cNvPr id="931" name="Google Shape;931;p2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2" name="Google Shape;932;p2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33" name="Google Shape;93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37" name="Google Shape;937;p2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938" name="Google Shape;938;p2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939" name="Google Shape;93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section title and description">
  <p:cSld name="CUSTOM_1_1_1_1_1_1_1_1_1_1_2_1_1_1_1_1">
    <p:spTree>
      <p:nvGrpSpPr>
        <p:cNvPr id="1"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3" name="Google Shape;943;p3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4" name="Google Shape;944;p3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5" name="Google Shape;945;p3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6" name="Google Shape;946;p3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7" name="Google Shape;947;p3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8" name="Google Shape;948;p3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49" name="Google Shape;949;p3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0" name="Google Shape;950;p3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1" name="Google Shape;951;p3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2" name="Google Shape;952;p3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3" name="Google Shape;953;p3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4" name="Google Shape;954;p3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5" name="Google Shape;955;p3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6" name="Google Shape;956;p3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7" name="Google Shape;957;p3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8" name="Google Shape;958;p3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59" name="Google Shape;959;p3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0" name="Google Shape;960;p3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1" name="Google Shape;961;p3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2" name="Google Shape;962;p3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3" name="Google Shape;963;p3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4" name="Google Shape;964;p3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5" name="Google Shape;965;p3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6" name="Google Shape;966;p3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7" name="Google Shape;967;p3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8" name="Google Shape;968;p3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69" name="Google Shape;969;p3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0" name="Google Shape;970;p3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1" name="Google Shape;971;p3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2" name="Google Shape;972;p3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3" name="Google Shape;973;p3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4" name="Google Shape;974;p3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5" name="Google Shape;975;p3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6" name="Google Shape;976;p3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7" name="Google Shape;977;p3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8" name="Google Shape;978;p3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79" name="Google Shape;979;p3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0" name="Google Shape;980;p3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1" name="Google Shape;981;p3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2" name="Google Shape;982;p3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3" name="Google Shape;983;p3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4" name="Google Shape;984;p3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5" name="Google Shape;985;p3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6" name="Google Shape;986;p3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7" name="Google Shape;987;p3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8" name="Google Shape;988;p3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89" name="Google Shape;989;p3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0" name="Google Shape;990;p3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1" name="Google Shape;991;p3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2" name="Google Shape;992;p3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3" name="Google Shape;993;p3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4" name="Google Shape;994;p3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5" name="Google Shape;995;p3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6" name="Google Shape;996;p3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7" name="Google Shape;997;p3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8" name="Google Shape;998;p3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999" name="Google Shape;999;p3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0" name="Google Shape;1000;p3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001" name="Google Shape;1001;p3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002" name="Google Shape;1002;p3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3" name="Google Shape;1003;p30"/>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04" name="Google Shape;1004;p30"/>
          <p:cNvSpPr txBox="1">
            <a:spLocks noGrp="1"/>
          </p:cNvSpPr>
          <p:nvPr>
            <p:ph type="subTitle" idx="1"/>
          </p:nvPr>
        </p:nvSpPr>
        <p:spPr>
          <a:xfrm>
            <a:off x="208725" y="2464950"/>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5" name="Google Shape;1005;p3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USTOM_1_1_1_1_1_1_1_1_1_1_2_1_1_1_1_1_1">
    <p:spTree>
      <p:nvGrpSpPr>
        <p:cNvPr id="1"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09" name="Google Shape;1009;p3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0" name="Google Shape;1010;p3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1" name="Google Shape;1011;p3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2" name="Google Shape;1012;p3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3" name="Google Shape;1013;p3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4" name="Google Shape;1014;p3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5" name="Google Shape;1015;p3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6" name="Google Shape;1016;p3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7" name="Google Shape;1017;p3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8" name="Google Shape;1018;p3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19" name="Google Shape;1019;p3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0" name="Google Shape;1020;p3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1" name="Google Shape;1021;p3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2" name="Google Shape;1022;p3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3" name="Google Shape;1023;p3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4" name="Google Shape;1024;p3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5" name="Google Shape;1025;p3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6" name="Google Shape;1026;p3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7" name="Google Shape;1027;p3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8" name="Google Shape;1028;p3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29" name="Google Shape;1029;p3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0" name="Google Shape;1030;p3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1" name="Google Shape;1031;p3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2" name="Google Shape;1032;p3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3" name="Google Shape;1033;p3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4" name="Google Shape;1034;p3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5" name="Google Shape;1035;p3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6" name="Google Shape;1036;p3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7" name="Google Shape;1037;p3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8" name="Google Shape;1038;p3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39" name="Google Shape;1039;p3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0" name="Google Shape;1040;p3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1" name="Google Shape;1041;p3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2" name="Google Shape;1042;p3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3" name="Google Shape;1043;p3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4" name="Google Shape;1044;p3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5" name="Google Shape;1045;p3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6" name="Google Shape;1046;p3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7" name="Google Shape;1047;p3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8" name="Google Shape;1048;p3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49" name="Google Shape;1049;p3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0" name="Google Shape;1050;p3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1" name="Google Shape;1051;p3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2" name="Google Shape;1052;p3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3" name="Google Shape;1053;p3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4" name="Google Shape;1054;p3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5" name="Google Shape;1055;p3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6" name="Google Shape;1056;p3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7" name="Google Shape;1057;p3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8" name="Google Shape;1058;p3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59" name="Google Shape;1059;p3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0" name="Google Shape;1060;p3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1" name="Google Shape;1061;p3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2" name="Google Shape;1062;p3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3" name="Google Shape;1063;p3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4" name="Google Shape;1064;p3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5" name="Google Shape;1065;p3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66" name="Google Shape;1066;p3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067" name="Google Shape;1067;p3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068" name="Google Shape;1068;p3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9" name="Google Shape;1069;p31"/>
          <p:cNvSpPr txBox="1">
            <a:spLocks noGrp="1"/>
          </p:cNvSpPr>
          <p:nvPr>
            <p:ph type="body" idx="1"/>
          </p:nvPr>
        </p:nvSpPr>
        <p:spPr>
          <a:xfrm>
            <a:off x="1578900" y="1135050"/>
            <a:ext cx="5986200" cy="2873400"/>
          </a:xfrm>
          <a:prstGeom prst="rect">
            <a:avLst/>
          </a:prstGeom>
        </p:spPr>
        <p:txBody>
          <a:bodyPr spcFirstLastPara="1" wrap="square" lIns="91425" tIns="91425" rIns="91425" bIns="91425" anchor="t" anchorCtr="0">
            <a:noAutofit/>
          </a:bodyPr>
          <a:lstStyle>
            <a:lvl1pPr marL="457200" lvl="0" indent="-279400" algn="ctr">
              <a:spcBef>
                <a:spcPts val="0"/>
              </a:spcBef>
              <a:spcAft>
                <a:spcPts val="0"/>
              </a:spcAft>
              <a:buSzPts val="800"/>
              <a:buChar char="●"/>
              <a:defRPr/>
            </a:lvl1pPr>
            <a:lvl2pPr marL="914400" lvl="1" indent="-279400" algn="ctr">
              <a:spcBef>
                <a:spcPts val="0"/>
              </a:spcBef>
              <a:spcAft>
                <a:spcPts val="0"/>
              </a:spcAft>
              <a:buSzPts val="800"/>
              <a:buChar char="○"/>
              <a:defRPr/>
            </a:lvl2pPr>
            <a:lvl3pPr marL="1371600" lvl="2" indent="-279400" algn="ctr">
              <a:spcBef>
                <a:spcPts val="0"/>
              </a:spcBef>
              <a:spcAft>
                <a:spcPts val="0"/>
              </a:spcAft>
              <a:buSzPts val="800"/>
              <a:buChar char="■"/>
              <a:defRPr/>
            </a:lvl3pPr>
            <a:lvl4pPr marL="1828800" lvl="3" indent="-279400" algn="ctr">
              <a:spcBef>
                <a:spcPts val="0"/>
              </a:spcBef>
              <a:spcAft>
                <a:spcPts val="0"/>
              </a:spcAft>
              <a:buSzPts val="800"/>
              <a:buChar char="●"/>
              <a:defRPr/>
            </a:lvl4pPr>
            <a:lvl5pPr marL="2286000" lvl="4" indent="-279400" algn="ctr">
              <a:spcBef>
                <a:spcPts val="0"/>
              </a:spcBef>
              <a:spcAft>
                <a:spcPts val="0"/>
              </a:spcAft>
              <a:buSzPts val="800"/>
              <a:buChar char="○"/>
              <a:defRPr/>
            </a:lvl5pPr>
            <a:lvl6pPr marL="2743200" lvl="5" indent="-279400" algn="ctr">
              <a:spcBef>
                <a:spcPts val="0"/>
              </a:spcBef>
              <a:spcAft>
                <a:spcPts val="0"/>
              </a:spcAft>
              <a:buSzPts val="800"/>
              <a:buChar char="■"/>
              <a:defRPr/>
            </a:lvl6pPr>
            <a:lvl7pPr marL="3200400" lvl="6" indent="-279400" algn="ctr">
              <a:spcBef>
                <a:spcPts val="0"/>
              </a:spcBef>
              <a:spcAft>
                <a:spcPts val="0"/>
              </a:spcAft>
              <a:buSzPts val="800"/>
              <a:buChar char="●"/>
              <a:defRPr/>
            </a:lvl7pPr>
            <a:lvl8pPr marL="3657600" lvl="7" indent="-279400" algn="ctr">
              <a:spcBef>
                <a:spcPts val="0"/>
              </a:spcBef>
              <a:spcAft>
                <a:spcPts val="0"/>
              </a:spcAft>
              <a:buSzPts val="800"/>
              <a:buChar char="○"/>
              <a:defRPr/>
            </a:lvl8pPr>
            <a:lvl9pPr marL="4114800" lvl="8" indent="-279400" algn="ctr">
              <a:spcBef>
                <a:spcPts val="0"/>
              </a:spcBef>
              <a:spcAft>
                <a:spcPts val="0"/>
              </a:spcAft>
              <a:buSzPts val="800"/>
              <a:buChar char="■"/>
              <a:defRPr/>
            </a:lvl9pPr>
          </a:lstStyle>
          <a:p>
            <a:endParaRPr/>
          </a:p>
        </p:txBody>
      </p:sp>
      <p:sp>
        <p:nvSpPr>
          <p:cNvPr id="1070" name="Google Shape;1070;p3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CUSTOM_1_1_1_1_1_1_1_1_1_1_2_1_1_1_1_1_1_1">
    <p:spTree>
      <p:nvGrpSpPr>
        <p:cNvPr id="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4" name="Google Shape;1074;p32"/>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5" name="Google Shape;1075;p32"/>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6" name="Google Shape;1076;p32"/>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7" name="Google Shape;1077;p32"/>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8" name="Google Shape;1078;p32"/>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79" name="Google Shape;1079;p32"/>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0" name="Google Shape;1080;p32"/>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1" name="Google Shape;1081;p32"/>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2" name="Google Shape;1082;p32"/>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3" name="Google Shape;1083;p32"/>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4" name="Google Shape;1084;p32"/>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5" name="Google Shape;1085;p32"/>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6" name="Google Shape;1086;p32"/>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7" name="Google Shape;1087;p32"/>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8" name="Google Shape;1088;p32"/>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89" name="Google Shape;1089;p32"/>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0" name="Google Shape;1090;p32"/>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1" name="Google Shape;1091;p32"/>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2" name="Google Shape;1092;p32"/>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3" name="Google Shape;1093;p32"/>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4" name="Google Shape;1094;p32"/>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5" name="Google Shape;1095;p32"/>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6" name="Google Shape;1096;p32"/>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7" name="Google Shape;1097;p32"/>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8" name="Google Shape;1098;p32"/>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099" name="Google Shape;1099;p32"/>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0" name="Google Shape;1100;p32"/>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1" name="Google Shape;1101;p32"/>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2" name="Google Shape;1102;p32"/>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3" name="Google Shape;1103;p32"/>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4" name="Google Shape;1104;p32"/>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5" name="Google Shape;1105;p32"/>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6" name="Google Shape;1106;p32"/>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7" name="Google Shape;1107;p32"/>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8" name="Google Shape;1108;p32"/>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09" name="Google Shape;1109;p32"/>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0" name="Google Shape;1110;p32"/>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1" name="Google Shape;1111;p32"/>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2" name="Google Shape;1112;p32"/>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3" name="Google Shape;1113;p32"/>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4" name="Google Shape;1114;p32"/>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5" name="Google Shape;1115;p32"/>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6" name="Google Shape;1116;p32"/>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7" name="Google Shape;1117;p32"/>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8" name="Google Shape;1118;p32"/>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19" name="Google Shape;1119;p32"/>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0" name="Google Shape;1120;p32"/>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1" name="Google Shape;1121;p32"/>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2" name="Google Shape;1122;p32"/>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3" name="Google Shape;1123;p32"/>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4" name="Google Shape;1124;p32"/>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5" name="Google Shape;1125;p32"/>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6" name="Google Shape;1126;p32"/>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7" name="Google Shape;1127;p32"/>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8" name="Google Shape;1128;p32"/>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29" name="Google Shape;1129;p32"/>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0" name="Google Shape;1130;p32"/>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31" name="Google Shape;1131;p32"/>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132" name="Google Shape;1132;p3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133" name="Google Shape;1133;p3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4" name="Google Shape;1134;p32"/>
          <p:cNvSpPr txBox="1">
            <a:spLocks noGrp="1"/>
          </p:cNvSpPr>
          <p:nvPr>
            <p:ph type="body" idx="1"/>
          </p:nvPr>
        </p:nvSpPr>
        <p:spPr>
          <a:xfrm>
            <a:off x="2919350" y="1423650"/>
            <a:ext cx="5986200" cy="287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135" name="Google Shape;1135;p32"/>
          <p:cNvSpPr txBox="1">
            <a:spLocks noGrp="1"/>
          </p:cNvSpPr>
          <p:nvPr>
            <p:ph type="title"/>
          </p:nvPr>
        </p:nvSpPr>
        <p:spPr>
          <a:xfrm>
            <a:off x="221150" y="1423650"/>
            <a:ext cx="2510100" cy="2296200"/>
          </a:xfrm>
          <a:prstGeom prst="rect">
            <a:avLst/>
          </a:prstGeom>
        </p:spPr>
        <p:txBody>
          <a:bodyPr spcFirstLastPara="1" wrap="square" lIns="91425" tIns="91425" rIns="91425" bIns="91425" anchor="t" anchorCtr="0">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36" name="Google Shape;1136;p3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with grid">
  <p:cSld name="CUSTOM_1_1_1_1_1_1_1_1_1_1_2_1_1_1_1_1_1_1_1">
    <p:spTree>
      <p:nvGrpSpPr>
        <p:cNvPr id="1"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0" name="Google Shape;1140;p3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1" name="Google Shape;1141;p3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2" name="Google Shape;1142;p3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3" name="Google Shape;1143;p3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4" name="Google Shape;1144;p3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5" name="Google Shape;1145;p3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6" name="Google Shape;1146;p3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7" name="Google Shape;1147;p3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8" name="Google Shape;1148;p3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49" name="Google Shape;1149;p3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0" name="Google Shape;1150;p3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1" name="Google Shape;1151;p3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2" name="Google Shape;1152;p3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3" name="Google Shape;1153;p3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4" name="Google Shape;1154;p3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5" name="Google Shape;1155;p3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6" name="Google Shape;1156;p3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7" name="Google Shape;1157;p3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8" name="Google Shape;1158;p3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59" name="Google Shape;1159;p3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0" name="Google Shape;1160;p3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1" name="Google Shape;1161;p3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2" name="Google Shape;1162;p3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3" name="Google Shape;1163;p3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4" name="Google Shape;1164;p3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5" name="Google Shape;1165;p3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6" name="Google Shape;1166;p3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7" name="Google Shape;1167;p3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8" name="Google Shape;1168;p3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69" name="Google Shape;1169;p3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0" name="Google Shape;1170;p3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1" name="Google Shape;1171;p3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2" name="Google Shape;1172;p3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3" name="Google Shape;1173;p3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4" name="Google Shape;1174;p3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5" name="Google Shape;1175;p3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6" name="Google Shape;1176;p3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7" name="Google Shape;1177;p3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8" name="Google Shape;1178;p3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79" name="Google Shape;1179;p3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0" name="Google Shape;1180;p3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1" name="Google Shape;1181;p3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2" name="Google Shape;1182;p3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3" name="Google Shape;1183;p3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4" name="Google Shape;1184;p3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5" name="Google Shape;1185;p3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6" name="Google Shape;1186;p3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7" name="Google Shape;1187;p3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8" name="Google Shape;1188;p3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89" name="Google Shape;1189;p3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0" name="Google Shape;1190;p3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1" name="Google Shape;1191;p3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2" name="Google Shape;1192;p3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3" name="Google Shape;1193;p3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4" name="Google Shape;1194;p3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5" name="Google Shape;1195;p3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6" name="Google Shape;1196;p3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197" name="Google Shape;1197;p3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198" name="Google Shape;1198;p33"/>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199" name="Google Shape;1199;p3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0" name="Google Shape;1200;p3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p:cSld name="CUSTOM_1_1_1_1_1_1_1_1_1_1_2_1_1_1_1_1_1_1_1_1">
    <p:spTree>
      <p:nvGrpSpPr>
        <p:cNvPr id="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203" name="Google Shape;1203;p3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4" name="Google Shape;1204;p3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genda">
  <p:cSld name="CUSTOM_1_1_1_1_1_1_1_1_1_1_2_1_1_1_1_1_1_1_1_1_1">
    <p:spTree>
      <p:nvGrpSpPr>
        <p:cNvPr id="1"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09" name="Google Shape;1209;p35"/>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0" name="Google Shape;1210;p35"/>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1" name="Google Shape;1211;p35"/>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2" name="Google Shape;1212;p35"/>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3" name="Google Shape;1213;p35"/>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4" name="Google Shape;1214;p35"/>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5" name="Google Shape;1215;p35"/>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6" name="Google Shape;1216;p35"/>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7" name="Google Shape;1217;p35"/>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8" name="Google Shape;1218;p35"/>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19" name="Google Shape;1219;p35"/>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0" name="Google Shape;1220;p35"/>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1" name="Google Shape;1221;p35"/>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2" name="Google Shape;1222;p35"/>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3" name="Google Shape;1223;p35"/>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4" name="Google Shape;1224;p35"/>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5" name="Google Shape;1225;p35"/>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6" name="Google Shape;1226;p35"/>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7" name="Google Shape;1227;p35"/>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8" name="Google Shape;1228;p35"/>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29" name="Google Shape;1229;p35"/>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0" name="Google Shape;1230;p35"/>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1" name="Google Shape;1231;p35"/>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2" name="Google Shape;1232;p35"/>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3" name="Google Shape;1233;p35"/>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4" name="Google Shape;1234;p35"/>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5" name="Google Shape;1235;p35"/>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6" name="Google Shape;1236;p35"/>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7" name="Google Shape;1237;p35"/>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8" name="Google Shape;1238;p35"/>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39" name="Google Shape;1239;p35"/>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0" name="Google Shape;1240;p35"/>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1" name="Google Shape;1241;p35"/>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2" name="Google Shape;1242;p35"/>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3" name="Google Shape;1243;p35"/>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4" name="Google Shape;1244;p35"/>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5" name="Google Shape;1245;p35"/>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6" name="Google Shape;1246;p35"/>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7" name="Google Shape;1247;p35"/>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8" name="Google Shape;1248;p35"/>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49" name="Google Shape;1249;p35"/>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0" name="Google Shape;1250;p35"/>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1" name="Google Shape;1251;p35"/>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2" name="Google Shape;1252;p35"/>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3" name="Google Shape;1253;p35"/>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4" name="Google Shape;1254;p35"/>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5" name="Google Shape;1255;p35"/>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6" name="Google Shape;1256;p35"/>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7" name="Google Shape;1257;p35"/>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8" name="Google Shape;1258;p35"/>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59" name="Google Shape;1259;p35"/>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0" name="Google Shape;1260;p35"/>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1" name="Google Shape;1261;p35"/>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2" name="Google Shape;1262;p35"/>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3" name="Google Shape;1263;p35"/>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4" name="Google Shape;1264;p35"/>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5" name="Google Shape;1265;p35"/>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66" name="Google Shape;1266;p35"/>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8" name="Google Shape;1268;p35"/>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69" name="Google Shape;1269;p35"/>
          <p:cNvSpPr txBox="1">
            <a:spLocks noGrp="1"/>
          </p:cNvSpPr>
          <p:nvPr>
            <p:ph type="subTitle" idx="1"/>
          </p:nvPr>
        </p:nvSpPr>
        <p:spPr>
          <a:xfrm>
            <a:off x="208725"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0" name="Google Shape;1270;p35"/>
          <p:cNvSpPr txBox="1">
            <a:spLocks noGrp="1"/>
          </p:cNvSpPr>
          <p:nvPr>
            <p:ph type="subTitle" idx="2"/>
          </p:nvPr>
        </p:nvSpPr>
        <p:spPr>
          <a:xfrm>
            <a:off x="3281550"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1" name="Google Shape;1271;p35"/>
          <p:cNvSpPr txBox="1">
            <a:spLocks noGrp="1"/>
          </p:cNvSpPr>
          <p:nvPr>
            <p:ph type="subTitle" idx="3"/>
          </p:nvPr>
        </p:nvSpPr>
        <p:spPr>
          <a:xfrm>
            <a:off x="6354375" y="2464950"/>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2" name="Google Shape;1272;p35"/>
          <p:cNvSpPr txBox="1">
            <a:spLocks noGrp="1"/>
          </p:cNvSpPr>
          <p:nvPr>
            <p:ph type="subTitle" idx="4"/>
          </p:nvPr>
        </p:nvSpPr>
        <p:spPr>
          <a:xfrm>
            <a:off x="208725"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3" name="Google Shape;1273;p35"/>
          <p:cNvSpPr txBox="1">
            <a:spLocks noGrp="1"/>
          </p:cNvSpPr>
          <p:nvPr>
            <p:ph type="subTitle" idx="5"/>
          </p:nvPr>
        </p:nvSpPr>
        <p:spPr>
          <a:xfrm>
            <a:off x="3281550"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4" name="Google Shape;1274;p35"/>
          <p:cNvSpPr txBox="1">
            <a:spLocks noGrp="1"/>
          </p:cNvSpPr>
          <p:nvPr>
            <p:ph type="subTitle" idx="6"/>
          </p:nvPr>
        </p:nvSpPr>
        <p:spPr>
          <a:xfrm>
            <a:off x="6354375" y="3659899"/>
            <a:ext cx="2580900" cy="720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5" name="Google Shape;1275;p35"/>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body and image">
  <p:cSld name="CUSTOM_1_1_1_1_1_1_1_1_1_1_2_1_1_1_1_1_1_1_1_1_1_1">
    <p:spTree>
      <p:nvGrpSpPr>
        <p:cNvPr id="1"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0" name="Google Shape;1280;p36"/>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1" name="Google Shape;1281;p36"/>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2" name="Google Shape;1282;p36"/>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3" name="Google Shape;1283;p36"/>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4" name="Google Shape;1284;p36"/>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5" name="Google Shape;1285;p36"/>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6" name="Google Shape;1286;p36"/>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7" name="Google Shape;1287;p36"/>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8" name="Google Shape;1288;p36"/>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89" name="Google Shape;1289;p36"/>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0" name="Google Shape;1290;p36"/>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1" name="Google Shape;1291;p36"/>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2" name="Google Shape;1292;p36"/>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3" name="Google Shape;1293;p36"/>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4" name="Google Shape;1294;p36"/>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5" name="Google Shape;1295;p36"/>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6" name="Google Shape;1296;p36"/>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7" name="Google Shape;1297;p36"/>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8" name="Google Shape;1298;p36"/>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299" name="Google Shape;1299;p36"/>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0" name="Google Shape;1300;p36"/>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1" name="Google Shape;1301;p36"/>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2" name="Google Shape;1302;p36"/>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3" name="Google Shape;1303;p36"/>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4" name="Google Shape;1304;p36"/>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5" name="Google Shape;1305;p36"/>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6" name="Google Shape;1306;p36"/>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7" name="Google Shape;1307;p36"/>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8" name="Google Shape;1308;p36"/>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09" name="Google Shape;1309;p36"/>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0" name="Google Shape;1310;p36"/>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1" name="Google Shape;1311;p36"/>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2" name="Google Shape;1312;p36"/>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3" name="Google Shape;1313;p36"/>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4" name="Google Shape;1314;p36"/>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5" name="Google Shape;1315;p36"/>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6" name="Google Shape;1316;p36"/>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7" name="Google Shape;1317;p36"/>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8" name="Google Shape;1318;p36"/>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19" name="Google Shape;1319;p36"/>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0" name="Google Shape;1320;p36"/>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1" name="Google Shape;1321;p36"/>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2" name="Google Shape;1322;p36"/>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3" name="Google Shape;1323;p36"/>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4" name="Google Shape;1324;p36"/>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5" name="Google Shape;1325;p36"/>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6" name="Google Shape;1326;p36"/>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7" name="Google Shape;1327;p36"/>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8" name="Google Shape;1328;p36"/>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29" name="Google Shape;1329;p36"/>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0" name="Google Shape;1330;p36"/>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1" name="Google Shape;1331;p36"/>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2" name="Google Shape;1332;p36"/>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3" name="Google Shape;1333;p36"/>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4" name="Google Shape;1334;p36"/>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5" name="Google Shape;1335;p36"/>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6" name="Google Shape;1336;p36"/>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37" name="Google Shape;1337;p36"/>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9" name="Google Shape;1339;p36"/>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40" name="Google Shape;1340;p36"/>
          <p:cNvSpPr txBox="1">
            <a:spLocks noGrp="1"/>
          </p:cNvSpPr>
          <p:nvPr>
            <p:ph type="body" idx="1"/>
          </p:nvPr>
        </p:nvSpPr>
        <p:spPr>
          <a:xfrm>
            <a:off x="208725" y="2304400"/>
            <a:ext cx="33528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341" name="Google Shape;1341;p36"/>
          <p:cNvSpPr>
            <a:spLocks noGrp="1"/>
          </p:cNvSpPr>
          <p:nvPr>
            <p:ph type="pic" idx="2"/>
          </p:nvPr>
        </p:nvSpPr>
        <p:spPr>
          <a:xfrm>
            <a:off x="3769050" y="2304400"/>
            <a:ext cx="5156700" cy="2568600"/>
          </a:xfrm>
          <a:prstGeom prst="roundRect">
            <a:avLst>
              <a:gd name="adj" fmla="val 4123"/>
            </a:avLst>
          </a:prstGeom>
          <a:noFill/>
          <a:ln>
            <a:noFill/>
          </a:ln>
        </p:spPr>
      </p:sp>
      <p:sp>
        <p:nvSpPr>
          <p:cNvPr id="1342" name="Google Shape;1342;p36"/>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big ideas">
  <p:cSld name="CUSTOM_1_1_1_1_1_1_1_1_1_1_2_1_1_1_1_1_1_1_1_1_1_1_1">
    <p:spTree>
      <p:nvGrpSpPr>
        <p:cNvPr id="1"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7" name="Google Shape;1347;p37"/>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8" name="Google Shape;1348;p37"/>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49" name="Google Shape;1349;p37"/>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0" name="Google Shape;1350;p37"/>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1" name="Google Shape;1351;p37"/>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2" name="Google Shape;1352;p37"/>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3" name="Google Shape;1353;p37"/>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4" name="Google Shape;1354;p37"/>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5" name="Google Shape;1355;p37"/>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6" name="Google Shape;1356;p37"/>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7" name="Google Shape;1357;p37"/>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8" name="Google Shape;1358;p37"/>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59" name="Google Shape;1359;p37"/>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0" name="Google Shape;1360;p37"/>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1" name="Google Shape;1361;p37"/>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2" name="Google Shape;1362;p37"/>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3" name="Google Shape;1363;p37"/>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4" name="Google Shape;1364;p37"/>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5" name="Google Shape;1365;p37"/>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6" name="Google Shape;1366;p37"/>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7" name="Google Shape;1367;p37"/>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8" name="Google Shape;1368;p37"/>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69" name="Google Shape;1369;p37"/>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0" name="Google Shape;1370;p37"/>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1" name="Google Shape;1371;p37"/>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2" name="Google Shape;1372;p37"/>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3" name="Google Shape;1373;p37"/>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4" name="Google Shape;1374;p37"/>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5" name="Google Shape;1375;p37"/>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6" name="Google Shape;1376;p37"/>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7" name="Google Shape;1377;p37"/>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8" name="Google Shape;1378;p37"/>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79" name="Google Shape;1379;p37"/>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0" name="Google Shape;1380;p37"/>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1" name="Google Shape;1381;p37"/>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2" name="Google Shape;1382;p37"/>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3" name="Google Shape;1383;p37"/>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4" name="Google Shape;1384;p37"/>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5" name="Google Shape;1385;p37"/>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6" name="Google Shape;1386;p37"/>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7" name="Google Shape;1387;p37"/>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8" name="Google Shape;1388;p37"/>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89" name="Google Shape;1389;p37"/>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0" name="Google Shape;1390;p37"/>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1" name="Google Shape;1391;p37"/>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2" name="Google Shape;1392;p37"/>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3" name="Google Shape;1393;p37"/>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4" name="Google Shape;1394;p37"/>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5" name="Google Shape;1395;p37"/>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6" name="Google Shape;1396;p37"/>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7" name="Google Shape;1397;p37"/>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8" name="Google Shape;1398;p37"/>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399" name="Google Shape;1399;p37"/>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0" name="Google Shape;1400;p37"/>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1" name="Google Shape;1401;p37"/>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2" name="Google Shape;1402;p37"/>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3" name="Google Shape;1403;p37"/>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04" name="Google Shape;1404;p37"/>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6" name="Google Shape;1406;p37"/>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07" name="Google Shape;1407;p37"/>
          <p:cNvSpPr txBox="1">
            <a:spLocks noGrp="1"/>
          </p:cNvSpPr>
          <p:nvPr>
            <p:ph type="body" idx="1"/>
          </p:nvPr>
        </p:nvSpPr>
        <p:spPr>
          <a:xfrm>
            <a:off x="1173600" y="2751950"/>
            <a:ext cx="30543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08" name="Google Shape;1408;p37"/>
          <p:cNvSpPr txBox="1">
            <a:spLocks noGrp="1"/>
          </p:cNvSpPr>
          <p:nvPr>
            <p:ph type="subTitle" idx="2"/>
          </p:nvPr>
        </p:nvSpPr>
        <p:spPr>
          <a:xfrm>
            <a:off x="1173600" y="2160100"/>
            <a:ext cx="30543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9" name="Google Shape;1409;p37"/>
          <p:cNvSpPr txBox="1">
            <a:spLocks noGrp="1"/>
          </p:cNvSpPr>
          <p:nvPr>
            <p:ph type="body" idx="3"/>
          </p:nvPr>
        </p:nvSpPr>
        <p:spPr>
          <a:xfrm>
            <a:off x="4916100" y="2751950"/>
            <a:ext cx="30543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10" name="Google Shape;1410;p37"/>
          <p:cNvSpPr txBox="1">
            <a:spLocks noGrp="1"/>
          </p:cNvSpPr>
          <p:nvPr>
            <p:ph type="subTitle" idx="4"/>
          </p:nvPr>
        </p:nvSpPr>
        <p:spPr>
          <a:xfrm>
            <a:off x="4916100" y="2160100"/>
            <a:ext cx="30543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1" name="Google Shape;1411;p37"/>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big ideas">
  <p:cSld name="CUSTOM_1_1_1_1_1_1_1_1_1_1_2_1_1_1_1_1_1_1_1_1_1_1_1_1">
    <p:spTree>
      <p:nvGrpSpPr>
        <p:cNvPr id="1"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6" name="Google Shape;1416;p38"/>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7" name="Google Shape;1417;p38"/>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8" name="Google Shape;1418;p38"/>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19" name="Google Shape;1419;p38"/>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0" name="Google Shape;1420;p38"/>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1" name="Google Shape;1421;p38"/>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2" name="Google Shape;1422;p38"/>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3" name="Google Shape;1423;p38"/>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4" name="Google Shape;1424;p38"/>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5" name="Google Shape;1425;p38"/>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6" name="Google Shape;1426;p38"/>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7" name="Google Shape;1427;p38"/>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8" name="Google Shape;1428;p38"/>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29" name="Google Shape;1429;p38"/>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0" name="Google Shape;1430;p38"/>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1" name="Google Shape;1431;p38"/>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2" name="Google Shape;1432;p38"/>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3" name="Google Shape;1433;p38"/>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4" name="Google Shape;1434;p38"/>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5" name="Google Shape;1435;p38"/>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6" name="Google Shape;1436;p38"/>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7" name="Google Shape;1437;p38"/>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8" name="Google Shape;1438;p38"/>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39" name="Google Shape;1439;p38"/>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0" name="Google Shape;1440;p38"/>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1" name="Google Shape;1441;p38"/>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2" name="Google Shape;1442;p38"/>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3" name="Google Shape;1443;p38"/>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4" name="Google Shape;1444;p38"/>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5" name="Google Shape;1445;p38"/>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6" name="Google Shape;1446;p38"/>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7" name="Google Shape;1447;p38"/>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8" name="Google Shape;1448;p38"/>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49" name="Google Shape;1449;p38"/>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0" name="Google Shape;1450;p38"/>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1" name="Google Shape;1451;p38"/>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2" name="Google Shape;1452;p38"/>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3" name="Google Shape;1453;p38"/>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4" name="Google Shape;1454;p38"/>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5" name="Google Shape;1455;p38"/>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6" name="Google Shape;1456;p38"/>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7" name="Google Shape;1457;p38"/>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8" name="Google Shape;1458;p38"/>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59" name="Google Shape;1459;p38"/>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0" name="Google Shape;1460;p38"/>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1" name="Google Shape;1461;p38"/>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2" name="Google Shape;1462;p38"/>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3" name="Google Shape;1463;p38"/>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4" name="Google Shape;1464;p38"/>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5" name="Google Shape;1465;p38"/>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6" name="Google Shape;1466;p38"/>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7" name="Google Shape;1467;p38"/>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8" name="Google Shape;1468;p38"/>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69" name="Google Shape;1469;p38"/>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0" name="Google Shape;1470;p38"/>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1" name="Google Shape;1471;p38"/>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2" name="Google Shape;1472;p38"/>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73" name="Google Shape;1473;p38"/>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5" name="Google Shape;1475;p38"/>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76" name="Google Shape;1476;p38"/>
          <p:cNvSpPr txBox="1">
            <a:spLocks noGrp="1"/>
          </p:cNvSpPr>
          <p:nvPr>
            <p:ph type="body" idx="1"/>
          </p:nvPr>
        </p:nvSpPr>
        <p:spPr>
          <a:xfrm>
            <a:off x="208725"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77" name="Google Shape;1477;p38"/>
          <p:cNvSpPr txBox="1">
            <a:spLocks noGrp="1"/>
          </p:cNvSpPr>
          <p:nvPr>
            <p:ph type="subTitle" idx="2"/>
          </p:nvPr>
        </p:nvSpPr>
        <p:spPr>
          <a:xfrm>
            <a:off x="208725"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8" name="Google Shape;1478;p38"/>
          <p:cNvSpPr txBox="1">
            <a:spLocks noGrp="1"/>
          </p:cNvSpPr>
          <p:nvPr>
            <p:ph type="body" idx="3"/>
          </p:nvPr>
        </p:nvSpPr>
        <p:spPr>
          <a:xfrm>
            <a:off x="3310098"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79" name="Google Shape;1479;p38"/>
          <p:cNvSpPr txBox="1">
            <a:spLocks noGrp="1"/>
          </p:cNvSpPr>
          <p:nvPr>
            <p:ph type="subTitle" idx="4"/>
          </p:nvPr>
        </p:nvSpPr>
        <p:spPr>
          <a:xfrm>
            <a:off x="3310098"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0" name="Google Shape;1480;p38"/>
          <p:cNvSpPr txBox="1">
            <a:spLocks noGrp="1"/>
          </p:cNvSpPr>
          <p:nvPr>
            <p:ph type="body" idx="5"/>
          </p:nvPr>
        </p:nvSpPr>
        <p:spPr>
          <a:xfrm>
            <a:off x="6411471" y="2751950"/>
            <a:ext cx="25311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481" name="Google Shape;1481;p38"/>
          <p:cNvSpPr txBox="1">
            <a:spLocks noGrp="1"/>
          </p:cNvSpPr>
          <p:nvPr>
            <p:ph type="subTitle" idx="6"/>
          </p:nvPr>
        </p:nvSpPr>
        <p:spPr>
          <a:xfrm>
            <a:off x="6411471" y="2160100"/>
            <a:ext cx="25311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2" name="Google Shape;1482;p38"/>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our big ideas ">
  <p:cSld name="CUSTOM_1_1_1_1_1_1_1_1_1_1_2_1_1_1_1_1_1_1_1_1_1_1_1_1_1">
    <p:spTree>
      <p:nvGrpSpPr>
        <p:cNvPr id="1"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7" name="Google Shape;1487;p39"/>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8" name="Google Shape;1488;p39"/>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89" name="Google Shape;1489;p39"/>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0" name="Google Shape;1490;p39"/>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1" name="Google Shape;1491;p39"/>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2" name="Google Shape;1492;p39"/>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3" name="Google Shape;1493;p39"/>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4" name="Google Shape;1494;p39"/>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5" name="Google Shape;1495;p39"/>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6" name="Google Shape;1496;p39"/>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7" name="Google Shape;1497;p39"/>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8" name="Google Shape;1498;p39"/>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499" name="Google Shape;1499;p39"/>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0" name="Google Shape;1500;p39"/>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1" name="Google Shape;1501;p39"/>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2" name="Google Shape;1502;p39"/>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3" name="Google Shape;1503;p39"/>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4" name="Google Shape;1504;p39"/>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5" name="Google Shape;1505;p39"/>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6" name="Google Shape;1506;p39"/>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7" name="Google Shape;1507;p39"/>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8" name="Google Shape;1508;p39"/>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09" name="Google Shape;1509;p39"/>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0" name="Google Shape;1510;p39"/>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1" name="Google Shape;1511;p39"/>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2" name="Google Shape;1512;p39"/>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3" name="Google Shape;1513;p39"/>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4" name="Google Shape;1514;p39"/>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5" name="Google Shape;1515;p39"/>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6" name="Google Shape;1516;p39"/>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7" name="Google Shape;1517;p39"/>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8" name="Google Shape;1518;p39"/>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19" name="Google Shape;1519;p39"/>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0" name="Google Shape;1520;p39"/>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1" name="Google Shape;1521;p39"/>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2" name="Google Shape;1522;p39"/>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3" name="Google Shape;1523;p39"/>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4" name="Google Shape;1524;p39"/>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5" name="Google Shape;1525;p39"/>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6" name="Google Shape;1526;p39"/>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7" name="Google Shape;1527;p39"/>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8" name="Google Shape;1528;p39"/>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29" name="Google Shape;1529;p39"/>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0" name="Google Shape;1530;p39"/>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1" name="Google Shape;1531;p39"/>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2" name="Google Shape;1532;p39"/>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3" name="Google Shape;1533;p39"/>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4" name="Google Shape;1534;p39"/>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5" name="Google Shape;1535;p39"/>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6" name="Google Shape;1536;p39"/>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7" name="Google Shape;1537;p39"/>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8" name="Google Shape;1538;p39"/>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39" name="Google Shape;1539;p39"/>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0" name="Google Shape;1540;p39"/>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1" name="Google Shape;1541;p39"/>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2" name="Google Shape;1542;p39"/>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3" name="Google Shape;1543;p39"/>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44" name="Google Shape;1544;p39"/>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6" name="Google Shape;1546;p39"/>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47" name="Google Shape;1547;p39"/>
          <p:cNvSpPr txBox="1">
            <a:spLocks noGrp="1"/>
          </p:cNvSpPr>
          <p:nvPr>
            <p:ph type="body" idx="1"/>
          </p:nvPr>
        </p:nvSpPr>
        <p:spPr>
          <a:xfrm>
            <a:off x="208725"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48" name="Google Shape;1548;p39"/>
          <p:cNvSpPr txBox="1">
            <a:spLocks noGrp="1"/>
          </p:cNvSpPr>
          <p:nvPr>
            <p:ph type="subTitle" idx="2"/>
          </p:nvPr>
        </p:nvSpPr>
        <p:spPr>
          <a:xfrm>
            <a:off x="208725"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9" name="Google Shape;1549;p39"/>
          <p:cNvSpPr txBox="1">
            <a:spLocks noGrp="1"/>
          </p:cNvSpPr>
          <p:nvPr>
            <p:ph type="body" idx="3"/>
          </p:nvPr>
        </p:nvSpPr>
        <p:spPr>
          <a:xfrm>
            <a:off x="2500573"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50" name="Google Shape;1550;p39"/>
          <p:cNvSpPr txBox="1">
            <a:spLocks noGrp="1"/>
          </p:cNvSpPr>
          <p:nvPr>
            <p:ph type="subTitle" idx="4"/>
          </p:nvPr>
        </p:nvSpPr>
        <p:spPr>
          <a:xfrm>
            <a:off x="2500573"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1" name="Google Shape;1551;p39"/>
          <p:cNvSpPr txBox="1">
            <a:spLocks noGrp="1"/>
          </p:cNvSpPr>
          <p:nvPr>
            <p:ph type="body" idx="5"/>
          </p:nvPr>
        </p:nvSpPr>
        <p:spPr>
          <a:xfrm>
            <a:off x="4792421"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52" name="Google Shape;1552;p39"/>
          <p:cNvSpPr txBox="1">
            <a:spLocks noGrp="1"/>
          </p:cNvSpPr>
          <p:nvPr>
            <p:ph type="subTitle" idx="6"/>
          </p:nvPr>
        </p:nvSpPr>
        <p:spPr>
          <a:xfrm>
            <a:off x="4792421"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3" name="Google Shape;1553;p39"/>
          <p:cNvSpPr txBox="1">
            <a:spLocks noGrp="1"/>
          </p:cNvSpPr>
          <p:nvPr>
            <p:ph type="body" idx="7"/>
          </p:nvPr>
        </p:nvSpPr>
        <p:spPr>
          <a:xfrm>
            <a:off x="7084271" y="2751950"/>
            <a:ext cx="1870500" cy="1913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554" name="Google Shape;1554;p39"/>
          <p:cNvSpPr txBox="1">
            <a:spLocks noGrp="1"/>
          </p:cNvSpPr>
          <p:nvPr>
            <p:ph type="subTitle" idx="8"/>
          </p:nvPr>
        </p:nvSpPr>
        <p:spPr>
          <a:xfrm>
            <a:off x="7084271" y="2160100"/>
            <a:ext cx="1870500" cy="522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5" name="Google Shape;1555;p39"/>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image">
  <p:cSld name="CUSTOM_1_1_1_1_1_1_1_1_1_1_2_1_1_1_1_1_1_1_1_1_1_1_1_1_1_1">
    <p:spTree>
      <p:nvGrpSpPr>
        <p:cNvPr id="1"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0" name="Google Shape;1560;p40"/>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1" name="Google Shape;1561;p40"/>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2" name="Google Shape;1562;p40"/>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3" name="Google Shape;1563;p40"/>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4" name="Google Shape;1564;p40"/>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5" name="Google Shape;1565;p40"/>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6" name="Google Shape;1566;p40"/>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7" name="Google Shape;1567;p40"/>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8" name="Google Shape;1568;p40"/>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69" name="Google Shape;1569;p40"/>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0" name="Google Shape;1570;p40"/>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1" name="Google Shape;1571;p40"/>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2" name="Google Shape;1572;p40"/>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3" name="Google Shape;1573;p40"/>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4" name="Google Shape;1574;p40"/>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5" name="Google Shape;1575;p40"/>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6" name="Google Shape;1576;p40"/>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7" name="Google Shape;1577;p40"/>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8" name="Google Shape;1578;p40"/>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79" name="Google Shape;1579;p40"/>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0" name="Google Shape;1580;p40"/>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1" name="Google Shape;1581;p40"/>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2" name="Google Shape;1582;p40"/>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3" name="Google Shape;1583;p40"/>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4" name="Google Shape;1584;p40"/>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5" name="Google Shape;1585;p40"/>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6" name="Google Shape;1586;p40"/>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7" name="Google Shape;1587;p40"/>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8" name="Google Shape;1588;p40"/>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89" name="Google Shape;1589;p40"/>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0" name="Google Shape;1590;p40"/>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1" name="Google Shape;1591;p40"/>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2" name="Google Shape;1592;p40"/>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3" name="Google Shape;1593;p40"/>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4" name="Google Shape;1594;p40"/>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5" name="Google Shape;1595;p40"/>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6" name="Google Shape;1596;p40"/>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7" name="Google Shape;1597;p40"/>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8" name="Google Shape;1598;p40"/>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599" name="Google Shape;1599;p40"/>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0" name="Google Shape;1600;p40"/>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1" name="Google Shape;1601;p40"/>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2" name="Google Shape;1602;p40"/>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3" name="Google Shape;1603;p40"/>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4" name="Google Shape;1604;p40"/>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5" name="Google Shape;1605;p40"/>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6" name="Google Shape;1606;p40"/>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7" name="Google Shape;1607;p40"/>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8" name="Google Shape;1608;p40"/>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09" name="Google Shape;1609;p40"/>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0" name="Google Shape;1610;p40"/>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1" name="Google Shape;1611;p40"/>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2" name="Google Shape;1612;p40"/>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3" name="Google Shape;1613;p40"/>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4" name="Google Shape;1614;p40"/>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5" name="Google Shape;1615;p40"/>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6" name="Google Shape;1616;p40"/>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17" name="Google Shape;1617;p40"/>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9" name="Google Shape;1619;p40"/>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20" name="Google Shape;1620;p40"/>
          <p:cNvSpPr>
            <a:spLocks noGrp="1"/>
          </p:cNvSpPr>
          <p:nvPr>
            <p:ph type="pic" idx="2"/>
          </p:nvPr>
        </p:nvSpPr>
        <p:spPr>
          <a:xfrm>
            <a:off x="213450" y="2022825"/>
            <a:ext cx="8717100" cy="2837700"/>
          </a:xfrm>
          <a:prstGeom prst="roundRect">
            <a:avLst>
              <a:gd name="adj" fmla="val 4123"/>
            </a:avLst>
          </a:prstGeom>
          <a:noFill/>
          <a:ln>
            <a:noFill/>
          </a:ln>
        </p:spPr>
      </p:sp>
      <p:sp>
        <p:nvSpPr>
          <p:cNvPr id="1621" name="Google Shape;1621;p40"/>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storyboards">
  <p:cSld name="CUSTOM_1_1_1_1_1_1_1_1_1_1_2_1_1_1_1_1_1_1_1_1_1_1_1_1_1_1_1">
    <p:spTree>
      <p:nvGrpSpPr>
        <p:cNvPr id="1"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6" name="Google Shape;1626;p41"/>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7" name="Google Shape;1627;p41"/>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8" name="Google Shape;1628;p41"/>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29" name="Google Shape;1629;p41"/>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0" name="Google Shape;1630;p41"/>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1" name="Google Shape;1631;p41"/>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2" name="Google Shape;1632;p41"/>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3" name="Google Shape;1633;p41"/>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4" name="Google Shape;1634;p41"/>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5" name="Google Shape;1635;p41"/>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6" name="Google Shape;1636;p41"/>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7" name="Google Shape;1637;p41"/>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8" name="Google Shape;1638;p41"/>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39" name="Google Shape;1639;p41"/>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0" name="Google Shape;1640;p41"/>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1" name="Google Shape;1641;p41"/>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2" name="Google Shape;1642;p41"/>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3" name="Google Shape;1643;p41"/>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4" name="Google Shape;1644;p41"/>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5" name="Google Shape;1645;p41"/>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6" name="Google Shape;1646;p41"/>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7" name="Google Shape;1647;p41"/>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8" name="Google Shape;1648;p41"/>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49" name="Google Shape;1649;p41"/>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0" name="Google Shape;1650;p41"/>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1" name="Google Shape;1651;p41"/>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2" name="Google Shape;1652;p41"/>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3" name="Google Shape;1653;p41"/>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4" name="Google Shape;1654;p41"/>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5" name="Google Shape;1655;p41"/>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6" name="Google Shape;1656;p41"/>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7" name="Google Shape;1657;p41"/>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8" name="Google Shape;1658;p41"/>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59" name="Google Shape;1659;p41"/>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0" name="Google Shape;1660;p41"/>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1" name="Google Shape;1661;p41"/>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2" name="Google Shape;1662;p41"/>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3" name="Google Shape;1663;p41"/>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4" name="Google Shape;1664;p41"/>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5" name="Google Shape;1665;p41"/>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6" name="Google Shape;1666;p41"/>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7" name="Google Shape;1667;p41"/>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8" name="Google Shape;1668;p41"/>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69" name="Google Shape;1669;p41"/>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0" name="Google Shape;1670;p41"/>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1" name="Google Shape;1671;p41"/>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2" name="Google Shape;1672;p41"/>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3" name="Google Shape;1673;p41"/>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4" name="Google Shape;1674;p41"/>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5" name="Google Shape;1675;p41"/>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6" name="Google Shape;1676;p41"/>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7" name="Google Shape;1677;p41"/>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8" name="Google Shape;1678;p41"/>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79" name="Google Shape;1679;p41"/>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0" name="Google Shape;1680;p41"/>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1" name="Google Shape;1681;p41"/>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2" name="Google Shape;1682;p41"/>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83" name="Google Shape;1683;p41"/>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5" name="Google Shape;1685;p41"/>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86" name="Google Shape;1686;p41"/>
          <p:cNvSpPr txBox="1">
            <a:spLocks noGrp="1"/>
          </p:cNvSpPr>
          <p:nvPr>
            <p:ph type="body" idx="1"/>
          </p:nvPr>
        </p:nvSpPr>
        <p:spPr>
          <a:xfrm>
            <a:off x="1173600" y="2391699"/>
            <a:ext cx="30543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687" name="Google Shape;1687;p41"/>
          <p:cNvSpPr txBox="1">
            <a:spLocks noGrp="1"/>
          </p:cNvSpPr>
          <p:nvPr>
            <p:ph type="subTitle" idx="2"/>
          </p:nvPr>
        </p:nvSpPr>
        <p:spPr>
          <a:xfrm>
            <a:off x="1173600" y="2160100"/>
            <a:ext cx="30543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8" name="Google Shape;1688;p41"/>
          <p:cNvSpPr txBox="1">
            <a:spLocks noGrp="1"/>
          </p:cNvSpPr>
          <p:nvPr>
            <p:ph type="body" idx="3"/>
          </p:nvPr>
        </p:nvSpPr>
        <p:spPr>
          <a:xfrm>
            <a:off x="4916100" y="2391699"/>
            <a:ext cx="30543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689" name="Google Shape;1689;p41"/>
          <p:cNvSpPr txBox="1">
            <a:spLocks noGrp="1"/>
          </p:cNvSpPr>
          <p:nvPr>
            <p:ph type="subTitle" idx="4"/>
          </p:nvPr>
        </p:nvSpPr>
        <p:spPr>
          <a:xfrm>
            <a:off x="4916100" y="2160100"/>
            <a:ext cx="30543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0" name="Google Shape;1690;p41"/>
          <p:cNvSpPr>
            <a:spLocks noGrp="1"/>
          </p:cNvSpPr>
          <p:nvPr>
            <p:ph type="pic" idx="5"/>
          </p:nvPr>
        </p:nvSpPr>
        <p:spPr>
          <a:xfrm>
            <a:off x="1173600" y="3022475"/>
            <a:ext cx="3054300" cy="1864500"/>
          </a:xfrm>
          <a:prstGeom prst="roundRect">
            <a:avLst>
              <a:gd name="adj" fmla="val 3854"/>
            </a:avLst>
          </a:prstGeom>
          <a:noFill/>
          <a:ln>
            <a:noFill/>
          </a:ln>
        </p:spPr>
      </p:sp>
      <p:sp>
        <p:nvSpPr>
          <p:cNvPr id="1691" name="Google Shape;1691;p41"/>
          <p:cNvSpPr>
            <a:spLocks noGrp="1"/>
          </p:cNvSpPr>
          <p:nvPr>
            <p:ph type="pic" idx="6"/>
          </p:nvPr>
        </p:nvSpPr>
        <p:spPr>
          <a:xfrm>
            <a:off x="4916100" y="3022475"/>
            <a:ext cx="3054300" cy="1864500"/>
          </a:xfrm>
          <a:prstGeom prst="roundRect">
            <a:avLst>
              <a:gd name="adj" fmla="val 3854"/>
            </a:avLst>
          </a:prstGeom>
          <a:noFill/>
          <a:ln>
            <a:noFill/>
          </a:ln>
        </p:spPr>
      </p:sp>
      <p:sp>
        <p:nvSpPr>
          <p:cNvPr id="1692" name="Google Shape;1692;p41"/>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ree storyboards">
  <p:cSld name="CUSTOM_1_1_1_1_1_1_1_1_1_1_2_1_1_1_1_1_1_1_1_1_1_1_1_1_1_1_1_1">
    <p:spTree>
      <p:nvGrpSpPr>
        <p:cNvPr id="1"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7" name="Google Shape;1697;p42"/>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8" name="Google Shape;1698;p42"/>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699" name="Google Shape;1699;p42"/>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0" name="Google Shape;1700;p42"/>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1" name="Google Shape;1701;p42"/>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2" name="Google Shape;1702;p42"/>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3" name="Google Shape;1703;p42"/>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4" name="Google Shape;1704;p42"/>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5" name="Google Shape;1705;p42"/>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6" name="Google Shape;1706;p42"/>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7" name="Google Shape;1707;p42"/>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8" name="Google Shape;1708;p42"/>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09" name="Google Shape;1709;p42"/>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0" name="Google Shape;1710;p42"/>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1" name="Google Shape;1711;p42"/>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2" name="Google Shape;1712;p42"/>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3" name="Google Shape;1713;p42"/>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4" name="Google Shape;1714;p42"/>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5" name="Google Shape;1715;p42"/>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6" name="Google Shape;1716;p42"/>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7" name="Google Shape;1717;p42"/>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8" name="Google Shape;1718;p42"/>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19" name="Google Shape;1719;p42"/>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0" name="Google Shape;1720;p42"/>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1" name="Google Shape;1721;p42"/>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2" name="Google Shape;1722;p42"/>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3" name="Google Shape;1723;p42"/>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4" name="Google Shape;1724;p42"/>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5" name="Google Shape;1725;p42"/>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6" name="Google Shape;1726;p42"/>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7" name="Google Shape;1727;p42"/>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8" name="Google Shape;1728;p42"/>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29" name="Google Shape;1729;p42"/>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0" name="Google Shape;1730;p42"/>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1" name="Google Shape;1731;p42"/>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2" name="Google Shape;1732;p42"/>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3" name="Google Shape;1733;p42"/>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4" name="Google Shape;1734;p42"/>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5" name="Google Shape;1735;p42"/>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6" name="Google Shape;1736;p42"/>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7" name="Google Shape;1737;p42"/>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8" name="Google Shape;1738;p42"/>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39" name="Google Shape;1739;p42"/>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0" name="Google Shape;1740;p42"/>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1" name="Google Shape;1741;p42"/>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2" name="Google Shape;1742;p42"/>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3" name="Google Shape;1743;p42"/>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4" name="Google Shape;1744;p42"/>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5" name="Google Shape;1745;p42"/>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6" name="Google Shape;1746;p42"/>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7" name="Google Shape;1747;p42"/>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8" name="Google Shape;1748;p42"/>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49" name="Google Shape;1749;p42"/>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0" name="Google Shape;1750;p42"/>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1" name="Google Shape;1751;p42"/>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2" name="Google Shape;1752;p42"/>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3" name="Google Shape;1753;p42"/>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54" name="Google Shape;1754;p42"/>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6" name="Google Shape;1756;p42"/>
          <p:cNvSpPr txBox="1">
            <a:spLocks noGrp="1"/>
          </p:cNvSpPr>
          <p:nvPr>
            <p:ph type="title"/>
          </p:nvPr>
        </p:nvSpPr>
        <p:spPr>
          <a:xfrm>
            <a:off x="208725" y="344175"/>
            <a:ext cx="61677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57" name="Google Shape;1757;p42"/>
          <p:cNvSpPr txBox="1">
            <a:spLocks noGrp="1"/>
          </p:cNvSpPr>
          <p:nvPr>
            <p:ph type="body" idx="1"/>
          </p:nvPr>
        </p:nvSpPr>
        <p:spPr>
          <a:xfrm>
            <a:off x="423750"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58" name="Google Shape;1758;p42"/>
          <p:cNvSpPr txBox="1">
            <a:spLocks noGrp="1"/>
          </p:cNvSpPr>
          <p:nvPr>
            <p:ph type="subTitle" idx="2"/>
          </p:nvPr>
        </p:nvSpPr>
        <p:spPr>
          <a:xfrm>
            <a:off x="423750"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9" name="Google Shape;1759;p42"/>
          <p:cNvSpPr txBox="1">
            <a:spLocks noGrp="1"/>
          </p:cNvSpPr>
          <p:nvPr>
            <p:ph type="body" idx="3"/>
          </p:nvPr>
        </p:nvSpPr>
        <p:spPr>
          <a:xfrm>
            <a:off x="3276074"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60" name="Google Shape;1760;p42"/>
          <p:cNvSpPr txBox="1">
            <a:spLocks noGrp="1"/>
          </p:cNvSpPr>
          <p:nvPr>
            <p:ph type="subTitle" idx="4"/>
          </p:nvPr>
        </p:nvSpPr>
        <p:spPr>
          <a:xfrm>
            <a:off x="3276071"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1" name="Google Shape;1761;p42"/>
          <p:cNvSpPr>
            <a:spLocks noGrp="1"/>
          </p:cNvSpPr>
          <p:nvPr>
            <p:ph type="pic" idx="5"/>
          </p:nvPr>
        </p:nvSpPr>
        <p:spPr>
          <a:xfrm>
            <a:off x="423750" y="3022475"/>
            <a:ext cx="2586900" cy="1864500"/>
          </a:xfrm>
          <a:prstGeom prst="roundRect">
            <a:avLst>
              <a:gd name="adj" fmla="val 3854"/>
            </a:avLst>
          </a:prstGeom>
          <a:noFill/>
          <a:ln>
            <a:noFill/>
          </a:ln>
        </p:spPr>
      </p:sp>
      <p:sp>
        <p:nvSpPr>
          <p:cNvPr id="1762" name="Google Shape;1762;p42"/>
          <p:cNvSpPr>
            <a:spLocks noGrp="1"/>
          </p:cNvSpPr>
          <p:nvPr>
            <p:ph type="pic" idx="6"/>
          </p:nvPr>
        </p:nvSpPr>
        <p:spPr>
          <a:xfrm>
            <a:off x="3276071" y="3022475"/>
            <a:ext cx="2586900" cy="1864500"/>
          </a:xfrm>
          <a:prstGeom prst="roundRect">
            <a:avLst>
              <a:gd name="adj" fmla="val 3854"/>
            </a:avLst>
          </a:prstGeom>
          <a:noFill/>
          <a:ln>
            <a:noFill/>
          </a:ln>
        </p:spPr>
      </p:sp>
      <p:sp>
        <p:nvSpPr>
          <p:cNvPr id="1763" name="Google Shape;1763;p42"/>
          <p:cNvSpPr txBox="1">
            <a:spLocks noGrp="1"/>
          </p:cNvSpPr>
          <p:nvPr>
            <p:ph type="body" idx="7"/>
          </p:nvPr>
        </p:nvSpPr>
        <p:spPr>
          <a:xfrm>
            <a:off x="6128397" y="2391699"/>
            <a:ext cx="2586900" cy="630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a:lvl3pPr>
            <a:lvl4pPr marL="1828800" lvl="3" indent="-279400">
              <a:spcBef>
                <a:spcPts val="0"/>
              </a:spcBef>
              <a:spcAft>
                <a:spcPts val="0"/>
              </a:spcAft>
              <a:buSzPts val="800"/>
              <a:buChar char="●"/>
              <a:defRPr/>
            </a:lvl4pPr>
            <a:lvl5pPr marL="2286000" lvl="4" indent="-279400">
              <a:spcBef>
                <a:spcPts val="0"/>
              </a:spcBef>
              <a:spcAft>
                <a:spcPts val="0"/>
              </a:spcAft>
              <a:buSzPts val="800"/>
              <a:buChar char="○"/>
              <a:defRPr/>
            </a:lvl5pPr>
            <a:lvl6pPr marL="2743200" lvl="5" indent="-279400">
              <a:spcBef>
                <a:spcPts val="0"/>
              </a:spcBef>
              <a:spcAft>
                <a:spcPts val="0"/>
              </a:spcAft>
              <a:buSzPts val="800"/>
              <a:buChar char="■"/>
              <a:defRPr/>
            </a:lvl6pPr>
            <a:lvl7pPr marL="3200400" lvl="6" indent="-279400">
              <a:spcBef>
                <a:spcPts val="0"/>
              </a:spcBef>
              <a:spcAft>
                <a:spcPts val="0"/>
              </a:spcAft>
              <a:buSzPts val="800"/>
              <a:buChar char="●"/>
              <a:defRPr/>
            </a:lvl7pPr>
            <a:lvl8pPr marL="3657600" lvl="7" indent="-279400">
              <a:spcBef>
                <a:spcPts val="0"/>
              </a:spcBef>
              <a:spcAft>
                <a:spcPts val="0"/>
              </a:spcAft>
              <a:buSzPts val="800"/>
              <a:buChar char="○"/>
              <a:defRPr/>
            </a:lvl8pPr>
            <a:lvl9pPr marL="4114800" lvl="8" indent="-279400">
              <a:spcBef>
                <a:spcPts val="0"/>
              </a:spcBef>
              <a:spcAft>
                <a:spcPts val="0"/>
              </a:spcAft>
              <a:buSzPts val="800"/>
              <a:buChar char="■"/>
              <a:defRPr/>
            </a:lvl9pPr>
          </a:lstStyle>
          <a:p>
            <a:endParaRPr/>
          </a:p>
        </p:txBody>
      </p:sp>
      <p:sp>
        <p:nvSpPr>
          <p:cNvPr id="1764" name="Google Shape;1764;p42"/>
          <p:cNvSpPr txBox="1">
            <a:spLocks noGrp="1"/>
          </p:cNvSpPr>
          <p:nvPr>
            <p:ph type="subTitle" idx="8"/>
          </p:nvPr>
        </p:nvSpPr>
        <p:spPr>
          <a:xfrm>
            <a:off x="6128391" y="2160100"/>
            <a:ext cx="2586900" cy="204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5" name="Google Shape;1765;p42"/>
          <p:cNvSpPr>
            <a:spLocks noGrp="1"/>
          </p:cNvSpPr>
          <p:nvPr>
            <p:ph type="pic" idx="9"/>
          </p:nvPr>
        </p:nvSpPr>
        <p:spPr>
          <a:xfrm>
            <a:off x="6128391" y="3022475"/>
            <a:ext cx="2586900" cy="1864500"/>
          </a:xfrm>
          <a:prstGeom prst="roundRect">
            <a:avLst>
              <a:gd name="adj" fmla="val 3854"/>
            </a:avLst>
          </a:prstGeom>
          <a:noFill/>
          <a:ln>
            <a:noFill/>
          </a:ln>
        </p:spPr>
      </p:sp>
      <p:sp>
        <p:nvSpPr>
          <p:cNvPr id="1766" name="Google Shape;1766;p42"/>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only">
  <p:cSld name="CUSTOM_1_1_1_1_1_1_1_1_1_1_2_1_1_1_1_1_1_1_1_1_1_1_1_1_1_1_1_1_1">
    <p:spTree>
      <p:nvGrpSpPr>
        <p:cNvPr id="1"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1" name="Google Shape;1771;p43"/>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2" name="Google Shape;1772;p43"/>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3" name="Google Shape;1773;p43"/>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4" name="Google Shape;1774;p43"/>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5" name="Google Shape;1775;p43"/>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6" name="Google Shape;1776;p43"/>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7" name="Google Shape;1777;p43"/>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8" name="Google Shape;1778;p43"/>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79" name="Google Shape;1779;p43"/>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0" name="Google Shape;1780;p43"/>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1" name="Google Shape;1781;p43"/>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2" name="Google Shape;1782;p43"/>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3" name="Google Shape;1783;p43"/>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4" name="Google Shape;1784;p43"/>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5" name="Google Shape;1785;p43"/>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6" name="Google Shape;1786;p43"/>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7" name="Google Shape;1787;p43"/>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8" name="Google Shape;1788;p43"/>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89" name="Google Shape;1789;p43"/>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0" name="Google Shape;1790;p43"/>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1" name="Google Shape;1791;p43"/>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2" name="Google Shape;1792;p43"/>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3" name="Google Shape;1793;p43"/>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4" name="Google Shape;1794;p43"/>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5" name="Google Shape;1795;p43"/>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6" name="Google Shape;1796;p43"/>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7" name="Google Shape;1797;p43"/>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8" name="Google Shape;1798;p43"/>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799" name="Google Shape;1799;p43"/>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0" name="Google Shape;1800;p43"/>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1" name="Google Shape;1801;p43"/>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2" name="Google Shape;1802;p43"/>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3" name="Google Shape;1803;p43"/>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4" name="Google Shape;1804;p43"/>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5" name="Google Shape;1805;p43"/>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6" name="Google Shape;1806;p43"/>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7" name="Google Shape;1807;p43"/>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8" name="Google Shape;1808;p43"/>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09" name="Google Shape;1809;p43"/>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0" name="Google Shape;1810;p43"/>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1" name="Google Shape;1811;p43"/>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2" name="Google Shape;1812;p43"/>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3" name="Google Shape;1813;p43"/>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4" name="Google Shape;1814;p43"/>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5" name="Google Shape;1815;p43"/>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6" name="Google Shape;1816;p43"/>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7" name="Google Shape;1817;p43"/>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8" name="Google Shape;1818;p43"/>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19" name="Google Shape;1819;p43"/>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0" name="Google Shape;1820;p43"/>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1" name="Google Shape;1821;p43"/>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2" name="Google Shape;1822;p43"/>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3" name="Google Shape;1823;p43"/>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4" name="Google Shape;1824;p43"/>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5" name="Google Shape;1825;p43"/>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6" name="Google Shape;1826;p43"/>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7" name="Google Shape;1827;p43"/>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28" name="Google Shape;1828;p43"/>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30" name="Google Shape;1830;p43"/>
          <p:cNvSpPr>
            <a:spLocks noGrp="1"/>
          </p:cNvSpPr>
          <p:nvPr>
            <p:ph type="pic" idx="2"/>
          </p:nvPr>
        </p:nvSpPr>
        <p:spPr>
          <a:xfrm>
            <a:off x="436350" y="262350"/>
            <a:ext cx="8271300" cy="4618800"/>
          </a:xfrm>
          <a:prstGeom prst="roundRect">
            <a:avLst>
              <a:gd name="adj" fmla="val 3854"/>
            </a:avLst>
          </a:prstGeom>
          <a:noFill/>
          <a:ln>
            <a:noFill/>
          </a:ln>
        </p:spPr>
      </p:sp>
      <p:sp>
        <p:nvSpPr>
          <p:cNvPr id="1831" name="Google Shape;1831;p43"/>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grid">
  <p:cSld name="CUSTOM_1_1_1_1_1_1_1_1_1_1_2_1_1_1_1_1_1_1_1_1_1_1_1_1_1_1_1_1_1_1">
    <p:spTree>
      <p:nvGrpSpPr>
        <p:cNvPr id="1"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6" name="Google Shape;1836;p44"/>
            <p:cNvSpPr/>
            <p:nvPr/>
          </p:nvSpPr>
          <p:spPr>
            <a:xfrm>
              <a:off x="0" y="6172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7" name="Google Shape;1837;p44"/>
            <p:cNvSpPr/>
            <p:nvPr/>
          </p:nvSpPr>
          <p:spPr>
            <a:xfrm>
              <a:off x="0" y="5829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8" name="Google Shape;1838;p44"/>
            <p:cNvSpPr/>
            <p:nvPr/>
          </p:nvSpPr>
          <p:spPr>
            <a:xfrm>
              <a:off x="0" y="5486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39" name="Google Shape;1839;p44"/>
            <p:cNvSpPr/>
            <p:nvPr/>
          </p:nvSpPr>
          <p:spPr>
            <a:xfrm>
              <a:off x="0" y="5143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0" name="Google Shape;1840;p44"/>
            <p:cNvSpPr/>
            <p:nvPr/>
          </p:nvSpPr>
          <p:spPr>
            <a:xfrm>
              <a:off x="0" y="4800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1" name="Google Shape;1841;p44"/>
            <p:cNvSpPr/>
            <p:nvPr/>
          </p:nvSpPr>
          <p:spPr>
            <a:xfrm>
              <a:off x="0" y="4457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2" name="Google Shape;1842;p44"/>
            <p:cNvSpPr/>
            <p:nvPr/>
          </p:nvSpPr>
          <p:spPr>
            <a:xfrm>
              <a:off x="0" y="4114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3" name="Google Shape;1843;p44"/>
            <p:cNvSpPr/>
            <p:nvPr/>
          </p:nvSpPr>
          <p:spPr>
            <a:xfrm>
              <a:off x="0" y="3771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4" name="Google Shape;1844;p44"/>
            <p:cNvSpPr/>
            <p:nvPr/>
          </p:nvSpPr>
          <p:spPr>
            <a:xfrm>
              <a:off x="0" y="34290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5" name="Google Shape;1845;p44"/>
            <p:cNvSpPr/>
            <p:nvPr/>
          </p:nvSpPr>
          <p:spPr>
            <a:xfrm>
              <a:off x="0" y="30861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6" name="Google Shape;1846;p44"/>
            <p:cNvSpPr/>
            <p:nvPr/>
          </p:nvSpPr>
          <p:spPr>
            <a:xfrm>
              <a:off x="0" y="27432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7" name="Google Shape;1847;p44"/>
            <p:cNvSpPr/>
            <p:nvPr/>
          </p:nvSpPr>
          <p:spPr>
            <a:xfrm>
              <a:off x="0" y="24003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8" name="Google Shape;1848;p44"/>
            <p:cNvSpPr/>
            <p:nvPr/>
          </p:nvSpPr>
          <p:spPr>
            <a:xfrm>
              <a:off x="0" y="20574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49" name="Google Shape;1849;p44"/>
            <p:cNvSpPr/>
            <p:nvPr/>
          </p:nvSpPr>
          <p:spPr>
            <a:xfrm>
              <a:off x="0" y="17145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0" name="Google Shape;1850;p44"/>
            <p:cNvSpPr/>
            <p:nvPr/>
          </p:nvSpPr>
          <p:spPr>
            <a:xfrm>
              <a:off x="0" y="13716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1" name="Google Shape;1851;p44"/>
            <p:cNvSpPr/>
            <p:nvPr/>
          </p:nvSpPr>
          <p:spPr>
            <a:xfrm>
              <a:off x="0" y="10287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2" name="Google Shape;1852;p44"/>
            <p:cNvSpPr/>
            <p:nvPr/>
          </p:nvSpPr>
          <p:spPr>
            <a:xfrm>
              <a:off x="0" y="6858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3" name="Google Shape;1853;p44"/>
            <p:cNvSpPr/>
            <p:nvPr/>
          </p:nvSpPr>
          <p:spPr>
            <a:xfrm>
              <a:off x="0" y="342900"/>
              <a:ext cx="12192000" cy="6350"/>
            </a:xfrm>
            <a:custGeom>
              <a:avLst/>
              <a:gdLst/>
              <a:ahLst/>
              <a:cxnLst/>
              <a:rect l="l" t="t" r="r" b="b"/>
              <a:pathLst>
                <a:path w="12192000" h="6350" extrusionOk="0">
                  <a:moveTo>
                    <a:pt x="0" y="0"/>
                  </a:moveTo>
                  <a:lnTo>
                    <a:pt x="12192000" y="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4" name="Google Shape;1854;p44"/>
            <p:cNvSpPr/>
            <p:nvPr/>
          </p:nvSpPr>
          <p:spPr>
            <a:xfrm>
              <a:off x="118946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5" name="Google Shape;1855;p44"/>
            <p:cNvSpPr/>
            <p:nvPr/>
          </p:nvSpPr>
          <p:spPr>
            <a:xfrm>
              <a:off x="1159725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6" name="Google Shape;1856;p44"/>
            <p:cNvSpPr/>
            <p:nvPr/>
          </p:nvSpPr>
          <p:spPr>
            <a:xfrm>
              <a:off x="112998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7" name="Google Shape;1857;p44"/>
            <p:cNvSpPr/>
            <p:nvPr/>
          </p:nvSpPr>
          <p:spPr>
            <a:xfrm>
              <a:off x="1100251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8" name="Google Shape;1858;p44"/>
            <p:cNvSpPr/>
            <p:nvPr/>
          </p:nvSpPr>
          <p:spPr>
            <a:xfrm>
              <a:off x="107051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59" name="Google Shape;1859;p44"/>
            <p:cNvSpPr/>
            <p:nvPr/>
          </p:nvSpPr>
          <p:spPr>
            <a:xfrm>
              <a:off x="1040777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0" name="Google Shape;1860;p44"/>
            <p:cNvSpPr/>
            <p:nvPr/>
          </p:nvSpPr>
          <p:spPr>
            <a:xfrm>
              <a:off x="101104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1" name="Google Shape;1861;p44"/>
            <p:cNvSpPr/>
            <p:nvPr/>
          </p:nvSpPr>
          <p:spPr>
            <a:xfrm>
              <a:off x="981309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2" name="Google Shape;1862;p44"/>
            <p:cNvSpPr/>
            <p:nvPr/>
          </p:nvSpPr>
          <p:spPr>
            <a:xfrm>
              <a:off x="9515729"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3" name="Google Shape;1863;p44"/>
            <p:cNvSpPr/>
            <p:nvPr/>
          </p:nvSpPr>
          <p:spPr>
            <a:xfrm>
              <a:off x="921835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4" name="Google Shape;1864;p44"/>
            <p:cNvSpPr/>
            <p:nvPr/>
          </p:nvSpPr>
          <p:spPr>
            <a:xfrm>
              <a:off x="8920988"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5" name="Google Shape;1865;p44"/>
            <p:cNvSpPr/>
            <p:nvPr/>
          </p:nvSpPr>
          <p:spPr>
            <a:xfrm>
              <a:off x="862361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6" name="Google Shape;1866;p44"/>
            <p:cNvSpPr/>
            <p:nvPr/>
          </p:nvSpPr>
          <p:spPr>
            <a:xfrm>
              <a:off x="8326247"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7" name="Google Shape;1867;p44"/>
            <p:cNvSpPr/>
            <p:nvPr/>
          </p:nvSpPr>
          <p:spPr>
            <a:xfrm>
              <a:off x="80288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8" name="Google Shape;1868;p44"/>
            <p:cNvSpPr/>
            <p:nvPr/>
          </p:nvSpPr>
          <p:spPr>
            <a:xfrm>
              <a:off x="773150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69" name="Google Shape;1869;p44"/>
            <p:cNvSpPr/>
            <p:nvPr/>
          </p:nvSpPr>
          <p:spPr>
            <a:xfrm>
              <a:off x="74341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0" name="Google Shape;1870;p44"/>
            <p:cNvSpPr/>
            <p:nvPr/>
          </p:nvSpPr>
          <p:spPr>
            <a:xfrm>
              <a:off x="713676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1" name="Google Shape;1871;p44"/>
            <p:cNvSpPr/>
            <p:nvPr/>
          </p:nvSpPr>
          <p:spPr>
            <a:xfrm>
              <a:off x="68393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2" name="Google Shape;1872;p44"/>
            <p:cNvSpPr/>
            <p:nvPr/>
          </p:nvSpPr>
          <p:spPr>
            <a:xfrm>
              <a:off x="654202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3" name="Google Shape;1873;p44"/>
            <p:cNvSpPr/>
            <p:nvPr/>
          </p:nvSpPr>
          <p:spPr>
            <a:xfrm>
              <a:off x="62446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4" name="Google Shape;1874;p44"/>
            <p:cNvSpPr/>
            <p:nvPr/>
          </p:nvSpPr>
          <p:spPr>
            <a:xfrm>
              <a:off x="594734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5" name="Google Shape;1875;p44"/>
            <p:cNvSpPr/>
            <p:nvPr/>
          </p:nvSpPr>
          <p:spPr>
            <a:xfrm>
              <a:off x="5649976"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6" name="Google Shape;1876;p44"/>
            <p:cNvSpPr/>
            <p:nvPr/>
          </p:nvSpPr>
          <p:spPr>
            <a:xfrm>
              <a:off x="535260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7" name="Google Shape;1877;p44"/>
            <p:cNvSpPr/>
            <p:nvPr/>
          </p:nvSpPr>
          <p:spPr>
            <a:xfrm>
              <a:off x="5055235"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8" name="Google Shape;1878;p44"/>
            <p:cNvSpPr/>
            <p:nvPr/>
          </p:nvSpPr>
          <p:spPr>
            <a:xfrm>
              <a:off x="475786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79" name="Google Shape;1879;p44"/>
            <p:cNvSpPr/>
            <p:nvPr/>
          </p:nvSpPr>
          <p:spPr>
            <a:xfrm>
              <a:off x="4460494"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0" name="Google Shape;1880;p44"/>
            <p:cNvSpPr/>
            <p:nvPr/>
          </p:nvSpPr>
          <p:spPr>
            <a:xfrm>
              <a:off x="41631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1" name="Google Shape;1881;p44"/>
            <p:cNvSpPr/>
            <p:nvPr/>
          </p:nvSpPr>
          <p:spPr>
            <a:xfrm>
              <a:off x="386575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2" name="Google Shape;1882;p44"/>
            <p:cNvSpPr/>
            <p:nvPr/>
          </p:nvSpPr>
          <p:spPr>
            <a:xfrm>
              <a:off x="35683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3" name="Google Shape;1883;p44"/>
            <p:cNvSpPr/>
            <p:nvPr/>
          </p:nvSpPr>
          <p:spPr>
            <a:xfrm>
              <a:off x="327101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4" name="Google Shape;1884;p44"/>
            <p:cNvSpPr/>
            <p:nvPr/>
          </p:nvSpPr>
          <p:spPr>
            <a:xfrm>
              <a:off x="29736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5" name="Google Shape;1885;p44"/>
            <p:cNvSpPr/>
            <p:nvPr/>
          </p:nvSpPr>
          <p:spPr>
            <a:xfrm>
              <a:off x="267627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6" name="Google Shape;1886;p44"/>
            <p:cNvSpPr/>
            <p:nvPr/>
          </p:nvSpPr>
          <p:spPr>
            <a:xfrm>
              <a:off x="237890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7" name="Google Shape;1887;p44"/>
            <p:cNvSpPr/>
            <p:nvPr/>
          </p:nvSpPr>
          <p:spPr>
            <a:xfrm>
              <a:off x="208153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8" name="Google Shape;1888;p44"/>
            <p:cNvSpPr/>
            <p:nvPr/>
          </p:nvSpPr>
          <p:spPr>
            <a:xfrm>
              <a:off x="1784223"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89" name="Google Shape;1889;p44"/>
            <p:cNvSpPr/>
            <p:nvPr/>
          </p:nvSpPr>
          <p:spPr>
            <a:xfrm>
              <a:off x="148685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0" name="Google Shape;1890;p44"/>
            <p:cNvSpPr/>
            <p:nvPr/>
          </p:nvSpPr>
          <p:spPr>
            <a:xfrm>
              <a:off x="1189482"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1" name="Google Shape;1891;p44"/>
            <p:cNvSpPr/>
            <p:nvPr/>
          </p:nvSpPr>
          <p:spPr>
            <a:xfrm>
              <a:off x="89211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2" name="Google Shape;1892;p44"/>
            <p:cNvSpPr/>
            <p:nvPr/>
          </p:nvSpPr>
          <p:spPr>
            <a:xfrm>
              <a:off x="594741"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1893" name="Google Shape;1893;p44"/>
            <p:cNvSpPr/>
            <p:nvPr/>
          </p:nvSpPr>
          <p:spPr>
            <a:xfrm>
              <a:off x="297370" y="0"/>
              <a:ext cx="6350" cy="6858000"/>
            </a:xfrm>
            <a:custGeom>
              <a:avLst/>
              <a:gdLst/>
              <a:ahLst/>
              <a:cxnLst/>
              <a:rect l="l" t="t" r="r" b="b"/>
              <a:pathLst>
                <a:path w="6350" h="6858000" extrusionOk="0">
                  <a:moveTo>
                    <a:pt x="0" y="0"/>
                  </a:moveTo>
                  <a:lnTo>
                    <a:pt x="0" y="6858000"/>
                  </a:lnTo>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5" name="Google Shape;1895;p44"/>
          <p:cNvSpPr txBox="1">
            <a:spLocks noGrp="1"/>
          </p:cNvSpPr>
          <p:nvPr>
            <p:ph type="title"/>
          </p:nvPr>
        </p:nvSpPr>
        <p:spPr>
          <a:xfrm>
            <a:off x="208725" y="344175"/>
            <a:ext cx="8729700" cy="8847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96" name="Google Shape;1896;p44"/>
          <p:cNvSpPr>
            <a:spLocks noGrp="1"/>
          </p:cNvSpPr>
          <p:nvPr>
            <p:ph type="pic" idx="2"/>
          </p:nvPr>
        </p:nvSpPr>
        <p:spPr>
          <a:xfrm>
            <a:off x="208725" y="1344450"/>
            <a:ext cx="2838600" cy="1151100"/>
          </a:xfrm>
          <a:prstGeom prst="roundRect">
            <a:avLst>
              <a:gd name="adj" fmla="val 3854"/>
            </a:avLst>
          </a:prstGeom>
          <a:noFill/>
          <a:ln>
            <a:noFill/>
          </a:ln>
        </p:spPr>
      </p:sp>
      <p:sp>
        <p:nvSpPr>
          <p:cNvPr id="1897" name="Google Shape;1897;p44"/>
          <p:cNvSpPr>
            <a:spLocks noGrp="1"/>
          </p:cNvSpPr>
          <p:nvPr>
            <p:ph type="pic" idx="3"/>
          </p:nvPr>
        </p:nvSpPr>
        <p:spPr>
          <a:xfrm>
            <a:off x="3154251" y="1344450"/>
            <a:ext cx="2838600" cy="1151100"/>
          </a:xfrm>
          <a:prstGeom prst="roundRect">
            <a:avLst>
              <a:gd name="adj" fmla="val 3854"/>
            </a:avLst>
          </a:prstGeom>
          <a:noFill/>
          <a:ln>
            <a:noFill/>
          </a:ln>
        </p:spPr>
      </p:sp>
      <p:sp>
        <p:nvSpPr>
          <p:cNvPr id="1898" name="Google Shape;1898;p44"/>
          <p:cNvSpPr>
            <a:spLocks noGrp="1"/>
          </p:cNvSpPr>
          <p:nvPr>
            <p:ph type="pic" idx="4"/>
          </p:nvPr>
        </p:nvSpPr>
        <p:spPr>
          <a:xfrm>
            <a:off x="6099777" y="1344450"/>
            <a:ext cx="2838600" cy="1151100"/>
          </a:xfrm>
          <a:prstGeom prst="roundRect">
            <a:avLst>
              <a:gd name="adj" fmla="val 3854"/>
            </a:avLst>
          </a:prstGeom>
          <a:noFill/>
          <a:ln>
            <a:noFill/>
          </a:ln>
        </p:spPr>
      </p:sp>
      <p:sp>
        <p:nvSpPr>
          <p:cNvPr id="1899" name="Google Shape;1899;p44"/>
          <p:cNvSpPr>
            <a:spLocks noGrp="1"/>
          </p:cNvSpPr>
          <p:nvPr>
            <p:ph type="pic" idx="5"/>
          </p:nvPr>
        </p:nvSpPr>
        <p:spPr>
          <a:xfrm>
            <a:off x="208725" y="2611125"/>
            <a:ext cx="2838600" cy="1151100"/>
          </a:xfrm>
          <a:prstGeom prst="roundRect">
            <a:avLst>
              <a:gd name="adj" fmla="val 3854"/>
            </a:avLst>
          </a:prstGeom>
          <a:noFill/>
          <a:ln>
            <a:noFill/>
          </a:ln>
        </p:spPr>
      </p:sp>
      <p:sp>
        <p:nvSpPr>
          <p:cNvPr id="1900" name="Google Shape;1900;p44"/>
          <p:cNvSpPr>
            <a:spLocks noGrp="1"/>
          </p:cNvSpPr>
          <p:nvPr>
            <p:ph type="pic" idx="6"/>
          </p:nvPr>
        </p:nvSpPr>
        <p:spPr>
          <a:xfrm>
            <a:off x="3154251" y="2611125"/>
            <a:ext cx="2838600" cy="1151100"/>
          </a:xfrm>
          <a:prstGeom prst="roundRect">
            <a:avLst>
              <a:gd name="adj" fmla="val 3854"/>
            </a:avLst>
          </a:prstGeom>
          <a:noFill/>
          <a:ln>
            <a:noFill/>
          </a:ln>
        </p:spPr>
      </p:sp>
      <p:sp>
        <p:nvSpPr>
          <p:cNvPr id="1901" name="Google Shape;1901;p44"/>
          <p:cNvSpPr>
            <a:spLocks noGrp="1"/>
          </p:cNvSpPr>
          <p:nvPr>
            <p:ph type="pic" idx="7"/>
          </p:nvPr>
        </p:nvSpPr>
        <p:spPr>
          <a:xfrm>
            <a:off x="6099777" y="2611125"/>
            <a:ext cx="2838600" cy="1151100"/>
          </a:xfrm>
          <a:prstGeom prst="roundRect">
            <a:avLst>
              <a:gd name="adj" fmla="val 3854"/>
            </a:avLst>
          </a:prstGeom>
          <a:noFill/>
          <a:ln>
            <a:noFill/>
          </a:ln>
        </p:spPr>
      </p:sp>
      <p:sp>
        <p:nvSpPr>
          <p:cNvPr id="1902" name="Google Shape;1902;p44"/>
          <p:cNvSpPr>
            <a:spLocks noGrp="1"/>
          </p:cNvSpPr>
          <p:nvPr>
            <p:ph type="pic" idx="8"/>
          </p:nvPr>
        </p:nvSpPr>
        <p:spPr>
          <a:xfrm>
            <a:off x="208725" y="3877800"/>
            <a:ext cx="2838600" cy="1151100"/>
          </a:xfrm>
          <a:prstGeom prst="roundRect">
            <a:avLst>
              <a:gd name="adj" fmla="val 3854"/>
            </a:avLst>
          </a:prstGeom>
          <a:noFill/>
          <a:ln>
            <a:noFill/>
          </a:ln>
        </p:spPr>
      </p:sp>
      <p:sp>
        <p:nvSpPr>
          <p:cNvPr id="1903" name="Google Shape;1903;p44"/>
          <p:cNvSpPr>
            <a:spLocks noGrp="1"/>
          </p:cNvSpPr>
          <p:nvPr>
            <p:ph type="pic" idx="9"/>
          </p:nvPr>
        </p:nvSpPr>
        <p:spPr>
          <a:xfrm>
            <a:off x="3154251" y="3877800"/>
            <a:ext cx="2838600" cy="1151100"/>
          </a:xfrm>
          <a:prstGeom prst="roundRect">
            <a:avLst>
              <a:gd name="adj" fmla="val 3854"/>
            </a:avLst>
          </a:prstGeom>
          <a:noFill/>
          <a:ln>
            <a:noFill/>
          </a:ln>
        </p:spPr>
      </p:sp>
      <p:sp>
        <p:nvSpPr>
          <p:cNvPr id="1904" name="Google Shape;1904;p44"/>
          <p:cNvSpPr>
            <a:spLocks noGrp="1"/>
          </p:cNvSpPr>
          <p:nvPr>
            <p:ph type="pic" idx="13"/>
          </p:nvPr>
        </p:nvSpPr>
        <p:spPr>
          <a:xfrm>
            <a:off x="6099777" y="3877800"/>
            <a:ext cx="2838600" cy="1151100"/>
          </a:xfrm>
          <a:prstGeom prst="roundRect">
            <a:avLst>
              <a:gd name="adj" fmla="val 3854"/>
            </a:avLst>
          </a:prstGeom>
          <a:noFill/>
          <a:ln>
            <a:noFill/>
          </a:ln>
        </p:spPr>
      </p:sp>
      <p:sp>
        <p:nvSpPr>
          <p:cNvPr id="1905" name="Google Shape;1905;p4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57925"/>
            <a:ext cx="6411000" cy="572700"/>
          </a:xfrm>
          <a:prstGeom prst="rect">
            <a:avLst/>
          </a:prstGeom>
          <a:noFill/>
          <a:ln>
            <a:noFill/>
          </a:ln>
        </p:spPr>
        <p:txBody>
          <a:bodyPr spcFirstLastPara="1" wrap="square" lIns="91425" tIns="91425" rIns="91425" bIns="91425" anchor="t" anchorCtr="0">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body" idx="1"/>
          </p:nvPr>
        </p:nvSpPr>
        <p:spPr>
          <a:xfrm>
            <a:off x="1239450" y="2823325"/>
            <a:ext cx="3145800" cy="2082000"/>
          </a:xfrm>
          <a:prstGeom prst="rect">
            <a:avLst/>
          </a:prstGeom>
          <a:noFill/>
          <a:ln>
            <a:noFill/>
          </a:ln>
        </p:spPr>
        <p:txBody>
          <a:bodyPr spcFirstLastPara="1" wrap="square" lIns="91425" tIns="91425" rIns="91425" bIns="91425" anchor="t" anchorCtr="0">
            <a:noAutofit/>
          </a:bodyPr>
          <a:lstStyle>
            <a:lvl1pPr marL="457200" lvl="0"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marL="914400" lvl="1"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marL="1371600" lvl="2"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marL="1828800" lvl="3"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marL="2286000" lvl="4"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marL="2743200" lvl="5"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marL="3200400" lvl="6"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marL="3657600" lvl="7"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marL="4114800" lvl="8" indent="-279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8"/>
          <p:cNvSpPr/>
          <p:nvPr/>
        </p:nvSpPr>
        <p:spPr>
          <a:xfrm>
            <a:off x="389370" y="1937234"/>
            <a:ext cx="5772900" cy="2433000"/>
          </a:xfrm>
          <a:prstGeom prst="roundRect">
            <a:avLst>
              <a:gd name="adj" fmla="val 4803"/>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5" name="Google Shape;2195;p58"/>
          <p:cNvSpPr txBox="1">
            <a:spLocks noGrp="1"/>
          </p:cNvSpPr>
          <p:nvPr>
            <p:ph type="subTitle" idx="4"/>
          </p:nvPr>
        </p:nvSpPr>
        <p:spPr>
          <a:xfrm>
            <a:off x="389375" y="2038550"/>
            <a:ext cx="5772900" cy="23481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00" b="1" dirty="0">
                <a:latin typeface="Lexend"/>
                <a:ea typeface="Lexend"/>
                <a:cs typeface="Lexend"/>
                <a:sym typeface="Lexend"/>
              </a:rPr>
              <a:t>Who are the most significant players in the BONK?</a:t>
            </a:r>
            <a:endParaRPr sz="1100" b="1" dirty="0">
              <a:latin typeface="Lexend"/>
              <a:ea typeface="Lexend"/>
              <a:cs typeface="Lexend"/>
              <a:sym typeface="Lexend"/>
            </a:endParaRPr>
          </a:p>
          <a:p>
            <a:pPr marL="0" lvl="0" indent="0" algn="l" rtl="0">
              <a:lnSpc>
                <a:spcPct val="115000"/>
              </a:lnSpc>
              <a:spcBef>
                <a:spcPts val="1200"/>
              </a:spcBef>
              <a:spcAft>
                <a:spcPts val="0"/>
              </a:spcAft>
              <a:buNone/>
            </a:pPr>
            <a:r>
              <a:rPr lang="en" sz="1100" dirty="0">
                <a:latin typeface="Lexend"/>
                <a:ea typeface="Lexend"/>
                <a:cs typeface="Lexend"/>
                <a:sym typeface="Lexend"/>
              </a:rPr>
              <a:t>It is decentralized but few top traders contributing significantly to transaction volumes. One trader dominated with a majority chunk of the total volume, indicating some influence in BONK </a:t>
            </a:r>
            <a:endParaRPr sz="1100" dirty="0">
              <a:latin typeface="Lexend"/>
              <a:ea typeface="Lexend"/>
              <a:cs typeface="Lexend"/>
              <a:sym typeface="Lexend"/>
            </a:endParaRPr>
          </a:p>
          <a:p>
            <a:pPr marL="0" lvl="0" indent="0" algn="l" rtl="0">
              <a:lnSpc>
                <a:spcPct val="100000"/>
              </a:lnSpc>
              <a:spcBef>
                <a:spcPts val="1200"/>
              </a:spcBef>
              <a:spcAft>
                <a:spcPts val="0"/>
              </a:spcAft>
              <a:buNone/>
            </a:pPr>
            <a:r>
              <a:rPr lang="en" sz="1100" b="1" dirty="0">
                <a:latin typeface="Lexend"/>
                <a:ea typeface="Lexend"/>
                <a:cs typeface="Lexend"/>
                <a:sym typeface="Lexend"/>
              </a:rPr>
              <a:t>What is the balance of trade between BONK and SOL tokens for 28 </a:t>
            </a:r>
            <a:r>
              <a:rPr lang="en" sz="1100" b="1" dirty="0" err="1">
                <a:latin typeface="Lexend"/>
                <a:ea typeface="Lexend"/>
                <a:cs typeface="Lexend"/>
                <a:sym typeface="Lexend"/>
              </a:rPr>
              <a:t>nov</a:t>
            </a:r>
            <a:endParaRPr sz="1100" b="1" dirty="0">
              <a:latin typeface="Lexend"/>
              <a:ea typeface="Lexend"/>
              <a:cs typeface="Lexend"/>
              <a:sym typeface="Lexend"/>
            </a:endParaRPr>
          </a:p>
          <a:p>
            <a:pPr marL="0" lvl="0" indent="0" algn="l" rtl="0">
              <a:lnSpc>
                <a:spcPct val="115000"/>
              </a:lnSpc>
              <a:spcBef>
                <a:spcPts val="1200"/>
              </a:spcBef>
              <a:spcAft>
                <a:spcPts val="1200"/>
              </a:spcAft>
              <a:buNone/>
            </a:pPr>
            <a:r>
              <a:rPr lang="en" sz="1100" dirty="0">
                <a:latin typeface="Lexend"/>
                <a:ea typeface="Lexend"/>
                <a:cs typeface="Lexend"/>
                <a:sym typeface="Lexend"/>
              </a:rPr>
              <a:t>SOL purchases dominated over BONK, with over 2.4 billion SOL tokens traded compared to just 121.72 BONK tokens. This indicates stronger demand for SOL in transactions, possibly due to its broader utility or market stability compared to BONK</a:t>
            </a:r>
            <a:endParaRPr dirty="0"/>
          </a:p>
        </p:txBody>
      </p:sp>
      <p:grpSp>
        <p:nvGrpSpPr>
          <p:cNvPr id="2196" name="Google Shape;2196;p58"/>
          <p:cNvGrpSpPr/>
          <p:nvPr/>
        </p:nvGrpSpPr>
        <p:grpSpPr>
          <a:xfrm>
            <a:off x="459545" y="2038559"/>
            <a:ext cx="277873" cy="68400"/>
            <a:chOff x="412745" y="2419159"/>
            <a:chExt cx="277873" cy="68400"/>
          </a:xfrm>
        </p:grpSpPr>
        <p:sp>
          <p:nvSpPr>
            <p:cNvPr id="2197" name="Google Shape;2197;p58"/>
            <p:cNvSpPr/>
            <p:nvPr/>
          </p:nvSpPr>
          <p:spPr>
            <a:xfrm>
              <a:off x="412745" y="2419159"/>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8" name="Google Shape;2198;p58"/>
            <p:cNvSpPr/>
            <p:nvPr/>
          </p:nvSpPr>
          <p:spPr>
            <a:xfrm>
              <a:off x="517482" y="2419159"/>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9" name="Google Shape;2199;p58"/>
            <p:cNvSpPr/>
            <p:nvPr/>
          </p:nvSpPr>
          <p:spPr>
            <a:xfrm>
              <a:off x="622218" y="2419159"/>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200" name="Google Shape;2200;p58"/>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2201" name="Google Shape;2201;p58"/>
          <p:cNvSpPr txBox="1">
            <a:spLocks noGrp="1"/>
          </p:cNvSpPr>
          <p:nvPr>
            <p:ph type="body" idx="3"/>
          </p:nvPr>
        </p:nvSpPr>
        <p:spPr>
          <a:xfrm>
            <a:off x="940775" y="-39600"/>
            <a:ext cx="38103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Department    Course Number    Section    Time    Location</a:t>
            </a:r>
            <a:endParaRPr/>
          </a:p>
          <a:p>
            <a:pPr marL="0" lvl="0" indent="0" algn="l" rtl="0">
              <a:spcBef>
                <a:spcPts val="0"/>
              </a:spcBef>
              <a:spcAft>
                <a:spcPts val="0"/>
              </a:spcAft>
              <a:buNone/>
            </a:pPr>
            <a:endParaRPr/>
          </a:p>
        </p:txBody>
      </p:sp>
      <p:sp>
        <p:nvSpPr>
          <p:cNvPr id="2202" name="Google Shape;2202;p58"/>
          <p:cNvSpPr txBox="1">
            <a:spLocks noGrp="1"/>
          </p:cNvSpPr>
          <p:nvPr>
            <p:ph type="title"/>
          </p:nvPr>
        </p:nvSpPr>
        <p:spPr>
          <a:xfrm>
            <a:off x="209775" y="468575"/>
            <a:ext cx="50160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BONK Analytics</a:t>
            </a:r>
            <a:endParaRPr dirty="0"/>
          </a:p>
        </p:txBody>
      </p:sp>
      <p:grpSp>
        <p:nvGrpSpPr>
          <p:cNvPr id="2203" name="Google Shape;2203;p58"/>
          <p:cNvGrpSpPr/>
          <p:nvPr/>
        </p:nvGrpSpPr>
        <p:grpSpPr>
          <a:xfrm>
            <a:off x="5085827" y="391524"/>
            <a:ext cx="3156433" cy="1207707"/>
            <a:chOff x="5351018" y="4955476"/>
            <a:chExt cx="4003085" cy="1380236"/>
          </a:xfrm>
        </p:grpSpPr>
        <p:sp>
          <p:nvSpPr>
            <p:cNvPr id="2204" name="Google Shape;2204;p58"/>
            <p:cNvSpPr/>
            <p:nvPr/>
          </p:nvSpPr>
          <p:spPr>
            <a:xfrm>
              <a:off x="5411982" y="5018982"/>
              <a:ext cx="3885217" cy="1253236"/>
            </a:xfrm>
            <a:custGeom>
              <a:avLst/>
              <a:gdLst/>
              <a:ahLst/>
              <a:cxnLst/>
              <a:rect l="l" t="t" r="r" b="b"/>
              <a:pathLst>
                <a:path w="2932239" h="1253236" extrusionOk="0">
                  <a:moveTo>
                    <a:pt x="0" y="0"/>
                  </a:moveTo>
                  <a:lnTo>
                    <a:pt x="2932240" y="0"/>
                  </a:lnTo>
                  <a:lnTo>
                    <a:pt x="2932240" y="1253236"/>
                  </a:lnTo>
                  <a:lnTo>
                    <a:pt x="0" y="1253236"/>
                  </a:lnTo>
                  <a:close/>
                </a:path>
              </a:pathLst>
            </a:custGeom>
            <a:solidFill>
              <a:schemeClr val="lt2"/>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solidFill>
                  <a:schemeClr val="dk1"/>
                </a:solidFill>
              </a:endParaRPr>
            </a:p>
          </p:txBody>
        </p:sp>
        <p:sp>
          <p:nvSpPr>
            <p:cNvPr id="2205" name="Google Shape;2205;p58"/>
            <p:cNvSpPr/>
            <p:nvPr/>
          </p:nvSpPr>
          <p:spPr>
            <a:xfrm>
              <a:off x="5351018" y="4955476"/>
              <a:ext cx="121920" cy="127000"/>
            </a:xfrm>
            <a:custGeom>
              <a:avLst/>
              <a:gdLst/>
              <a:ahLst/>
              <a:cxnLst/>
              <a:rect l="l" t="t" r="r" b="b"/>
              <a:pathLst>
                <a:path w="121920" h="127000" extrusionOk="0">
                  <a:moveTo>
                    <a:pt x="0" y="0"/>
                  </a:moveTo>
                  <a:lnTo>
                    <a:pt x="121920" y="0"/>
                  </a:lnTo>
                  <a:lnTo>
                    <a:pt x="121920" y="127000"/>
                  </a:lnTo>
                  <a:lnTo>
                    <a:pt x="0" y="127000"/>
                  </a:lnTo>
                  <a:close/>
                </a:path>
              </a:pathLst>
            </a:custGeom>
            <a:solidFill>
              <a:schemeClr val="lt2"/>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solidFill>
                  <a:schemeClr val="dk1"/>
                </a:solidFill>
              </a:endParaRPr>
            </a:p>
          </p:txBody>
        </p:sp>
        <p:sp>
          <p:nvSpPr>
            <p:cNvPr id="2206" name="Google Shape;2206;p58"/>
            <p:cNvSpPr/>
            <p:nvPr/>
          </p:nvSpPr>
          <p:spPr>
            <a:xfrm>
              <a:off x="5351018" y="6208712"/>
              <a:ext cx="121920" cy="127000"/>
            </a:xfrm>
            <a:custGeom>
              <a:avLst/>
              <a:gdLst/>
              <a:ahLst/>
              <a:cxnLst/>
              <a:rect l="l" t="t" r="r" b="b"/>
              <a:pathLst>
                <a:path w="121920" h="127000" extrusionOk="0">
                  <a:moveTo>
                    <a:pt x="0" y="0"/>
                  </a:moveTo>
                  <a:lnTo>
                    <a:pt x="121920" y="0"/>
                  </a:lnTo>
                  <a:lnTo>
                    <a:pt x="121920" y="127000"/>
                  </a:lnTo>
                  <a:lnTo>
                    <a:pt x="0" y="127000"/>
                  </a:lnTo>
                  <a:close/>
                </a:path>
              </a:pathLst>
            </a:custGeom>
            <a:solidFill>
              <a:schemeClr val="lt2"/>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solidFill>
                  <a:schemeClr val="dk1"/>
                </a:solidFill>
              </a:endParaRPr>
            </a:p>
          </p:txBody>
        </p:sp>
        <p:sp>
          <p:nvSpPr>
            <p:cNvPr id="2207" name="Google Shape;2207;p58"/>
            <p:cNvSpPr/>
            <p:nvPr/>
          </p:nvSpPr>
          <p:spPr>
            <a:xfrm>
              <a:off x="9232183" y="4955476"/>
              <a:ext cx="121920" cy="127000"/>
            </a:xfrm>
            <a:custGeom>
              <a:avLst/>
              <a:gdLst/>
              <a:ahLst/>
              <a:cxnLst/>
              <a:rect l="l" t="t" r="r" b="b"/>
              <a:pathLst>
                <a:path w="121920" h="127000" extrusionOk="0">
                  <a:moveTo>
                    <a:pt x="0" y="0"/>
                  </a:moveTo>
                  <a:lnTo>
                    <a:pt x="121919" y="0"/>
                  </a:lnTo>
                  <a:lnTo>
                    <a:pt x="121919" y="127000"/>
                  </a:lnTo>
                  <a:lnTo>
                    <a:pt x="0" y="127000"/>
                  </a:lnTo>
                  <a:close/>
                </a:path>
              </a:pathLst>
            </a:custGeom>
            <a:solidFill>
              <a:schemeClr val="lt2"/>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solidFill>
                  <a:schemeClr val="dk1"/>
                </a:solidFill>
              </a:endParaRPr>
            </a:p>
          </p:txBody>
        </p:sp>
        <p:sp>
          <p:nvSpPr>
            <p:cNvPr id="2208" name="Google Shape;2208;p58"/>
            <p:cNvSpPr/>
            <p:nvPr/>
          </p:nvSpPr>
          <p:spPr>
            <a:xfrm>
              <a:off x="9232183" y="6208712"/>
              <a:ext cx="121920" cy="127000"/>
            </a:xfrm>
            <a:custGeom>
              <a:avLst/>
              <a:gdLst/>
              <a:ahLst/>
              <a:cxnLst/>
              <a:rect l="l" t="t" r="r" b="b"/>
              <a:pathLst>
                <a:path w="121920" h="127000" extrusionOk="0">
                  <a:moveTo>
                    <a:pt x="0" y="0"/>
                  </a:moveTo>
                  <a:lnTo>
                    <a:pt x="121919" y="0"/>
                  </a:lnTo>
                  <a:lnTo>
                    <a:pt x="121919" y="127000"/>
                  </a:lnTo>
                  <a:lnTo>
                    <a:pt x="0" y="127000"/>
                  </a:lnTo>
                  <a:close/>
                </a:path>
              </a:pathLst>
            </a:custGeom>
            <a:solidFill>
              <a:schemeClr val="lt2"/>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800">
                <a:solidFill>
                  <a:schemeClr val="dk1"/>
                </a:solidFill>
              </a:endParaRPr>
            </a:p>
          </p:txBody>
        </p:sp>
      </p:grpSp>
      <p:sp>
        <p:nvSpPr>
          <p:cNvPr id="2209" name="Google Shape;2209;p58"/>
          <p:cNvSpPr txBox="1"/>
          <p:nvPr/>
        </p:nvSpPr>
        <p:spPr>
          <a:xfrm>
            <a:off x="5225775" y="348875"/>
            <a:ext cx="2947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exend Light"/>
                <a:ea typeface="Lexend Light"/>
                <a:cs typeface="Lexend Light"/>
                <a:sym typeface="Lexend Light"/>
              </a:rPr>
              <a:t>How can we analyze and optimize trading behavior in the BONK-SOL token ecosystem to enhance market liquidity, improve user engagement, and identify key trends for strategic decision-making</a:t>
            </a:r>
            <a:endParaRPr sz="1200">
              <a:solidFill>
                <a:schemeClr val="dk1"/>
              </a:solidFill>
              <a:latin typeface="Lexend Light"/>
              <a:ea typeface="Lexend Light"/>
              <a:cs typeface="Lexend Light"/>
              <a:sym typeface="Lexend Light"/>
            </a:endParaRPr>
          </a:p>
        </p:txBody>
      </p:sp>
      <p:sp>
        <p:nvSpPr>
          <p:cNvPr id="2210" name="Google Shape;2210;p58"/>
          <p:cNvSpPr/>
          <p:nvPr/>
        </p:nvSpPr>
        <p:spPr>
          <a:xfrm>
            <a:off x="6953541" y="1416411"/>
            <a:ext cx="263412" cy="324213"/>
          </a:xfrm>
          <a:custGeom>
            <a:avLst/>
            <a:gdLst/>
            <a:ahLst/>
            <a:cxnLst/>
            <a:rect l="l" t="t" r="r" b="b"/>
            <a:pathLst>
              <a:path w="15575" h="19170" extrusionOk="0">
                <a:moveTo>
                  <a:pt x="0" y="0"/>
                </a:moveTo>
                <a:lnTo>
                  <a:pt x="3354" y="19170"/>
                </a:lnTo>
                <a:lnTo>
                  <a:pt x="7668" y="11502"/>
                </a:lnTo>
                <a:lnTo>
                  <a:pt x="15575" y="8866"/>
                </a:lnTo>
                <a:close/>
              </a:path>
            </a:pathLst>
          </a:custGeom>
          <a:solidFill>
            <a:schemeClr val="accent1"/>
          </a:solidFill>
          <a:ln w="9525" cap="flat" cmpd="sng">
            <a:solidFill>
              <a:schemeClr val="accent4"/>
            </a:solidFill>
            <a:prstDash val="solid"/>
            <a:round/>
            <a:headEnd type="none" w="med" len="med"/>
            <a:tailEnd type="none" w="med" len="med"/>
          </a:ln>
        </p:spPr>
        <p:txBody>
          <a:bodyPr/>
          <a:lstStyle/>
          <a:p>
            <a:endParaRPr lang="en-US"/>
          </a:p>
        </p:txBody>
      </p:sp>
      <p:sp>
        <p:nvSpPr>
          <p:cNvPr id="2211" name="Google Shape;2211;p58"/>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pic>
        <p:nvPicPr>
          <p:cNvPr id="2212" name="Google Shape;2212;p58"/>
          <p:cNvPicPr preferRelativeResize="0"/>
          <p:nvPr/>
        </p:nvPicPr>
        <p:blipFill>
          <a:blip r:embed="rId3">
            <a:alphaModFix/>
          </a:blip>
          <a:stretch>
            <a:fillRect/>
          </a:stretch>
        </p:blipFill>
        <p:spPr>
          <a:xfrm>
            <a:off x="5804926" y="2191150"/>
            <a:ext cx="3224773" cy="1288425"/>
          </a:xfrm>
          <a:prstGeom prst="rect">
            <a:avLst/>
          </a:prstGeom>
          <a:noFill/>
          <a:ln>
            <a:noFill/>
          </a:ln>
        </p:spPr>
      </p:pic>
      <p:pic>
        <p:nvPicPr>
          <p:cNvPr id="2213" name="Google Shape;2213;p58"/>
          <p:cNvPicPr preferRelativeResize="0"/>
          <p:nvPr/>
        </p:nvPicPr>
        <p:blipFill>
          <a:blip r:embed="rId4">
            <a:alphaModFix/>
          </a:blip>
          <a:stretch>
            <a:fillRect/>
          </a:stretch>
        </p:blipFill>
        <p:spPr>
          <a:xfrm>
            <a:off x="3954811" y="4133825"/>
            <a:ext cx="5074888" cy="58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59"/>
          <p:cNvSpPr/>
          <p:nvPr/>
        </p:nvSpPr>
        <p:spPr>
          <a:xfrm>
            <a:off x="342575" y="1318171"/>
            <a:ext cx="5772900" cy="3432600"/>
          </a:xfrm>
          <a:prstGeom prst="roundRect">
            <a:avLst>
              <a:gd name="adj" fmla="val 4803"/>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9" name="Google Shape;2219;p59"/>
          <p:cNvSpPr txBox="1">
            <a:spLocks noGrp="1"/>
          </p:cNvSpPr>
          <p:nvPr>
            <p:ph type="subTitle" idx="4"/>
          </p:nvPr>
        </p:nvSpPr>
        <p:spPr>
          <a:xfrm>
            <a:off x="342575" y="1395250"/>
            <a:ext cx="5772900" cy="5199000"/>
          </a:xfrm>
          <a:prstGeom prst="rect">
            <a:avLst/>
          </a:prstGeom>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300" b="1" dirty="0">
                <a:latin typeface="Lexend"/>
                <a:ea typeface="Lexend"/>
                <a:cs typeface="Lexend"/>
                <a:sym typeface="Lexend"/>
              </a:rPr>
              <a:t>When are users most active in trading tokens?</a:t>
            </a:r>
            <a:endParaRPr sz="1300" b="1" dirty="0">
              <a:latin typeface="Lexend"/>
              <a:ea typeface="Lexend"/>
              <a:cs typeface="Lexend"/>
              <a:sym typeface="Lexend"/>
            </a:endParaRPr>
          </a:p>
          <a:p>
            <a:pPr marL="457200" lvl="0" indent="-298450" algn="l" rtl="0">
              <a:lnSpc>
                <a:spcPct val="115000"/>
              </a:lnSpc>
              <a:spcBef>
                <a:spcPts val="1200"/>
              </a:spcBef>
              <a:spcAft>
                <a:spcPts val="0"/>
              </a:spcAft>
              <a:buSzPts val="1100"/>
              <a:buFont typeface="Lexend"/>
              <a:buChar char="●"/>
            </a:pPr>
            <a:r>
              <a:rPr lang="en" sz="1100" dirty="0">
                <a:latin typeface="Lexend"/>
                <a:ea typeface="Lexend"/>
                <a:cs typeface="Lexend"/>
                <a:sym typeface="Lexend"/>
              </a:rPr>
              <a:t>Two significant activity peaks—10:00 UTC (22,320 trades) and 18:00 UTC, coinciding with global market overlaps in Europe, Asia, and North America.</a:t>
            </a:r>
            <a:endParaRPr sz="1100" dirty="0">
              <a:latin typeface="Lexend"/>
              <a:ea typeface="Lexend"/>
              <a:cs typeface="Lexend"/>
              <a:sym typeface="Lexend"/>
            </a:endParaRPr>
          </a:p>
          <a:p>
            <a:pPr marL="457200" lvl="0" indent="-298450" algn="l" rtl="0">
              <a:lnSpc>
                <a:spcPct val="115000"/>
              </a:lnSpc>
              <a:spcBef>
                <a:spcPts val="0"/>
              </a:spcBef>
              <a:spcAft>
                <a:spcPts val="0"/>
              </a:spcAft>
              <a:buSzPts val="1100"/>
              <a:buFont typeface="Lexend"/>
              <a:buChar char="●"/>
            </a:pPr>
            <a:r>
              <a:rPr lang="en" sz="1100" dirty="0">
                <a:latin typeface="Lexend"/>
                <a:ea typeface="Lexend"/>
                <a:cs typeface="Lexend"/>
                <a:sym typeface="Lexend"/>
              </a:rPr>
              <a:t>Timing token releases or promotions during these hours could maximize engagement and trading volume</a:t>
            </a:r>
            <a:endParaRPr sz="1100" dirty="0">
              <a:latin typeface="Lexend"/>
              <a:ea typeface="Lexend"/>
              <a:cs typeface="Lexend"/>
              <a:sym typeface="Lexend"/>
            </a:endParaRPr>
          </a:p>
          <a:p>
            <a:pPr marL="0" lvl="0" indent="0" algn="l" rtl="0">
              <a:lnSpc>
                <a:spcPct val="115000"/>
              </a:lnSpc>
              <a:spcBef>
                <a:spcPts val="1400"/>
              </a:spcBef>
              <a:spcAft>
                <a:spcPts val="0"/>
              </a:spcAft>
              <a:buNone/>
            </a:pPr>
            <a:r>
              <a:rPr lang="en" sz="1300" b="1" dirty="0">
                <a:latin typeface="Lexend"/>
                <a:ea typeface="Lexend"/>
                <a:cs typeface="Lexend"/>
                <a:sym typeface="Lexend"/>
              </a:rPr>
              <a:t>What are the average fees traders for top traders?</a:t>
            </a:r>
            <a:endParaRPr sz="1300" b="1" dirty="0">
              <a:latin typeface="Lexend"/>
              <a:ea typeface="Lexend"/>
              <a:cs typeface="Lexend"/>
              <a:sym typeface="Lexend"/>
            </a:endParaRPr>
          </a:p>
          <a:p>
            <a:pPr marL="457200" lvl="0" indent="-298450" algn="l" rtl="0">
              <a:lnSpc>
                <a:spcPct val="115000"/>
              </a:lnSpc>
              <a:spcBef>
                <a:spcPts val="1200"/>
              </a:spcBef>
              <a:spcAft>
                <a:spcPts val="0"/>
              </a:spcAft>
              <a:buSzPts val="1100"/>
              <a:buFont typeface="Lexend"/>
              <a:buChar char="●"/>
            </a:pPr>
            <a:r>
              <a:rPr lang="en" sz="1100" dirty="0">
                <a:latin typeface="Lexend"/>
                <a:ea typeface="Lexend"/>
                <a:cs typeface="Lexend"/>
                <a:sym typeface="Lexend"/>
              </a:rPr>
              <a:t>We calculated that transaction fees for Top 5 Traders (basis of cumulative fees), the avg remains consistent at around $3.23 even when we sorted by descending order of total fees paid by a trader. Maximum a trader has paid in total is 15$</a:t>
            </a:r>
            <a:endParaRPr sz="1100" dirty="0">
              <a:latin typeface="Lexend"/>
              <a:ea typeface="Lexend"/>
              <a:cs typeface="Lexend"/>
              <a:sym typeface="Lexend"/>
            </a:endParaRPr>
          </a:p>
          <a:p>
            <a:pPr marL="457200" lvl="0" indent="-298450" algn="l" rtl="0">
              <a:lnSpc>
                <a:spcPct val="115000"/>
              </a:lnSpc>
              <a:spcBef>
                <a:spcPts val="0"/>
              </a:spcBef>
              <a:spcAft>
                <a:spcPts val="0"/>
              </a:spcAft>
              <a:buSzPts val="1100"/>
              <a:buFont typeface="Lexend"/>
              <a:buChar char="●"/>
            </a:pPr>
            <a:r>
              <a:rPr lang="en" sz="1100" dirty="0">
                <a:latin typeface="Lexend"/>
                <a:ea typeface="Lexend"/>
                <a:cs typeface="Lexend"/>
                <a:sym typeface="Lexend"/>
              </a:rPr>
              <a:t>The low fees encourage frequent trading, contributing to higher transaction counts and user retention</a:t>
            </a:r>
            <a:endParaRPr sz="1100" dirty="0">
              <a:latin typeface="Lexend"/>
              <a:ea typeface="Lexend"/>
              <a:cs typeface="Lexend"/>
              <a:sym typeface="Lexend"/>
            </a:endParaRPr>
          </a:p>
          <a:p>
            <a:pPr marL="0" lvl="0" indent="0" algn="l" rtl="0">
              <a:lnSpc>
                <a:spcPct val="115000"/>
              </a:lnSpc>
              <a:spcBef>
                <a:spcPts val="1200"/>
              </a:spcBef>
              <a:spcAft>
                <a:spcPts val="0"/>
              </a:spcAft>
              <a:buNone/>
            </a:pPr>
            <a:endParaRPr sz="1100" dirty="0">
              <a:latin typeface="Lexend"/>
              <a:ea typeface="Lexend"/>
              <a:cs typeface="Lexend"/>
              <a:sym typeface="Lexend"/>
            </a:endParaRPr>
          </a:p>
          <a:p>
            <a:pPr marL="457200" lvl="0" indent="0" algn="l" rtl="0">
              <a:lnSpc>
                <a:spcPct val="115000"/>
              </a:lnSpc>
              <a:spcBef>
                <a:spcPts val="1200"/>
              </a:spcBef>
              <a:spcAft>
                <a:spcPts val="0"/>
              </a:spcAft>
              <a:buNone/>
            </a:pPr>
            <a:endParaRPr sz="1300" b="1" dirty="0">
              <a:latin typeface="Lexend"/>
              <a:ea typeface="Lexend"/>
              <a:cs typeface="Lexend"/>
              <a:sym typeface="Lexend"/>
            </a:endParaRPr>
          </a:p>
          <a:p>
            <a:pPr marL="0" lvl="0" indent="0" algn="l" rtl="0">
              <a:lnSpc>
                <a:spcPct val="115000"/>
              </a:lnSpc>
              <a:spcBef>
                <a:spcPts val="1200"/>
              </a:spcBef>
              <a:spcAft>
                <a:spcPts val="0"/>
              </a:spcAft>
              <a:buNone/>
            </a:pPr>
            <a:endParaRPr sz="1100" dirty="0">
              <a:latin typeface="Lexend"/>
              <a:ea typeface="Lexend"/>
              <a:cs typeface="Lexend"/>
              <a:sym typeface="Lexend"/>
            </a:endParaRPr>
          </a:p>
          <a:p>
            <a:pPr marL="0" lvl="0" indent="0" algn="l" rtl="0">
              <a:lnSpc>
                <a:spcPct val="115000"/>
              </a:lnSpc>
              <a:spcBef>
                <a:spcPts val="1200"/>
              </a:spcBef>
              <a:spcAft>
                <a:spcPts val="0"/>
              </a:spcAft>
              <a:buNone/>
            </a:pPr>
            <a:endParaRPr sz="1100" dirty="0">
              <a:latin typeface="Lexend"/>
              <a:ea typeface="Lexend"/>
              <a:cs typeface="Lexend"/>
              <a:sym typeface="Lexend"/>
            </a:endParaRPr>
          </a:p>
          <a:p>
            <a:pPr marL="0" lvl="0" indent="0" algn="l" rtl="0">
              <a:lnSpc>
                <a:spcPct val="115000"/>
              </a:lnSpc>
              <a:spcBef>
                <a:spcPts val="1200"/>
              </a:spcBef>
              <a:spcAft>
                <a:spcPts val="0"/>
              </a:spcAft>
              <a:buNone/>
            </a:pPr>
            <a:endParaRPr b="1" dirty="0">
              <a:latin typeface="Lexend"/>
              <a:ea typeface="Lexend"/>
              <a:cs typeface="Lexend"/>
              <a:sym typeface="Lexend"/>
            </a:endParaRPr>
          </a:p>
          <a:p>
            <a:pPr marL="0" lvl="0" indent="0" algn="l" rtl="0">
              <a:lnSpc>
                <a:spcPct val="115000"/>
              </a:lnSpc>
              <a:spcBef>
                <a:spcPts val="1200"/>
              </a:spcBef>
              <a:spcAft>
                <a:spcPts val="1200"/>
              </a:spcAft>
              <a:buNone/>
            </a:pPr>
            <a:endParaRPr sz="1100" dirty="0">
              <a:latin typeface="Lexend"/>
              <a:ea typeface="Lexend"/>
              <a:cs typeface="Lexend"/>
              <a:sym typeface="Lexend"/>
            </a:endParaRPr>
          </a:p>
        </p:txBody>
      </p:sp>
      <p:sp>
        <p:nvSpPr>
          <p:cNvPr id="2220" name="Google Shape;2220;p59"/>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2221" name="Google Shape;2221;p59"/>
          <p:cNvSpPr txBox="1">
            <a:spLocks noGrp="1"/>
          </p:cNvSpPr>
          <p:nvPr>
            <p:ph type="body" idx="3"/>
          </p:nvPr>
        </p:nvSpPr>
        <p:spPr>
          <a:xfrm>
            <a:off x="940775" y="-39600"/>
            <a:ext cx="38103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Department    Course Number    Section    Time    Location</a:t>
            </a:r>
            <a:endParaRPr/>
          </a:p>
          <a:p>
            <a:pPr marL="0" lvl="0" indent="0" algn="l" rtl="0">
              <a:spcBef>
                <a:spcPts val="0"/>
              </a:spcBef>
              <a:spcAft>
                <a:spcPts val="0"/>
              </a:spcAft>
              <a:buNone/>
            </a:pPr>
            <a:endParaRPr/>
          </a:p>
        </p:txBody>
      </p:sp>
      <p:sp>
        <p:nvSpPr>
          <p:cNvPr id="2222" name="Google Shape;2222;p59"/>
          <p:cNvSpPr txBox="1">
            <a:spLocks noGrp="1"/>
          </p:cNvSpPr>
          <p:nvPr>
            <p:ph type="title"/>
          </p:nvPr>
        </p:nvSpPr>
        <p:spPr>
          <a:xfrm>
            <a:off x="209775" y="468575"/>
            <a:ext cx="50160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Project 3: BONK</a:t>
            </a:r>
            <a:endParaRPr/>
          </a:p>
        </p:txBody>
      </p:sp>
      <p:sp>
        <p:nvSpPr>
          <p:cNvPr id="2223" name="Google Shape;2223;p59"/>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pic>
        <p:nvPicPr>
          <p:cNvPr id="2224" name="Google Shape;2224;p59"/>
          <p:cNvPicPr preferRelativeResize="0"/>
          <p:nvPr/>
        </p:nvPicPr>
        <p:blipFill>
          <a:blip r:embed="rId3">
            <a:alphaModFix/>
          </a:blip>
          <a:stretch>
            <a:fillRect/>
          </a:stretch>
        </p:blipFill>
        <p:spPr>
          <a:xfrm>
            <a:off x="6376425" y="691201"/>
            <a:ext cx="2486023" cy="1880552"/>
          </a:xfrm>
          <a:prstGeom prst="rect">
            <a:avLst/>
          </a:prstGeom>
          <a:noFill/>
          <a:ln>
            <a:noFill/>
          </a:ln>
        </p:spPr>
      </p:pic>
      <p:pic>
        <p:nvPicPr>
          <p:cNvPr id="2225" name="Google Shape;2225;p59"/>
          <p:cNvPicPr preferRelativeResize="0"/>
          <p:nvPr/>
        </p:nvPicPr>
        <p:blipFill>
          <a:blip r:embed="rId4">
            <a:alphaModFix/>
          </a:blip>
          <a:stretch>
            <a:fillRect/>
          </a:stretch>
        </p:blipFill>
        <p:spPr>
          <a:xfrm>
            <a:off x="6049000" y="3083949"/>
            <a:ext cx="3028525" cy="156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60"/>
          <p:cNvSpPr/>
          <p:nvPr/>
        </p:nvSpPr>
        <p:spPr>
          <a:xfrm>
            <a:off x="342575" y="1318171"/>
            <a:ext cx="5772900" cy="3432600"/>
          </a:xfrm>
          <a:prstGeom prst="roundRect">
            <a:avLst>
              <a:gd name="adj" fmla="val 4803"/>
            </a:avLst>
          </a:prstGeom>
          <a:solidFill>
            <a:schemeClr val="lt2"/>
          </a:solidFill>
          <a:ln>
            <a:noFill/>
          </a:ln>
          <a:effectLst>
            <a:outerShdw blurRad="57150" dist="19050" algn="bl" rotWithShape="0">
              <a:srgbClr val="000000">
                <a:alpha val="1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1" name="Google Shape;2231;p60"/>
          <p:cNvSpPr txBox="1">
            <a:spLocks noGrp="1"/>
          </p:cNvSpPr>
          <p:nvPr>
            <p:ph type="subTitle" idx="4"/>
          </p:nvPr>
        </p:nvSpPr>
        <p:spPr>
          <a:xfrm>
            <a:off x="342575" y="1612725"/>
            <a:ext cx="5772900" cy="3313200"/>
          </a:xfrm>
          <a:prstGeom prst="rect">
            <a:avLst/>
          </a:prstGeom>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300" b="1">
                <a:latin typeface="Lexend"/>
                <a:ea typeface="Lexend"/>
                <a:cs typeface="Lexend"/>
                <a:sym typeface="Lexend"/>
              </a:rPr>
              <a:t>What are the primary sources driving token trades?</a:t>
            </a:r>
            <a:endParaRPr sz="1300" b="1">
              <a:latin typeface="Lexend"/>
              <a:ea typeface="Lexend"/>
              <a:cs typeface="Lexend"/>
              <a:sym typeface="Lexend"/>
            </a:endParaRPr>
          </a:p>
          <a:p>
            <a:pPr marL="457200" lvl="0" indent="-298450" algn="l" rtl="0">
              <a:lnSpc>
                <a:spcPct val="115000"/>
              </a:lnSpc>
              <a:spcBef>
                <a:spcPts val="1200"/>
              </a:spcBef>
              <a:spcAft>
                <a:spcPts val="0"/>
              </a:spcAft>
              <a:buSzPts val="1100"/>
              <a:buFont typeface="Lexend"/>
              <a:buChar char="●"/>
            </a:pPr>
            <a:r>
              <a:rPr lang="en" sz="1100">
                <a:latin typeface="Lexend"/>
                <a:ea typeface="Lexend"/>
                <a:cs typeface="Lexend"/>
                <a:sym typeface="Lexend"/>
              </a:rPr>
              <a:t>Most trades were "direct," with minimal activity from other sources. This centralized trade behavior underscores the platform's reliance on direct transactions.</a:t>
            </a:r>
            <a:endParaRPr sz="1100">
              <a:latin typeface="Lexend"/>
              <a:ea typeface="Lexend"/>
              <a:cs typeface="Lexend"/>
              <a:sym typeface="Lexend"/>
            </a:endParaRPr>
          </a:p>
          <a:p>
            <a:pPr marL="457200" lvl="0" indent="-298450" algn="l" rtl="0">
              <a:lnSpc>
                <a:spcPct val="115000"/>
              </a:lnSpc>
              <a:spcBef>
                <a:spcPts val="0"/>
              </a:spcBef>
              <a:spcAft>
                <a:spcPts val="0"/>
              </a:spcAft>
              <a:buSzPts val="1100"/>
              <a:buFont typeface="Lexend"/>
              <a:buChar char="●"/>
            </a:pPr>
            <a:r>
              <a:rPr lang="en" sz="1100">
                <a:latin typeface="Lexend"/>
                <a:ea typeface="Lexend"/>
                <a:cs typeface="Lexend"/>
                <a:sym typeface="Lexend"/>
              </a:rPr>
              <a:t>Enhancing partnerships or integrations with external trading platforms could diversify trade sources and increase activity.</a:t>
            </a:r>
            <a:endParaRPr sz="1100">
              <a:latin typeface="Lexend"/>
              <a:ea typeface="Lexend"/>
              <a:cs typeface="Lexend"/>
              <a:sym typeface="Lexend"/>
            </a:endParaRPr>
          </a:p>
          <a:p>
            <a:pPr marL="0" lvl="0" indent="0" algn="l" rtl="0">
              <a:lnSpc>
                <a:spcPct val="115000"/>
              </a:lnSpc>
              <a:spcBef>
                <a:spcPts val="1200"/>
              </a:spcBef>
              <a:spcAft>
                <a:spcPts val="0"/>
              </a:spcAft>
              <a:buNone/>
            </a:pPr>
            <a:endParaRPr sz="1300" b="1">
              <a:latin typeface="Lexend"/>
              <a:ea typeface="Lexend"/>
              <a:cs typeface="Lexend"/>
              <a:sym typeface="Lexend"/>
            </a:endParaRPr>
          </a:p>
          <a:p>
            <a:pPr marL="0" lvl="0" indent="0" algn="l" rtl="0">
              <a:lnSpc>
                <a:spcPct val="115000"/>
              </a:lnSpc>
              <a:spcBef>
                <a:spcPts val="1200"/>
              </a:spcBef>
              <a:spcAft>
                <a:spcPts val="0"/>
              </a:spcAft>
              <a:buNone/>
            </a:pPr>
            <a:endParaRPr sz="1100">
              <a:latin typeface="Lexend"/>
              <a:ea typeface="Lexend"/>
              <a:cs typeface="Lexend"/>
              <a:sym typeface="Lexend"/>
            </a:endParaRPr>
          </a:p>
          <a:p>
            <a:pPr marL="0" lvl="0" indent="0" algn="l" rtl="0">
              <a:lnSpc>
                <a:spcPct val="115000"/>
              </a:lnSpc>
              <a:spcBef>
                <a:spcPts val="1200"/>
              </a:spcBef>
              <a:spcAft>
                <a:spcPts val="0"/>
              </a:spcAft>
              <a:buNone/>
            </a:pPr>
            <a:endParaRPr sz="1100">
              <a:latin typeface="Lexend"/>
              <a:ea typeface="Lexend"/>
              <a:cs typeface="Lexend"/>
              <a:sym typeface="Lexend"/>
            </a:endParaRPr>
          </a:p>
          <a:p>
            <a:pPr marL="0" lvl="0" indent="0" algn="l" rtl="0">
              <a:lnSpc>
                <a:spcPct val="115000"/>
              </a:lnSpc>
              <a:spcBef>
                <a:spcPts val="1200"/>
              </a:spcBef>
              <a:spcAft>
                <a:spcPts val="0"/>
              </a:spcAft>
              <a:buNone/>
            </a:pPr>
            <a:endParaRPr b="1">
              <a:latin typeface="Lexend"/>
              <a:ea typeface="Lexend"/>
              <a:cs typeface="Lexend"/>
              <a:sym typeface="Lexend"/>
            </a:endParaRPr>
          </a:p>
          <a:p>
            <a:pPr marL="0" lvl="0" indent="0" algn="l" rtl="0">
              <a:lnSpc>
                <a:spcPct val="115000"/>
              </a:lnSpc>
              <a:spcBef>
                <a:spcPts val="1200"/>
              </a:spcBef>
              <a:spcAft>
                <a:spcPts val="1200"/>
              </a:spcAft>
              <a:buNone/>
            </a:pPr>
            <a:endParaRPr sz="1100">
              <a:latin typeface="Lexend"/>
              <a:ea typeface="Lexend"/>
              <a:cs typeface="Lexend"/>
              <a:sym typeface="Lexend"/>
            </a:endParaRPr>
          </a:p>
        </p:txBody>
      </p:sp>
      <p:sp>
        <p:nvSpPr>
          <p:cNvPr id="2232" name="Google Shape;2232;p60"/>
          <p:cNvSpPr txBox="1">
            <a:spLocks noGrp="1"/>
          </p:cNvSpPr>
          <p:nvPr>
            <p:ph type="body" idx="2"/>
          </p:nvPr>
        </p:nvSpPr>
        <p:spPr>
          <a:xfrm>
            <a:off x="167325" y="-39600"/>
            <a:ext cx="1169700" cy="307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t>Name </a:t>
            </a:r>
            <a:endParaRPr/>
          </a:p>
        </p:txBody>
      </p:sp>
      <p:sp>
        <p:nvSpPr>
          <p:cNvPr id="2233" name="Google Shape;2233;p60"/>
          <p:cNvSpPr txBox="1">
            <a:spLocks noGrp="1"/>
          </p:cNvSpPr>
          <p:nvPr>
            <p:ph type="body" idx="3"/>
          </p:nvPr>
        </p:nvSpPr>
        <p:spPr>
          <a:xfrm>
            <a:off x="940775" y="-39600"/>
            <a:ext cx="38103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Department    Course Number    Section    Time    Location</a:t>
            </a:r>
            <a:endParaRPr/>
          </a:p>
          <a:p>
            <a:pPr marL="0" lvl="0" indent="0" algn="l" rtl="0">
              <a:spcBef>
                <a:spcPts val="0"/>
              </a:spcBef>
              <a:spcAft>
                <a:spcPts val="0"/>
              </a:spcAft>
              <a:buNone/>
            </a:pPr>
            <a:endParaRPr/>
          </a:p>
        </p:txBody>
      </p:sp>
      <p:sp>
        <p:nvSpPr>
          <p:cNvPr id="2234" name="Google Shape;2234;p60"/>
          <p:cNvSpPr txBox="1">
            <a:spLocks noGrp="1"/>
          </p:cNvSpPr>
          <p:nvPr>
            <p:ph type="title"/>
          </p:nvPr>
        </p:nvSpPr>
        <p:spPr>
          <a:xfrm>
            <a:off x="209775" y="468575"/>
            <a:ext cx="50160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Project 3: BONK</a:t>
            </a:r>
            <a:endParaRPr/>
          </a:p>
        </p:txBody>
      </p:sp>
      <p:sp>
        <p:nvSpPr>
          <p:cNvPr id="2235" name="Google Shape;2235;p60"/>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pic>
        <p:nvPicPr>
          <p:cNvPr id="2236" name="Google Shape;2236;p60"/>
          <p:cNvPicPr preferRelativeResize="0"/>
          <p:nvPr/>
        </p:nvPicPr>
        <p:blipFill>
          <a:blip r:embed="rId3">
            <a:alphaModFix/>
          </a:blip>
          <a:stretch>
            <a:fillRect/>
          </a:stretch>
        </p:blipFill>
        <p:spPr>
          <a:xfrm>
            <a:off x="5860125" y="403513"/>
            <a:ext cx="2723725" cy="2164785"/>
          </a:xfrm>
          <a:prstGeom prst="rect">
            <a:avLst/>
          </a:prstGeom>
          <a:noFill/>
          <a:ln>
            <a:noFill/>
          </a:ln>
        </p:spPr>
      </p:pic>
      <p:pic>
        <p:nvPicPr>
          <p:cNvPr id="2237" name="Google Shape;2237;p60"/>
          <p:cNvPicPr preferRelativeResize="0"/>
          <p:nvPr/>
        </p:nvPicPr>
        <p:blipFill>
          <a:blip r:embed="rId4">
            <a:alphaModFix/>
          </a:blip>
          <a:stretch>
            <a:fillRect/>
          </a:stretch>
        </p:blipFill>
        <p:spPr>
          <a:xfrm>
            <a:off x="2479325" y="3057625"/>
            <a:ext cx="6024299" cy="1868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1"/>
        <p:cNvGrpSpPr/>
        <p:nvPr/>
      </p:nvGrpSpPr>
      <p:grpSpPr>
        <a:xfrm>
          <a:off x="0" y="0"/>
          <a:ext cx="0" cy="0"/>
          <a:chOff x="0" y="0"/>
          <a:chExt cx="0" cy="0"/>
        </a:xfrm>
      </p:grpSpPr>
      <p:grpSp>
        <p:nvGrpSpPr>
          <p:cNvPr id="2242" name="Google Shape;2242;p61"/>
          <p:cNvGrpSpPr/>
          <p:nvPr/>
        </p:nvGrpSpPr>
        <p:grpSpPr>
          <a:xfrm>
            <a:off x="2903325" y="486838"/>
            <a:ext cx="3313407" cy="1014987"/>
            <a:chOff x="3055725" y="715438"/>
            <a:chExt cx="3313407" cy="1014987"/>
          </a:xfrm>
        </p:grpSpPr>
        <p:grpSp>
          <p:nvGrpSpPr>
            <p:cNvPr id="2243" name="Google Shape;2243;p61"/>
            <p:cNvGrpSpPr/>
            <p:nvPr/>
          </p:nvGrpSpPr>
          <p:grpSpPr>
            <a:xfrm>
              <a:off x="3055725" y="715438"/>
              <a:ext cx="3103050" cy="786500"/>
              <a:chOff x="3007925" y="673613"/>
              <a:chExt cx="3103050" cy="786500"/>
            </a:xfrm>
          </p:grpSpPr>
          <p:sp>
            <p:nvSpPr>
              <p:cNvPr id="2244" name="Google Shape;2244;p61"/>
              <p:cNvSpPr/>
              <p:nvPr/>
            </p:nvSpPr>
            <p:spPr>
              <a:xfrm>
                <a:off x="3077725" y="721550"/>
                <a:ext cx="2973300" cy="678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245" name="Google Shape;2245;p61"/>
              <p:cNvSpPr/>
              <p:nvPr/>
            </p:nvSpPr>
            <p:spPr>
              <a:xfrm>
                <a:off x="3007925" y="6736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6" name="Google Shape;2246;p61"/>
              <p:cNvSpPr/>
              <p:nvPr/>
            </p:nvSpPr>
            <p:spPr>
              <a:xfrm>
                <a:off x="5973275" y="6736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7" name="Google Shape;2247;p61"/>
              <p:cNvSpPr/>
              <p:nvPr/>
            </p:nvSpPr>
            <p:spPr>
              <a:xfrm>
                <a:off x="5973275" y="13210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8" name="Google Shape;2248;p61"/>
              <p:cNvSpPr/>
              <p:nvPr/>
            </p:nvSpPr>
            <p:spPr>
              <a:xfrm>
                <a:off x="3007925" y="1311913"/>
                <a:ext cx="137700" cy="1482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 </a:t>
                </a:r>
                <a:endParaRPr>
                  <a:solidFill>
                    <a:schemeClr val="dk1"/>
                  </a:solidFill>
                </a:endParaRPr>
              </a:p>
            </p:txBody>
          </p:sp>
        </p:grpSp>
        <p:sp>
          <p:nvSpPr>
            <p:cNvPr id="2249" name="Google Shape;2249;p61"/>
            <p:cNvSpPr/>
            <p:nvPr/>
          </p:nvSpPr>
          <p:spPr>
            <a:xfrm rot="-2281323">
              <a:off x="6037771" y="1389972"/>
              <a:ext cx="271725" cy="287249"/>
            </a:xfrm>
            <a:custGeom>
              <a:avLst/>
              <a:gdLst/>
              <a:ahLst/>
              <a:cxnLst/>
              <a:rect l="l" t="t" r="r" b="b"/>
              <a:pathLst>
                <a:path w="5206" h="5504" extrusionOk="0">
                  <a:moveTo>
                    <a:pt x="2726" y="0"/>
                  </a:moveTo>
                  <a:lnTo>
                    <a:pt x="0" y="5493"/>
                  </a:lnTo>
                  <a:lnTo>
                    <a:pt x="2591" y="4653"/>
                  </a:lnTo>
                  <a:lnTo>
                    <a:pt x="5206" y="5504"/>
                  </a:lnTo>
                  <a:close/>
                </a:path>
              </a:pathLst>
            </a:custGeom>
            <a:solidFill>
              <a:schemeClr val="lt2"/>
            </a:solidFill>
            <a:ln w="9525" cap="flat" cmpd="sng">
              <a:solidFill>
                <a:schemeClr val="lt1"/>
              </a:solidFill>
              <a:prstDash val="solid"/>
              <a:round/>
              <a:headEnd type="none" w="med" len="med"/>
              <a:tailEnd type="none" w="med" len="med"/>
            </a:ln>
          </p:spPr>
          <p:txBody>
            <a:bodyPr/>
            <a:lstStyle/>
            <a:p>
              <a:endParaRPr lang="en-US"/>
            </a:p>
          </p:txBody>
        </p:sp>
      </p:grpSp>
      <p:sp>
        <p:nvSpPr>
          <p:cNvPr id="2250" name="Google Shape;2250;p61"/>
          <p:cNvSpPr/>
          <p:nvPr/>
        </p:nvSpPr>
        <p:spPr>
          <a:xfrm>
            <a:off x="5132350" y="2319600"/>
            <a:ext cx="3437400" cy="2610300"/>
          </a:xfrm>
          <a:prstGeom prst="roundRect">
            <a:avLst>
              <a:gd name="adj" fmla="val 4803"/>
            </a:avLst>
          </a:prstGeom>
          <a:solidFill>
            <a:schemeClr val="lt2"/>
          </a:solidFill>
          <a:ln>
            <a:noFill/>
          </a:ln>
          <a:effectLst>
            <a:outerShdw blurRad="57150" dist="1905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exend"/>
                <a:ea typeface="Lexend"/>
                <a:cs typeface="Lexend"/>
                <a:sym typeface="Lexend"/>
              </a:rPr>
              <a:t>Through this workflow, we uncovered critical patterns in the BONK-SOL transaction ecosystem. </a:t>
            </a:r>
            <a:endParaRPr sz="1000">
              <a:latin typeface="Lexend"/>
              <a:ea typeface="Lexend"/>
              <a:cs typeface="Lexend"/>
              <a:sym typeface="Lexend"/>
            </a:endParaRPr>
          </a:p>
          <a:p>
            <a:pPr marL="0" lvl="0" indent="0" algn="ctr" rtl="0">
              <a:spcBef>
                <a:spcPts val="0"/>
              </a:spcBef>
              <a:spcAft>
                <a:spcPts val="0"/>
              </a:spcAft>
              <a:buNone/>
            </a:pPr>
            <a:endParaRPr sz="1000">
              <a:latin typeface="Lexend"/>
              <a:ea typeface="Lexend"/>
              <a:cs typeface="Lexend"/>
              <a:sym typeface="Lexend"/>
            </a:endParaRPr>
          </a:p>
          <a:p>
            <a:pPr marL="0" lvl="0" indent="0" algn="ctr" rtl="0">
              <a:spcBef>
                <a:spcPts val="0"/>
              </a:spcBef>
              <a:spcAft>
                <a:spcPts val="0"/>
              </a:spcAft>
              <a:buNone/>
            </a:pPr>
            <a:r>
              <a:rPr lang="en" sz="1000">
                <a:latin typeface="Lexend"/>
                <a:ea typeface="Lexend"/>
                <a:cs typeface="Lexend"/>
                <a:sym typeface="Lexend"/>
              </a:rPr>
              <a:t>From identifying key players and peak trading hours to understanding user retention and trade direction, each insight guides strategic decisions for market participation and token promotion</a:t>
            </a:r>
            <a:endParaRPr sz="1000">
              <a:latin typeface="Lexend"/>
              <a:ea typeface="Lexend"/>
              <a:cs typeface="Lexend"/>
              <a:sym typeface="Lexend"/>
            </a:endParaRPr>
          </a:p>
        </p:txBody>
      </p:sp>
      <p:grpSp>
        <p:nvGrpSpPr>
          <p:cNvPr id="2251" name="Google Shape;2251;p61"/>
          <p:cNvGrpSpPr/>
          <p:nvPr/>
        </p:nvGrpSpPr>
        <p:grpSpPr>
          <a:xfrm>
            <a:off x="5202525" y="2420932"/>
            <a:ext cx="277873" cy="68400"/>
            <a:chOff x="5202525" y="2420932"/>
            <a:chExt cx="277873" cy="68400"/>
          </a:xfrm>
        </p:grpSpPr>
        <p:sp>
          <p:nvSpPr>
            <p:cNvPr id="2252" name="Google Shape;2252;p61"/>
            <p:cNvSpPr/>
            <p:nvPr/>
          </p:nvSpPr>
          <p:spPr>
            <a:xfrm>
              <a:off x="5202525" y="2420932"/>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3" name="Google Shape;2253;p61"/>
            <p:cNvSpPr/>
            <p:nvPr/>
          </p:nvSpPr>
          <p:spPr>
            <a:xfrm>
              <a:off x="5307261" y="2420932"/>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4" name="Google Shape;2254;p61"/>
            <p:cNvSpPr/>
            <p:nvPr/>
          </p:nvSpPr>
          <p:spPr>
            <a:xfrm>
              <a:off x="5411998" y="2420932"/>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255" name="Google Shape;2255;p61"/>
          <p:cNvSpPr/>
          <p:nvPr/>
        </p:nvSpPr>
        <p:spPr>
          <a:xfrm>
            <a:off x="341525" y="2319607"/>
            <a:ext cx="4059600" cy="1914600"/>
          </a:xfrm>
          <a:prstGeom prst="roundRect">
            <a:avLst>
              <a:gd name="adj" fmla="val 4803"/>
            </a:avLst>
          </a:prstGeom>
          <a:solidFill>
            <a:schemeClr val="lt2"/>
          </a:solidFill>
          <a:ln>
            <a:noFill/>
          </a:ln>
          <a:effectLst>
            <a:outerShdw blurRad="57150" dist="1905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256" name="Google Shape;2256;p61"/>
          <p:cNvGrpSpPr/>
          <p:nvPr/>
        </p:nvGrpSpPr>
        <p:grpSpPr>
          <a:xfrm>
            <a:off x="411700" y="2420932"/>
            <a:ext cx="277873" cy="68400"/>
            <a:chOff x="411700" y="2420932"/>
            <a:chExt cx="277873" cy="68400"/>
          </a:xfrm>
        </p:grpSpPr>
        <p:sp>
          <p:nvSpPr>
            <p:cNvPr id="2257" name="Google Shape;2257;p61"/>
            <p:cNvSpPr/>
            <p:nvPr/>
          </p:nvSpPr>
          <p:spPr>
            <a:xfrm>
              <a:off x="411700" y="2420932"/>
              <a:ext cx="68400" cy="6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8" name="Google Shape;2258;p61"/>
            <p:cNvSpPr/>
            <p:nvPr/>
          </p:nvSpPr>
          <p:spPr>
            <a:xfrm>
              <a:off x="516436" y="2420932"/>
              <a:ext cx="68400" cy="68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9" name="Google Shape;2259;p61"/>
            <p:cNvSpPr/>
            <p:nvPr/>
          </p:nvSpPr>
          <p:spPr>
            <a:xfrm>
              <a:off x="621173" y="2420932"/>
              <a:ext cx="68400" cy="6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260" name="Google Shape;2260;p61"/>
          <p:cNvSpPr txBox="1">
            <a:spLocks noGrp="1"/>
          </p:cNvSpPr>
          <p:nvPr>
            <p:ph type="body" idx="2"/>
          </p:nvPr>
        </p:nvSpPr>
        <p:spPr>
          <a:xfrm>
            <a:off x="167325" y="-39600"/>
            <a:ext cx="11697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None/>
            </a:pPr>
            <a:r>
              <a:rPr lang="en" b="1"/>
              <a:t>Name </a:t>
            </a:r>
            <a:endParaRPr/>
          </a:p>
          <a:p>
            <a:pPr marL="0" lvl="0" indent="0" algn="l" rtl="0">
              <a:spcBef>
                <a:spcPts val="0"/>
              </a:spcBef>
              <a:spcAft>
                <a:spcPts val="0"/>
              </a:spcAft>
              <a:buNone/>
            </a:pPr>
            <a:endParaRPr/>
          </a:p>
        </p:txBody>
      </p:sp>
      <p:sp>
        <p:nvSpPr>
          <p:cNvPr id="2261" name="Google Shape;2261;p61"/>
          <p:cNvSpPr txBox="1">
            <a:spLocks noGrp="1"/>
          </p:cNvSpPr>
          <p:nvPr>
            <p:ph type="body" idx="3"/>
          </p:nvPr>
        </p:nvSpPr>
        <p:spPr>
          <a:xfrm>
            <a:off x="940775" y="-39600"/>
            <a:ext cx="38103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Department    Course Number    Section    Time    Location</a:t>
            </a:r>
            <a:endParaRPr/>
          </a:p>
          <a:p>
            <a:pPr marL="0" lvl="0" indent="0" algn="l" rtl="0">
              <a:spcBef>
                <a:spcPts val="0"/>
              </a:spcBef>
              <a:spcAft>
                <a:spcPts val="0"/>
              </a:spcAft>
              <a:buNone/>
            </a:pPr>
            <a:endParaRPr/>
          </a:p>
        </p:txBody>
      </p:sp>
      <p:sp>
        <p:nvSpPr>
          <p:cNvPr id="2262" name="Google Shape;2262;p61"/>
          <p:cNvSpPr/>
          <p:nvPr/>
        </p:nvSpPr>
        <p:spPr>
          <a:xfrm>
            <a:off x="341528" y="1539755"/>
            <a:ext cx="1953600" cy="630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exend"/>
                <a:ea typeface="Lexend"/>
                <a:cs typeface="Lexend"/>
                <a:sym typeface="Lexend"/>
              </a:rPr>
              <a:t>Outline</a:t>
            </a:r>
            <a:endParaRPr sz="2400">
              <a:solidFill>
                <a:schemeClr val="dk1"/>
              </a:solidFill>
              <a:latin typeface="Lexend"/>
              <a:ea typeface="Lexend"/>
              <a:cs typeface="Lexend"/>
              <a:sym typeface="Lexend"/>
            </a:endParaRPr>
          </a:p>
        </p:txBody>
      </p:sp>
      <p:sp>
        <p:nvSpPr>
          <p:cNvPr id="2263" name="Google Shape;2263;p61"/>
          <p:cNvSpPr txBox="1">
            <a:spLocks noGrp="1"/>
          </p:cNvSpPr>
          <p:nvPr>
            <p:ph type="subTitle" idx="4"/>
          </p:nvPr>
        </p:nvSpPr>
        <p:spPr>
          <a:xfrm>
            <a:off x="503225" y="2489325"/>
            <a:ext cx="3736200" cy="219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None/>
            </a:pPr>
            <a:r>
              <a:rPr lang="en" sz="1100" b="1">
                <a:latin typeface="Lexend"/>
                <a:ea typeface="Lexend"/>
                <a:cs typeface="Lexend"/>
                <a:sym typeface="Lexend"/>
              </a:rPr>
              <a:t>Key Skills Developed</a:t>
            </a:r>
            <a:r>
              <a:rPr lang="en" sz="1100">
                <a:latin typeface="Lexend"/>
                <a:ea typeface="Lexend"/>
                <a:cs typeface="Lexend"/>
                <a:sym typeface="Lexend"/>
              </a:rPr>
              <a:t>:</a:t>
            </a:r>
            <a:endParaRPr sz="1100">
              <a:latin typeface="Lexend"/>
              <a:ea typeface="Lexend"/>
              <a:cs typeface="Lexend"/>
              <a:sym typeface="Lexend"/>
            </a:endParaRPr>
          </a:p>
          <a:p>
            <a:pPr marL="457200" lvl="0" indent="-298450" algn="l" rtl="0">
              <a:lnSpc>
                <a:spcPct val="115000"/>
              </a:lnSpc>
              <a:spcBef>
                <a:spcPts val="1200"/>
              </a:spcBef>
              <a:spcAft>
                <a:spcPts val="0"/>
              </a:spcAft>
              <a:buSzPts val="1100"/>
              <a:buFont typeface="Lexend"/>
              <a:buChar char="●"/>
            </a:pPr>
            <a:r>
              <a:rPr lang="en" sz="1100">
                <a:latin typeface="Lexend"/>
                <a:ea typeface="Lexend"/>
                <a:cs typeface="Lexend"/>
                <a:sym typeface="Lexend"/>
              </a:rPr>
              <a:t>Connecting Knime with MongoDB </a:t>
            </a:r>
            <a:r>
              <a:rPr lang="en" sz="1100" b="1">
                <a:latin typeface="Lexend"/>
                <a:ea typeface="Lexend"/>
                <a:cs typeface="Lexend"/>
                <a:sym typeface="Lexend"/>
              </a:rPr>
              <a:t>(Extraction)</a:t>
            </a:r>
            <a:endParaRPr sz="1100" b="1">
              <a:latin typeface="Lexend"/>
              <a:ea typeface="Lexend"/>
              <a:cs typeface="Lexend"/>
              <a:sym typeface="Lexend"/>
            </a:endParaRPr>
          </a:p>
          <a:p>
            <a:pPr marL="457200" lvl="0" indent="-298450" algn="l" rtl="0">
              <a:lnSpc>
                <a:spcPct val="115000"/>
              </a:lnSpc>
              <a:spcBef>
                <a:spcPts val="0"/>
              </a:spcBef>
              <a:spcAft>
                <a:spcPts val="0"/>
              </a:spcAft>
              <a:buSzPts val="1100"/>
              <a:buFont typeface="Lexend"/>
              <a:buChar char="●"/>
            </a:pPr>
            <a:r>
              <a:rPr lang="en" sz="1100">
                <a:latin typeface="Lexend"/>
                <a:ea typeface="Lexend"/>
                <a:cs typeface="Lexend"/>
                <a:sym typeface="Lexend"/>
              </a:rPr>
              <a:t>Workflow automation in Knime </a:t>
            </a:r>
            <a:r>
              <a:rPr lang="en" sz="1100" b="1">
                <a:latin typeface="Lexend"/>
                <a:ea typeface="Lexend"/>
                <a:cs typeface="Lexend"/>
                <a:sym typeface="Lexend"/>
              </a:rPr>
              <a:t>(Transformation)</a:t>
            </a:r>
            <a:endParaRPr sz="1100" b="1">
              <a:latin typeface="Lexend"/>
              <a:ea typeface="Lexend"/>
              <a:cs typeface="Lexend"/>
              <a:sym typeface="Lexend"/>
            </a:endParaRPr>
          </a:p>
          <a:p>
            <a:pPr marL="457200" lvl="0" indent="-298450" algn="l" rtl="0">
              <a:lnSpc>
                <a:spcPct val="115000"/>
              </a:lnSpc>
              <a:spcBef>
                <a:spcPts val="0"/>
              </a:spcBef>
              <a:spcAft>
                <a:spcPts val="0"/>
              </a:spcAft>
              <a:buSzPts val="1100"/>
              <a:buFont typeface="Lexend"/>
              <a:buChar char="●"/>
            </a:pPr>
            <a:r>
              <a:rPr lang="en" sz="1100">
                <a:latin typeface="Lexend"/>
                <a:ea typeface="Lexend"/>
                <a:cs typeface="Lexend"/>
                <a:sym typeface="Lexend"/>
              </a:rPr>
              <a:t>Cleaning and preparing data for analysis.</a:t>
            </a:r>
            <a:endParaRPr sz="1100">
              <a:latin typeface="Lexend"/>
              <a:ea typeface="Lexend"/>
              <a:cs typeface="Lexend"/>
              <a:sym typeface="Lexend"/>
            </a:endParaRPr>
          </a:p>
          <a:p>
            <a:pPr marL="457200" lvl="0" indent="-298450" algn="l" rtl="0">
              <a:lnSpc>
                <a:spcPct val="115000"/>
              </a:lnSpc>
              <a:spcBef>
                <a:spcPts val="0"/>
              </a:spcBef>
              <a:spcAft>
                <a:spcPts val="0"/>
              </a:spcAft>
              <a:buSzPts val="1100"/>
              <a:buFont typeface="Lexend"/>
              <a:buChar char="●"/>
            </a:pPr>
            <a:r>
              <a:rPr lang="en" sz="1100">
                <a:latin typeface="Lexend"/>
                <a:ea typeface="Lexend"/>
                <a:cs typeface="Lexend"/>
                <a:sym typeface="Lexend"/>
              </a:rPr>
              <a:t>Adding joined data to MongoDB </a:t>
            </a:r>
            <a:r>
              <a:rPr lang="en" sz="1100" b="1">
                <a:latin typeface="Lexend"/>
                <a:ea typeface="Lexend"/>
                <a:cs typeface="Lexend"/>
                <a:sym typeface="Lexend"/>
              </a:rPr>
              <a:t>(Loading)</a:t>
            </a:r>
            <a:endParaRPr sz="1100" b="1">
              <a:latin typeface="Lexend"/>
              <a:ea typeface="Lexend"/>
              <a:cs typeface="Lexend"/>
              <a:sym typeface="Lexend"/>
            </a:endParaRPr>
          </a:p>
          <a:p>
            <a:pPr marL="0" lvl="0" indent="0" algn="l" rtl="0">
              <a:spcBef>
                <a:spcPts val="1200"/>
              </a:spcBef>
              <a:spcAft>
                <a:spcPts val="0"/>
              </a:spcAft>
              <a:buClr>
                <a:schemeClr val="dk1"/>
              </a:buClr>
              <a:buSzPts val="1100"/>
              <a:buNone/>
            </a:pPr>
            <a:endParaRPr/>
          </a:p>
          <a:p>
            <a:pPr marL="0" lvl="0" indent="0" algn="l" rtl="0">
              <a:spcBef>
                <a:spcPts val="0"/>
              </a:spcBef>
              <a:spcAft>
                <a:spcPts val="0"/>
              </a:spcAft>
              <a:buNone/>
            </a:pPr>
            <a:endParaRPr>
              <a:latin typeface="Lexend SemiBold"/>
              <a:ea typeface="Lexend SemiBold"/>
              <a:cs typeface="Lexend SemiBold"/>
              <a:sym typeface="Lexend SemiBold"/>
            </a:endParaRPr>
          </a:p>
        </p:txBody>
      </p:sp>
      <p:sp>
        <p:nvSpPr>
          <p:cNvPr id="2264" name="Google Shape;2264;p61"/>
          <p:cNvSpPr txBox="1">
            <a:spLocks noGrp="1"/>
          </p:cNvSpPr>
          <p:nvPr>
            <p:ph type="title"/>
          </p:nvPr>
        </p:nvSpPr>
        <p:spPr>
          <a:xfrm>
            <a:off x="209775" y="468575"/>
            <a:ext cx="7340100" cy="84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Learning </a:t>
            </a:r>
            <a:r>
              <a:rPr lang="en">
                <a:solidFill>
                  <a:schemeClr val="lt1"/>
                </a:solidFill>
              </a:rPr>
              <a:t>Outcome</a:t>
            </a:r>
            <a:endParaRPr>
              <a:solidFill>
                <a:schemeClr val="lt1"/>
              </a:solidFill>
            </a:endParaRPr>
          </a:p>
        </p:txBody>
      </p:sp>
      <p:sp>
        <p:nvSpPr>
          <p:cNvPr id="2265" name="Google Shape;2265;p61"/>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9"/>
        <p:cNvGrpSpPr/>
        <p:nvPr/>
      </p:nvGrpSpPr>
      <p:grpSpPr>
        <a:xfrm>
          <a:off x="0" y="0"/>
          <a:ext cx="0" cy="0"/>
          <a:chOff x="0" y="0"/>
          <a:chExt cx="0" cy="0"/>
        </a:xfrm>
      </p:grpSpPr>
      <p:grpSp>
        <p:nvGrpSpPr>
          <p:cNvPr id="2270" name="Google Shape;2270;p62"/>
          <p:cNvGrpSpPr/>
          <p:nvPr/>
        </p:nvGrpSpPr>
        <p:grpSpPr>
          <a:xfrm>
            <a:off x="1537937" y="1924750"/>
            <a:ext cx="6824624" cy="1598503"/>
            <a:chOff x="3055725" y="715438"/>
            <a:chExt cx="3313407" cy="1014987"/>
          </a:xfrm>
        </p:grpSpPr>
        <p:grpSp>
          <p:nvGrpSpPr>
            <p:cNvPr id="2271" name="Google Shape;2271;p62"/>
            <p:cNvGrpSpPr/>
            <p:nvPr/>
          </p:nvGrpSpPr>
          <p:grpSpPr>
            <a:xfrm>
              <a:off x="3055725" y="715438"/>
              <a:ext cx="3103050" cy="786500"/>
              <a:chOff x="3007925" y="673613"/>
              <a:chExt cx="3103050" cy="786500"/>
            </a:xfrm>
          </p:grpSpPr>
          <p:sp>
            <p:nvSpPr>
              <p:cNvPr id="2272" name="Google Shape;2272;p62"/>
              <p:cNvSpPr/>
              <p:nvPr/>
            </p:nvSpPr>
            <p:spPr>
              <a:xfrm>
                <a:off x="3077725" y="721550"/>
                <a:ext cx="2973300" cy="678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Lexend"/>
                    <a:ea typeface="Lexend"/>
                    <a:cs typeface="Lexend"/>
                    <a:sym typeface="Lexend"/>
                  </a:rPr>
                  <a:t>Thank You</a:t>
                </a:r>
                <a:endParaRPr sz="2700">
                  <a:solidFill>
                    <a:schemeClr val="dk1"/>
                  </a:solidFill>
                  <a:latin typeface="Lexend"/>
                  <a:ea typeface="Lexend"/>
                  <a:cs typeface="Lexend"/>
                  <a:sym typeface="Lexend"/>
                </a:endParaRPr>
              </a:p>
            </p:txBody>
          </p:sp>
          <p:sp>
            <p:nvSpPr>
              <p:cNvPr id="2273" name="Google Shape;2273;p62"/>
              <p:cNvSpPr/>
              <p:nvPr/>
            </p:nvSpPr>
            <p:spPr>
              <a:xfrm>
                <a:off x="3007925" y="6736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4" name="Google Shape;2274;p62"/>
              <p:cNvSpPr/>
              <p:nvPr/>
            </p:nvSpPr>
            <p:spPr>
              <a:xfrm>
                <a:off x="5973275" y="6736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5" name="Google Shape;2275;p62"/>
              <p:cNvSpPr/>
              <p:nvPr/>
            </p:nvSpPr>
            <p:spPr>
              <a:xfrm>
                <a:off x="5973275" y="1321013"/>
                <a:ext cx="137700" cy="1377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6" name="Google Shape;2276;p62"/>
              <p:cNvSpPr/>
              <p:nvPr/>
            </p:nvSpPr>
            <p:spPr>
              <a:xfrm>
                <a:off x="3007925" y="1311913"/>
                <a:ext cx="137700" cy="1482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 </a:t>
                </a:r>
                <a:endParaRPr>
                  <a:solidFill>
                    <a:schemeClr val="dk1"/>
                  </a:solidFill>
                </a:endParaRPr>
              </a:p>
            </p:txBody>
          </p:sp>
        </p:grpSp>
        <p:sp>
          <p:nvSpPr>
            <p:cNvPr id="2277" name="Google Shape;2277;p62"/>
            <p:cNvSpPr/>
            <p:nvPr/>
          </p:nvSpPr>
          <p:spPr>
            <a:xfrm rot="-2281323">
              <a:off x="6037771" y="1389972"/>
              <a:ext cx="271725" cy="287249"/>
            </a:xfrm>
            <a:custGeom>
              <a:avLst/>
              <a:gdLst/>
              <a:ahLst/>
              <a:cxnLst/>
              <a:rect l="l" t="t" r="r" b="b"/>
              <a:pathLst>
                <a:path w="5206" h="5504" extrusionOk="0">
                  <a:moveTo>
                    <a:pt x="2726" y="0"/>
                  </a:moveTo>
                  <a:lnTo>
                    <a:pt x="0" y="5493"/>
                  </a:lnTo>
                  <a:lnTo>
                    <a:pt x="2591" y="4653"/>
                  </a:lnTo>
                  <a:lnTo>
                    <a:pt x="5206" y="5504"/>
                  </a:lnTo>
                  <a:close/>
                </a:path>
              </a:pathLst>
            </a:custGeom>
            <a:solidFill>
              <a:schemeClr val="lt2"/>
            </a:solidFill>
            <a:ln w="9525" cap="flat" cmpd="sng">
              <a:solidFill>
                <a:schemeClr val="lt1"/>
              </a:solidFill>
              <a:prstDash val="solid"/>
              <a:round/>
              <a:headEnd type="none" w="med" len="med"/>
              <a:tailEnd type="none" w="med" len="med"/>
            </a:ln>
          </p:spPr>
          <p:txBody>
            <a:bodyPr/>
            <a:lstStyle/>
            <a:p>
              <a:endParaRPr lang="en-US"/>
            </a:p>
          </p:txBody>
        </p:sp>
      </p:grpSp>
      <p:sp>
        <p:nvSpPr>
          <p:cNvPr id="2278" name="Google Shape;2278;p62"/>
          <p:cNvSpPr txBox="1">
            <a:spLocks noGrp="1"/>
          </p:cNvSpPr>
          <p:nvPr>
            <p:ph type="body" idx="2"/>
          </p:nvPr>
        </p:nvSpPr>
        <p:spPr>
          <a:xfrm>
            <a:off x="167325" y="-39600"/>
            <a:ext cx="11697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None/>
            </a:pPr>
            <a:r>
              <a:rPr lang="en" b="1"/>
              <a:t>Name </a:t>
            </a:r>
            <a:endParaRPr/>
          </a:p>
          <a:p>
            <a:pPr marL="0" lvl="0" indent="0" algn="l" rtl="0">
              <a:spcBef>
                <a:spcPts val="0"/>
              </a:spcBef>
              <a:spcAft>
                <a:spcPts val="0"/>
              </a:spcAft>
              <a:buNone/>
            </a:pPr>
            <a:endParaRPr/>
          </a:p>
        </p:txBody>
      </p:sp>
      <p:sp>
        <p:nvSpPr>
          <p:cNvPr id="2279" name="Google Shape;2279;p62"/>
          <p:cNvSpPr txBox="1">
            <a:spLocks noGrp="1"/>
          </p:cNvSpPr>
          <p:nvPr>
            <p:ph type="body" idx="3"/>
          </p:nvPr>
        </p:nvSpPr>
        <p:spPr>
          <a:xfrm>
            <a:off x="940775" y="-39600"/>
            <a:ext cx="38103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Department    Course Number    Section    Time    Location</a:t>
            </a:r>
            <a:endParaRPr/>
          </a:p>
          <a:p>
            <a:pPr marL="0" lvl="0" indent="0" algn="l" rtl="0">
              <a:spcBef>
                <a:spcPts val="0"/>
              </a:spcBef>
              <a:spcAft>
                <a:spcPts val="0"/>
              </a:spcAft>
              <a:buNone/>
            </a:pPr>
            <a:endParaRPr/>
          </a:p>
        </p:txBody>
      </p:sp>
      <p:sp>
        <p:nvSpPr>
          <p:cNvPr id="2280" name="Google Shape;2280;p62"/>
          <p:cNvSpPr txBox="1">
            <a:spLocks noGrp="1"/>
          </p:cNvSpPr>
          <p:nvPr>
            <p:ph type="body" idx="1"/>
          </p:nvPr>
        </p:nvSpPr>
        <p:spPr>
          <a:xfrm>
            <a:off x="7509125" y="-39600"/>
            <a:ext cx="1524900" cy="4311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None/>
            </a:pPr>
            <a:r>
              <a:rPr lang="en"/>
              <a:t>DATE</a:t>
            </a:r>
            <a:endParaRPr/>
          </a:p>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Macintosh PowerPoint</Application>
  <PresentationFormat>On-screen Show (16:9)</PresentationFormat>
  <Paragraphs>52</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Lexend SemiBold</vt:lpstr>
      <vt:lpstr>Lexend Light</vt:lpstr>
      <vt:lpstr>Lexend</vt:lpstr>
      <vt:lpstr>Simple Light</vt:lpstr>
      <vt:lpstr>Get To Know Me</vt:lpstr>
      <vt:lpstr>BONK Analytics</vt:lpstr>
      <vt:lpstr>Project 3: BONK</vt:lpstr>
      <vt:lpstr>Project 3: BONK</vt:lpstr>
      <vt:lpstr>Learning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Bhatnagar, Shatakshi</cp:lastModifiedBy>
  <cp:revision>1</cp:revision>
  <dcterms:modified xsi:type="dcterms:W3CDTF">2025-01-16T22:46:25Z</dcterms:modified>
</cp:coreProperties>
</file>