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oleObject" Target="../embeddings/oleObject9.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3.png"/><Relationship Id="rId5" Type="http://schemas.openxmlformats.org/officeDocument/2006/relationships/hyperlink" Target="https://github.com/shatakshii25/Journey-PPT-1" TargetMode="Externa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10.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hyperlink" Target="https://github.com/shatakshii25/Journey-PPT-1" TargetMode="Externa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1.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hyperlink" Target="https://github.com/shatakshii25/Journey-PPT-1" TargetMode="Externa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Shatakshi Shree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5271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Business Analysis (BA) benefitted us in a lot many things with respect to shell. We now can-do informed decision making, greater revenue can be generated because of it, operational efficiency increases as there won’t be constant breaks once everything is decided in the most proper way possible. </a:t>
            </a:r>
            <a:r>
              <a:rPr lang="en-US" sz="2000" dirty="0">
                <a:effectLst/>
                <a:ea typeface="Calibri" panose="020F0502020204030204" pitchFamily="34" charset="0"/>
                <a:cs typeface="Times New Roman" panose="02020603050405020304" pitchFamily="18" charset="0"/>
              </a:rPr>
              <a:t>Iterative set of activities that help ensure that elicitation, documentation, refinement, and changes of requirements is adequately dealt with during a lifecycle. Reduces cost, improves quality, decreases time taken, decreases risks. Superior quality product, customer satisfaction, better control, improved project predictability, reduced risks, increased flexibility, continuous improvement are some benefits from AGILE.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How to be More Professional at Work - Eleven Recruiting - IT Recruiting ...">
            <a:extLst>
              <a:ext uri="{FF2B5EF4-FFF2-40B4-BE49-F238E27FC236}">
                <a16:creationId xmlns:a16="http://schemas.microsoft.com/office/drawing/2014/main" id="{EFD3FEC1-BE96-DB3F-16D9-39034B90AF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7751" y="2360596"/>
            <a:ext cx="4876801"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 challenges faced specially for the soft-skills class because every learning was depicted properly and moreover, we played skits and did role play to understand how things work. We might not have got best at it but did get good gist of it.</a:t>
            </a:r>
          </a:p>
          <a:p>
            <a:pPr marL="0" indent="0">
              <a:buNone/>
            </a:pPr>
            <a:endParaRPr lang="en-US" sz="2000" dirty="0"/>
          </a:p>
          <a:p>
            <a:pPr marL="0" indent="0">
              <a:buNone/>
            </a:pPr>
            <a:r>
              <a:rPr lang="en-US" sz="2400" dirty="0">
                <a:hlinkClick r:id="rId5"/>
              </a:rPr>
              <a:t>shatakshii25/Journey-PPT-1 (github.com)</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descr="About Us | New Soft Skills">
            <a:extLst>
              <a:ext uri="{FF2B5EF4-FFF2-40B4-BE49-F238E27FC236}">
                <a16:creationId xmlns:a16="http://schemas.microsoft.com/office/drawing/2014/main" id="{5B62C868-1EC4-1584-BF31-B0BC791AE2C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7179676" y="2688571"/>
            <a:ext cx="3784065" cy="242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Teamwork could’ve been a little problem when arranged with certain people as they might be rigid and not so welcoming sometimes but that can also be overcome.</a:t>
            </a:r>
          </a:p>
          <a:p>
            <a:pPr marL="0" indent="0">
              <a:buNone/>
            </a:pPr>
            <a:endParaRPr lang="en-US" sz="2000" dirty="0"/>
          </a:p>
          <a:p>
            <a:pPr marL="0" indent="0">
              <a:buNone/>
            </a:pPr>
            <a:r>
              <a:rPr lang="en-US" sz="2400" dirty="0">
                <a:hlinkClick r:id="rId5"/>
              </a:rPr>
              <a:t>shatakshii25/Journey-PPT-1 (github.com)</a:t>
            </a: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Teamwork: Solving Problems - The Conover Company">
            <a:extLst>
              <a:ext uri="{FF2B5EF4-FFF2-40B4-BE49-F238E27FC236}">
                <a16:creationId xmlns:a16="http://schemas.microsoft.com/office/drawing/2014/main" id="{EEB632D5-4D0C-D28F-E1BD-A3C9CDF38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404" y="2394163"/>
            <a:ext cx="45148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was new to BA and Agile as I didn’t study that in my college, but facilitator taught it so well that it felt easy later. The sessions were great, very interesting. Implementation, software development and all other things might take a little time as we will become familiar with it slowly, but it will be worth it.</a:t>
            </a:r>
          </a:p>
          <a:p>
            <a:pPr marL="0" indent="0">
              <a:buNone/>
            </a:pPr>
            <a:endParaRPr lang="en-US" sz="2000" dirty="0"/>
          </a:p>
          <a:p>
            <a:pPr marL="0" indent="0">
              <a:buNone/>
            </a:pPr>
            <a:r>
              <a:rPr lang="en-US" sz="2400" dirty="0">
                <a:hlinkClick r:id="rId5"/>
              </a:rPr>
              <a:t>shatakshii25/Journey-PPT-1 (github.com)</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146" name="Picture 2" descr="5 Techniques To Decrease App Uninstalls">
            <a:extLst>
              <a:ext uri="{FF2B5EF4-FFF2-40B4-BE49-F238E27FC236}">
                <a16:creationId xmlns:a16="http://schemas.microsoft.com/office/drawing/2014/main" id="{EDF70420-B3BC-4284-2233-425EF1765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611" y="2398775"/>
            <a:ext cx="4801082" cy="30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a:t>
            </a:r>
            <a:r>
              <a:rPr lang="en-US" sz="2000" dirty="0" err="1">
                <a:effectLst>
                  <a:outerShdw blurRad="38100" dist="38100" dir="2700000" algn="tl">
                    <a:srgbClr val="000000">
                      <a:alpha val="43137"/>
                    </a:srgbClr>
                  </a:outerShdw>
                </a:effectLst>
              </a:rPr>
              <a:t>Behavioural</a:t>
            </a:r>
            <a:r>
              <a:rPr lang="en-US" sz="2000" dirty="0">
                <a:effectLst>
                  <a:outerShdw blurRad="38100" dist="38100" dir="2700000" algn="tl">
                    <a:srgbClr val="000000">
                      <a:alpha val="43137"/>
                    </a:srgbClr>
                  </a:outerShdw>
                </a:effectLst>
              </a:rPr>
              <a:t> skills, BA &amp; Agile and DBMS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concepts of soft skills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BA &amp; Agile with notes of DBMS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Padmashree Rao Ma’am is literally GOAT. She was empathetic, she accepted us the way we are, she understood that every question can be subjective, so she said that no answers are right or wrong. She is a person of great knowledge enlightening us with years of experience she had through her case studies. Exciting, engaging, fun, with a lot of learning which made the sessions fun. Our technical ma’am was also great. She always tried to make class interesting coming up with jokes. Our technical sessions were the most fun!!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ACD78ECB-95BA-9AD9-4201-01219AFAC09E}"/>
              </a:ext>
            </a:extLst>
          </p:cNvPr>
          <p:cNvPicPr>
            <a:picLocks noChangeAspect="1"/>
          </p:cNvPicPr>
          <p:nvPr/>
        </p:nvPicPr>
        <p:blipFill>
          <a:blip r:embed="rId7"/>
          <a:stretch>
            <a:fillRect/>
          </a:stretch>
        </p:blipFill>
        <p:spPr>
          <a:xfrm>
            <a:off x="6463624" y="2288660"/>
            <a:ext cx="5225057" cy="3426556"/>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a:t>
            </a:r>
            <a:r>
              <a:rPr lang="en-US" sz="2000" dirty="0" err="1"/>
              <a:t>softskills</a:t>
            </a:r>
            <a:r>
              <a:rPr lang="en-US" sz="2000" dirty="0"/>
              <a:t>, BA &amp; agile</a:t>
            </a:r>
          </a:p>
          <a:p>
            <a:pPr>
              <a:lnSpc>
                <a:spcPct val="100000"/>
              </a:lnSpc>
            </a:pPr>
            <a:endParaRPr lang="en-US" sz="2000" dirty="0"/>
          </a:p>
          <a:p>
            <a:pPr>
              <a:lnSpc>
                <a:spcPct val="100000"/>
              </a:lnSpc>
            </a:pPr>
            <a:r>
              <a:rPr lang="en-US" sz="1800" dirty="0"/>
              <a:t>Will revise DBMS learned from college</a:t>
            </a:r>
          </a:p>
          <a:p>
            <a:pPr>
              <a:lnSpc>
                <a:spcPct val="100000"/>
              </a:lnSpc>
            </a:pPr>
            <a:endParaRPr lang="en-US" sz="1800" dirty="0"/>
          </a:p>
          <a:p>
            <a:pPr>
              <a:lnSpc>
                <a:spcPct val="100000"/>
              </a:lnSpc>
            </a:pPr>
            <a:r>
              <a:rPr lang="en-US" sz="1800" dirty="0"/>
              <a:t>Software setup is needed.</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You either be as you seem or seem as you are. There is only one life, do your best and stand out. Spread happiness.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Why Education Is A Crucial Ingredient In The Global Empowerment Of ...">
            <a:extLst>
              <a:ext uri="{FF2B5EF4-FFF2-40B4-BE49-F238E27FC236}">
                <a16:creationId xmlns:a16="http://schemas.microsoft.com/office/drawing/2014/main" id="{7FD33E5E-6A50-1199-8C9D-D14F22A09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799" y="2459456"/>
            <a:ext cx="4799797" cy="28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soft skills (Day-1) are -</a:t>
            </a:r>
          </a:p>
          <a:p>
            <a:pPr marL="0" indent="0">
              <a:buFont typeface="Arial" panose="020B0604020202020204" pitchFamily="34" charset="0"/>
              <a:buNone/>
            </a:pPr>
            <a:endParaRPr lang="en-US" sz="2000" dirty="0"/>
          </a:p>
          <a:p>
            <a:r>
              <a:rPr lang="en-US" sz="2000" dirty="0"/>
              <a:t>Interpersonal Relationship management</a:t>
            </a:r>
          </a:p>
          <a:p>
            <a:r>
              <a:rPr lang="en-US" sz="2000" dirty="0"/>
              <a:t>C2C (Campus to corporate transition)</a:t>
            </a:r>
          </a:p>
          <a:p>
            <a:r>
              <a:rPr lang="en-US" sz="2000" dirty="0"/>
              <a:t>Rapport building</a:t>
            </a:r>
          </a:p>
          <a:p>
            <a:r>
              <a:rPr lang="en-US" sz="2000" dirty="0"/>
              <a:t>Collaboration with team</a:t>
            </a:r>
          </a:p>
          <a:p>
            <a:r>
              <a:rPr lang="en-US" sz="2000" dirty="0"/>
              <a:t>Plan, organize, write, edit, review for self assessment</a:t>
            </a:r>
          </a:p>
          <a:p>
            <a:r>
              <a:rPr lang="en-US" sz="2000" dirty="0"/>
              <a:t>Professional qualities</a:t>
            </a:r>
          </a:p>
          <a:p>
            <a:r>
              <a:rPr lang="en-US" sz="2000" dirty="0"/>
              <a:t>Self discipline</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86742F4-D742-3BD5-7D01-6067A873BE99}"/>
              </a:ext>
            </a:extLst>
          </p:cNvPr>
          <p:cNvPicPr>
            <a:picLocks noChangeAspect="1"/>
          </p:cNvPicPr>
          <p:nvPr/>
        </p:nvPicPr>
        <p:blipFill>
          <a:blip r:embed="rId7"/>
          <a:stretch>
            <a:fillRect/>
          </a:stretch>
        </p:blipFill>
        <p:spPr>
          <a:xfrm>
            <a:off x="6489358" y="2434890"/>
            <a:ext cx="5173587" cy="2928445"/>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soft skills (Day-2,3) are -</a:t>
            </a:r>
          </a:p>
          <a:p>
            <a:pPr marL="0" indent="0">
              <a:buFont typeface="Arial" panose="020B0604020202020204" pitchFamily="34" charset="0"/>
              <a:buNone/>
            </a:pPr>
            <a:endParaRPr lang="en-US" sz="2000" dirty="0"/>
          </a:p>
          <a:p>
            <a:r>
              <a:rPr lang="en-US" sz="2000" dirty="0"/>
              <a:t>Good attitude and mindset</a:t>
            </a:r>
          </a:p>
          <a:p>
            <a:r>
              <a:rPr lang="en-US" sz="2000" dirty="0"/>
              <a:t>Mobile, meeting, email, group etiquettes</a:t>
            </a:r>
          </a:p>
          <a:p>
            <a:r>
              <a:rPr lang="en-US" sz="2000" dirty="0"/>
              <a:t>Stakeholder</a:t>
            </a:r>
          </a:p>
          <a:p>
            <a:r>
              <a:rPr lang="en-US" sz="2000" dirty="0"/>
              <a:t>Inform, monitor, satisfy, collab and manage closely</a:t>
            </a:r>
          </a:p>
          <a:p>
            <a:r>
              <a:rPr lang="en-US" sz="2000" dirty="0"/>
              <a:t>Stakeholder expectations</a:t>
            </a:r>
          </a:p>
          <a:p>
            <a:r>
              <a:rPr lang="en-US" sz="2000" dirty="0"/>
              <a:t>Dedication</a:t>
            </a:r>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C4D626F-4601-D267-650F-8A4BD3B20162}"/>
              </a:ext>
            </a:extLst>
          </p:cNvPr>
          <p:cNvPicPr>
            <a:picLocks noChangeAspect="1"/>
          </p:cNvPicPr>
          <p:nvPr/>
        </p:nvPicPr>
        <p:blipFill>
          <a:blip r:embed="rId7"/>
          <a:stretch>
            <a:fillRect/>
          </a:stretch>
        </p:blipFill>
        <p:spPr>
          <a:xfrm>
            <a:off x="6360904" y="2050181"/>
            <a:ext cx="5362924" cy="3525028"/>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0986"/>
            <a:ext cx="5653806" cy="507831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Technical (Day-4,5) are –</a:t>
            </a:r>
          </a:p>
          <a:p>
            <a:pPr marL="0" indent="0">
              <a:buFont typeface="Arial" panose="020B0604020202020204" pitchFamily="34" charset="0"/>
              <a:buNone/>
            </a:pPr>
            <a:endParaRPr lang="en-US" sz="2000" dirty="0"/>
          </a:p>
          <a:p>
            <a:r>
              <a:rPr lang="en-US" sz="2000" dirty="0"/>
              <a:t>Introduction to BA</a:t>
            </a:r>
          </a:p>
          <a:p>
            <a:r>
              <a:rPr lang="en-US" sz="2000" dirty="0"/>
              <a:t>SDLC Model</a:t>
            </a:r>
          </a:p>
          <a:p>
            <a:r>
              <a:rPr lang="en-US" sz="2000" dirty="0"/>
              <a:t>Requirement Analysis</a:t>
            </a:r>
          </a:p>
          <a:p>
            <a:r>
              <a:rPr lang="en-US" sz="2000" dirty="0"/>
              <a:t>Requirement elicitation</a:t>
            </a:r>
          </a:p>
          <a:p>
            <a:r>
              <a:rPr lang="en-US" sz="2000" dirty="0"/>
              <a:t>Requirement modelling</a:t>
            </a:r>
          </a:p>
          <a:p>
            <a:r>
              <a:rPr lang="en-US" sz="2000" dirty="0"/>
              <a:t>Requirement management</a:t>
            </a:r>
          </a:p>
          <a:p>
            <a:r>
              <a:rPr lang="en-US" sz="2000" dirty="0"/>
              <a:t>Management Techniques</a:t>
            </a:r>
          </a:p>
          <a:p>
            <a:r>
              <a:rPr lang="en-US" sz="2000" dirty="0"/>
              <a:t>Gantt chart, work breakdown structure, critical path method, Requirement traceability, waterfall, scrum, sprint, azure DevOps, epic-story-task-sub task</a:t>
            </a:r>
          </a:p>
          <a:p>
            <a:endParaRPr lang="en-US" sz="2000" dirty="0"/>
          </a:p>
          <a:p>
            <a:pPr marL="0" indent="0">
              <a:buFont typeface="Arial" panose="020B0604020202020204" pitchFamily="34" charset="0"/>
              <a:buNone/>
            </a:pPr>
            <a:endParaRPr lang="en-US" sz="2000" dirty="0"/>
          </a:p>
          <a:p>
            <a:endParaRPr lang="en-US" sz="2000" dirty="0"/>
          </a:p>
          <a:p>
            <a:endParaRPr lang="en-US" sz="2000" dirty="0"/>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85CD4757-2203-09DD-9B2A-0489A24F38F7}"/>
              </a:ext>
            </a:extLst>
          </p:cNvPr>
          <p:cNvPicPr>
            <a:picLocks noChangeAspect="1"/>
          </p:cNvPicPr>
          <p:nvPr/>
        </p:nvPicPr>
        <p:blipFill>
          <a:blip r:embed="rId7"/>
          <a:stretch>
            <a:fillRect/>
          </a:stretch>
        </p:blipFill>
        <p:spPr>
          <a:xfrm>
            <a:off x="6870725" y="1258505"/>
            <a:ext cx="3934374" cy="5163271"/>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effectLst/>
              </a:rPr>
              <a:t>Soft skills, like organization, leadership, communication, and problem-solving, improve efficiency for the company and its employees specially in case for shell where networking along with technical skills is a huge requirement. They allow workers to become more productive and meet (and exceed!) standards and deadlines. </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8868689" y="2587758"/>
            <a:ext cx="2199422" cy="174205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The Importance of Soft Skills – Josey McKeon">
            <a:extLst>
              <a:ext uri="{FF2B5EF4-FFF2-40B4-BE49-F238E27FC236}">
                <a16:creationId xmlns:a16="http://schemas.microsoft.com/office/drawing/2014/main" id="{2DA90566-1CD6-97FC-8F87-C0D99D1C8B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98130" y="2319687"/>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rPr>
              <a:t>By facilitating effective communication, soft skills </a:t>
            </a:r>
            <a:r>
              <a:rPr lang="en-US" sz="2400" b="1" i="0" dirty="0">
                <a:solidFill>
                  <a:srgbClr val="111111"/>
                </a:solidFill>
                <a:effectLst/>
              </a:rPr>
              <a:t>foster creative problem-solving and build a sense of professional camaraderie</a:t>
            </a:r>
            <a:r>
              <a:rPr lang="en-US" sz="2400" b="0" i="0" dirty="0">
                <a:solidFill>
                  <a:srgbClr val="111111"/>
                </a:solidFill>
                <a:effectLst/>
              </a:rPr>
              <a:t>, which consequently increases productivity of our company. Without soft skills, teams and departments may struggle to function due to communication breakdown, conflict, and inefficacy.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Soft Skills Vector Art, Icons, and Graphics for Free Download">
            <a:extLst>
              <a:ext uri="{FF2B5EF4-FFF2-40B4-BE49-F238E27FC236}">
                <a16:creationId xmlns:a16="http://schemas.microsoft.com/office/drawing/2014/main" id="{7363FDCD-DBE8-841B-0036-4B0D564284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135" y="2213890"/>
            <a:ext cx="4786033" cy="3370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19756</TotalTime>
  <Words>846</Words>
  <Application>Microsoft Office PowerPoint</Application>
  <PresentationFormat>Widescreen</PresentationFormat>
  <Paragraphs>99</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Shree, Shatakshi SBOBNG-PTIY/AED</cp:lastModifiedBy>
  <cp:revision>517</cp:revision>
  <dcterms:created xsi:type="dcterms:W3CDTF">2022-01-18T12:35:56Z</dcterms:created>
  <dcterms:modified xsi:type="dcterms:W3CDTF">2024-08-30T10:06:07Z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