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Section - F</a:t>
            </a:r>
          </a:p>
          <a:p>
            <a:r>
              <a:rPr lang="en-IN" sz="1600" dirty="0"/>
              <a:t>SHATAKSHI MOHAN- PES2UG19CS379</a:t>
            </a:r>
            <a:endParaRPr lang="en-IN" sz="1050" dirty="0"/>
          </a:p>
          <a:p>
            <a:r>
              <a:rPr lang="en-IN" sz="1600" dirty="0"/>
              <a:t>SIDDHI PATIL-PES2UG19CS89</a:t>
            </a:r>
          </a:p>
          <a:p>
            <a:r>
              <a:rPr lang="en-IN" sz="1600" dirty="0"/>
              <a:t>SAMYAK MAURYA-PES2UG19CS360</a:t>
            </a:r>
          </a:p>
          <a:p>
            <a:r>
              <a:rPr lang="en-US" sz="2800" dirty="0"/>
              <a:t> 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https://github.com/shatakshimohan/GetFit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 </a:t>
            </a:r>
            <a:r>
              <a:rPr lang="en-US" sz="3200" dirty="0"/>
              <a:t>We decided to make this project because we felt that there is a need for motivation to work out regularly. And keeping track of progress definitely helps one to stay disciplined.</a:t>
            </a:r>
          </a:p>
          <a:p>
            <a:r>
              <a:rPr lang="en-US" sz="3200" dirty="0"/>
              <a:t>- With our web application one should be able to personally log in their exercise routine and access it whenever. </a:t>
            </a:r>
          </a:p>
          <a:p>
            <a:r>
              <a:rPr lang="en-US" sz="3200" dirty="0"/>
              <a:t>- Our application supports multiple user entries, allowing them to log in with their username, add their exercise details with the duration &amp; date. It also allows the users to view their logged exercises whenever they need to. </a:t>
            </a:r>
          </a:p>
          <a:p>
            <a:r>
              <a:rPr lang="en-US" sz="3200" dirty="0"/>
              <a:t>-The saved exercises can also be edited or deleted if needed making it more user friendly.</a:t>
            </a:r>
            <a:endParaRPr lang="en-IN" sz="32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562600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/>
              <a:t>This web application is a working example of the MERN stack and CRUD operations</a:t>
            </a:r>
          </a:p>
          <a:p>
            <a:r>
              <a:rPr lang="en-IN" sz="1800" dirty="0"/>
              <a:t>(default template used: </a:t>
            </a:r>
            <a:r>
              <a:rPr lang="en-IN" sz="1800" dirty="0" err="1"/>
              <a:t>npx</a:t>
            </a:r>
            <a:r>
              <a:rPr lang="en-IN" sz="1800" dirty="0"/>
              <a:t> create-react-app)</a:t>
            </a:r>
          </a:p>
          <a:p>
            <a:r>
              <a:rPr lang="en-IN" sz="1800" dirty="0"/>
              <a:t>FRONTEND:</a:t>
            </a:r>
          </a:p>
          <a:p>
            <a:r>
              <a:rPr lang="en-IN" sz="1800" dirty="0"/>
              <a:t> The homepage of the application displays the Navigation bar which includes 4 components</a:t>
            </a:r>
          </a:p>
          <a:p>
            <a:pPr marL="0" indent="0">
              <a:buNone/>
            </a:pPr>
            <a:r>
              <a:rPr lang="en-IN" sz="1800" dirty="0"/>
              <a:t>   - Create User: used for user creation and addition to MongoDB database</a:t>
            </a:r>
          </a:p>
          <a:p>
            <a:pPr marL="0" indent="0">
              <a:buNone/>
            </a:pPr>
            <a:r>
              <a:rPr lang="en-IN" sz="1800" dirty="0"/>
              <a:t>   -  Exercises: displays the logged exercises along with their related attributes , also consists of the two options : EDIT , DELETE for editing/deleting the logged contents.</a:t>
            </a:r>
          </a:p>
          <a:p>
            <a:r>
              <a:rPr lang="en-IN" sz="1800" dirty="0"/>
              <a:t>   -Create Exercise Log:  form that allows an existing user to enter their exercise details. Contains a dropdown list for username selection(directly provided by the database) , description for the exercise (swimming, running etc.), duration (in minutes), and date ( uses </a:t>
            </a:r>
            <a:r>
              <a:rPr lang="en-IN" sz="1800" dirty="0" err="1"/>
              <a:t>DatePicker</a:t>
            </a:r>
            <a:r>
              <a:rPr lang="en-IN" sz="1800" dirty="0"/>
              <a:t> package). After the form is filled the user is taken back to homepage.</a:t>
            </a:r>
            <a:r>
              <a:rPr lang="en-IN" sz="1600" dirty="0"/>
              <a:t> MODELS</a:t>
            </a:r>
            <a:r>
              <a:rPr lang="en-IN" sz="2400" dirty="0"/>
              <a:t>: </a:t>
            </a:r>
            <a:r>
              <a:rPr lang="en-IN" sz="1800" dirty="0"/>
              <a:t>since </a:t>
            </a:r>
            <a:r>
              <a:rPr lang="en-IN" sz="1800" dirty="0" err="1"/>
              <a:t>MongoDb</a:t>
            </a:r>
            <a:r>
              <a:rPr lang="en-IN" sz="1800" dirty="0"/>
              <a:t> is a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+mj-lt"/>
              </a:rPr>
              <a:t>noSql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 database, we need to create a model and a schema. For this purpose we install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+mj-lt"/>
              </a:rPr>
              <a:t>mongoose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 which is a node package that makes working with </a:t>
            </a:r>
            <a:r>
              <a:rPr lang="en-US" sz="1800" dirty="0" err="1">
                <a:solidFill>
                  <a:srgbClr val="333333"/>
                </a:solidFill>
                <a:latin typeface="+mj-lt"/>
              </a:rPr>
              <a:t>M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+mj-lt"/>
              </a:rPr>
              <a:t>ongoDb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 easier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ailec-Regular"/>
              </a:rPr>
              <a:t>.</a:t>
            </a:r>
          </a:p>
          <a:p>
            <a:r>
              <a:rPr lang="en-US" sz="1800" b="1" i="0" dirty="0" err="1">
                <a:solidFill>
                  <a:srgbClr val="292929"/>
                </a:solidFill>
                <a:effectLst/>
                <a:latin typeface="+mj-lt"/>
              </a:rPr>
              <a:t>Nodemon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+mj-lt"/>
              </a:rPr>
              <a:t>is a utility that will monitor for any changes in your code and automatically restart your server, which is perfect for development.</a:t>
            </a:r>
          </a:p>
          <a:p>
            <a:r>
              <a:rPr lang="en-US" sz="1800" b="1" dirty="0" err="1">
                <a:solidFill>
                  <a:srgbClr val="292929"/>
                </a:solidFill>
                <a:latin typeface="+mj-lt"/>
              </a:rPr>
              <a:t>Axios</a:t>
            </a:r>
            <a:r>
              <a:rPr lang="en-US" sz="1800" dirty="0">
                <a:solidFill>
                  <a:srgbClr val="292929"/>
                </a:solidFill>
                <a:latin typeface="+mj-lt"/>
              </a:rPr>
              <a:t> library for sending HTTP requests from frontend to the </a:t>
            </a:r>
            <a:r>
              <a:rPr lang="en-IN" sz="1800" b="0" i="0" dirty="0">
                <a:solidFill>
                  <a:srgbClr val="292929"/>
                </a:solidFill>
                <a:effectLst/>
                <a:latin typeface="+mj-lt"/>
              </a:rPr>
              <a:t>server endpoints on the </a:t>
            </a:r>
            <a:r>
              <a:rPr lang="en-US" sz="1800" dirty="0">
                <a:solidFill>
                  <a:srgbClr val="292929"/>
                </a:solidFill>
                <a:latin typeface="+mj-lt"/>
              </a:rPr>
              <a:t>backend. (sends data to backend)</a:t>
            </a:r>
          </a:p>
          <a:p>
            <a:r>
              <a:rPr lang="en-US" sz="1800" dirty="0">
                <a:solidFill>
                  <a:srgbClr val="292929"/>
                </a:solidFill>
                <a:latin typeface="+mj-lt"/>
              </a:rPr>
              <a:t>We used Insomnia to test API server endpoints.</a:t>
            </a:r>
            <a:endParaRPr lang="en-IN" sz="1600" dirty="0">
              <a:latin typeface="+mj-lt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</a:t>
            </a:r>
          </a:p>
          <a:p>
            <a:pPr marL="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Backend</a:t>
            </a:r>
          </a:p>
          <a:p>
            <a:pPr marL="514350" indent="-514350">
              <a:buAutoNum type="arabicParenR"/>
            </a:pPr>
            <a:r>
              <a:rPr lang="en-GB" sz="2000" dirty="0"/>
              <a:t>Server (siddhi &amp; </a:t>
            </a:r>
            <a:r>
              <a:rPr lang="en-GB" sz="2000" dirty="0" err="1"/>
              <a:t>shatakshi</a:t>
            </a:r>
            <a:r>
              <a:rPr lang="en-GB" sz="2000" dirty="0"/>
              <a:t>)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2000" dirty="0"/>
              <a:t>Models (</a:t>
            </a:r>
            <a:r>
              <a:rPr lang="en-US" sz="2000" dirty="0" err="1"/>
              <a:t>samyak</a:t>
            </a:r>
            <a:r>
              <a:rPr lang="en-US" sz="2000" dirty="0"/>
              <a:t>)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GB" sz="2000" dirty="0"/>
              <a:t>Routes (siddhi &amp; </a:t>
            </a:r>
            <a:r>
              <a:rPr lang="en-GB" sz="2000" dirty="0" err="1"/>
              <a:t>shatakshi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Frontend</a:t>
            </a:r>
          </a:p>
          <a:p>
            <a:pPr marL="0" indent="0">
              <a:buNone/>
            </a:pPr>
            <a:r>
              <a:rPr lang="en-GB" sz="2000" dirty="0"/>
              <a:t>1)SRC</a:t>
            </a:r>
          </a:p>
          <a:p>
            <a:pPr marL="0" indent="0">
              <a:buNone/>
            </a:pPr>
            <a:r>
              <a:rPr lang="en-GB" sz="2000" dirty="0"/>
              <a:t> 1.create-exercise &amp; create-user components (</a:t>
            </a:r>
            <a:r>
              <a:rPr lang="en-GB" sz="2000" dirty="0" err="1"/>
              <a:t>shatakshi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 2. edit-exercise &amp; exercises-list (siddhi)</a:t>
            </a:r>
          </a:p>
          <a:p>
            <a:pPr marL="0" indent="0">
              <a:buNone/>
            </a:pPr>
            <a:r>
              <a:rPr lang="en-GB" sz="2000" dirty="0"/>
              <a:t> 3) navbar, homepage, app.js ,index.html (</a:t>
            </a:r>
            <a:r>
              <a:rPr lang="en-GB" sz="2000" dirty="0" err="1"/>
              <a:t>samyak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456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Sailec-Regular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Siddhi Patil</cp:lastModifiedBy>
  <cp:revision>5</cp:revision>
  <dcterms:created xsi:type="dcterms:W3CDTF">2020-11-18T05:59:33Z</dcterms:created>
  <dcterms:modified xsi:type="dcterms:W3CDTF">2020-12-06T14:24:25Z</dcterms:modified>
</cp:coreProperties>
</file>