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/>
              <a:t>поставок обновлений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Уровень 0 – результат (+его ценность)</a:t>
            </a:r>
          </a:p>
          <a:p>
            <a:r>
              <a:rPr lang="ru-RU" dirty="0" smtClean="0"/>
              <a:t>Уровень 1 – декомпозиция результата</a:t>
            </a:r>
          </a:p>
          <a:p>
            <a:r>
              <a:rPr lang="ru-RU" dirty="0" smtClean="0"/>
              <a:t>Уровень 2 – неопределенности, влияющие на стоимость</a:t>
            </a:r>
          </a:p>
          <a:p>
            <a:r>
              <a:rPr lang="ru-RU" dirty="0" smtClean="0"/>
              <a:t>Уровень 3 – операции, работы, результаты, информация, и пр., снимающие неопределенности</a:t>
            </a:r>
          </a:p>
          <a:p>
            <a:r>
              <a:rPr lang="ru-RU" dirty="0" smtClean="0"/>
              <a:t>Уровень 4 – конкретные 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0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Очередность процессов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37551" y="315870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400" dirty="0"/>
              <a:t>Подготовить файл начальной поставки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066542" y="2602264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400" dirty="0"/>
              <a:t>Подготовить файл обновления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41934" y="3749237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400" dirty="0"/>
              <a:t>Подготовить базу пользователя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22970" y="260331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400" dirty="0"/>
              <a:t>Присвоить очередную версию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308304" y="3280275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400" dirty="0" smtClean="0"/>
              <a:t>Обновить пользователя</a:t>
            </a:r>
            <a:endParaRPr lang="ru-RU" sz="1400" dirty="0"/>
          </a:p>
        </p:txBody>
      </p:sp>
      <p:sp>
        <p:nvSpPr>
          <p:cNvPr id="13" name="Стрелка вправо 12"/>
          <p:cNvSpPr/>
          <p:nvPr/>
        </p:nvSpPr>
        <p:spPr>
          <a:xfrm rot="19307780">
            <a:off x="2249719" y="3077807"/>
            <a:ext cx="573251" cy="40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080204">
            <a:off x="2411695" y="3676373"/>
            <a:ext cx="1317114" cy="40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4427984" y="2780928"/>
            <a:ext cx="573251" cy="40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20812671">
            <a:off x="5470983" y="3657081"/>
            <a:ext cx="1582410" cy="40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1883681">
            <a:off x="6676211" y="2885583"/>
            <a:ext cx="573251" cy="40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7138" y="297320"/>
            <a:ext cx="7772400" cy="336942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Подготовка обновления поставщика.</a:t>
            </a:r>
            <a:endParaRPr lang="ru-RU" sz="24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861908" y="3501079"/>
            <a:ext cx="6091290" cy="294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7" idx="0"/>
          </p:cNvCxnSpPr>
          <p:nvPr/>
        </p:nvCxnSpPr>
        <p:spPr>
          <a:xfrm flipV="1">
            <a:off x="1891724" y="3602018"/>
            <a:ext cx="1802332" cy="2509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6046" y="6111162"/>
            <a:ext cx="277135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600" dirty="0"/>
              <a:t>Подготовить файл обновления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61511" y="4398431"/>
            <a:ext cx="144828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 smtClean="0"/>
              <a:t>Для каких версий доступно обновление</a:t>
            </a:r>
            <a:endParaRPr lang="ru-RU" sz="1200" dirty="0"/>
          </a:p>
        </p:txBody>
      </p:sp>
      <p:cxnSp>
        <p:nvCxnSpPr>
          <p:cNvPr id="17" name="Прямая со стрелкой 16"/>
          <p:cNvCxnSpPr>
            <a:stCxn id="16" idx="3"/>
          </p:cNvCxnSpPr>
          <p:nvPr/>
        </p:nvCxnSpPr>
        <p:spPr>
          <a:xfrm flipV="1">
            <a:off x="1609800" y="4716495"/>
            <a:ext cx="1234008" cy="5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2" idx="0"/>
          </p:cNvCxnSpPr>
          <p:nvPr/>
        </p:nvCxnSpPr>
        <p:spPr>
          <a:xfrm flipV="1">
            <a:off x="5262332" y="3593415"/>
            <a:ext cx="1244636" cy="27845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5619" y="6377945"/>
            <a:ext cx="321342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600" dirty="0"/>
              <a:t>Подготовить базу пользователя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9535" y="5570380"/>
            <a:ext cx="136783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 smtClean="0"/>
              <a:t>Поставить базу на поддержку</a:t>
            </a:r>
            <a:endParaRPr lang="ru-RU" sz="12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5631793" y="5763411"/>
            <a:ext cx="1237252" cy="16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37" idx="2"/>
          </p:cNvCxnSpPr>
          <p:nvPr/>
        </p:nvCxnSpPr>
        <p:spPr>
          <a:xfrm>
            <a:off x="2981108" y="1719241"/>
            <a:ext cx="595290" cy="1720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101" y="2186534"/>
            <a:ext cx="122201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 smtClean="0"/>
              <a:t>Есть или нет </a:t>
            </a:r>
            <a:r>
              <a:rPr lang="en-US" sz="1200" dirty="0" err="1" smtClean="0"/>
              <a:t>cf</a:t>
            </a:r>
            <a:r>
              <a:rPr lang="en-US" sz="1200" dirty="0" smtClean="0"/>
              <a:t> </a:t>
            </a:r>
            <a:r>
              <a:rPr lang="ru-RU" sz="1200" dirty="0" smtClean="0"/>
              <a:t>поставщика в среде сборки обновлений</a:t>
            </a:r>
            <a:endParaRPr lang="ru-R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161857" y="888244"/>
            <a:ext cx="163850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600" dirty="0"/>
              <a:t>Подготовить файл начальной поставки</a:t>
            </a:r>
            <a:endParaRPr lang="ru-RU" sz="16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1346335" y="2057414"/>
            <a:ext cx="874984" cy="54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6" idx="3"/>
          </p:cNvCxnSpPr>
          <p:nvPr/>
        </p:nvCxnSpPr>
        <p:spPr>
          <a:xfrm>
            <a:off x="1285111" y="2602033"/>
            <a:ext cx="1952225" cy="99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22655" y="945099"/>
            <a:ext cx="301827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1600" dirty="0"/>
              <a:t>Присвоить очередную версию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5271591" y="1299964"/>
            <a:ext cx="989398" cy="22113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61515" y="2675190"/>
            <a:ext cx="158827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 smtClean="0"/>
              <a:t>Как часто нужно готовить обновления</a:t>
            </a:r>
            <a:endParaRPr lang="ru-RU" sz="1200" dirty="0"/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5549786" y="2906023"/>
            <a:ext cx="385117" cy="7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1671543" y="4031577"/>
            <a:ext cx="477396" cy="602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500522" y="3742273"/>
            <a:ext cx="1866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Менялись ли библиотеки конфигурации</a:t>
            </a:r>
            <a:endParaRPr lang="ru-RU" sz="12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85436" y="1806661"/>
            <a:ext cx="16473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Создаем его если нет</a:t>
            </a:r>
            <a:endParaRPr lang="ru-R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561450" y="2325034"/>
            <a:ext cx="234154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 smtClean="0"/>
              <a:t>Регламент присвоения версии</a:t>
            </a:r>
            <a:endParaRPr lang="ru-RU" sz="1200" dirty="0"/>
          </a:p>
        </p:txBody>
      </p:sp>
      <p:cxnSp>
        <p:nvCxnSpPr>
          <p:cNvPr id="79" name="Прямая со стрелкой 78"/>
          <p:cNvCxnSpPr>
            <a:stCxn id="77" idx="1"/>
          </p:cNvCxnSpPr>
          <p:nvPr/>
        </p:nvCxnSpPr>
        <p:spPr>
          <a:xfrm flipH="1">
            <a:off x="5871344" y="2463534"/>
            <a:ext cx="690106" cy="157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6601309" y="5125392"/>
            <a:ext cx="180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Кто текущий поставщик?</a:t>
            </a:r>
            <a:endParaRPr lang="ru-RU" sz="1200" dirty="0"/>
          </a:p>
        </p:txBody>
      </p:sp>
      <p:cxnSp>
        <p:nvCxnSpPr>
          <p:cNvPr id="55" name="Прямая со стрелкой 54"/>
          <p:cNvCxnSpPr>
            <a:stCxn id="51" idx="2"/>
          </p:cNvCxnSpPr>
          <p:nvPr/>
        </p:nvCxnSpPr>
        <p:spPr>
          <a:xfrm flipH="1">
            <a:off x="6229707" y="5402391"/>
            <a:ext cx="1276241" cy="34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242108" y="5154882"/>
            <a:ext cx="1595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Изменения в структуре объектов требуют поэтапной конвертации данных </a:t>
            </a:r>
            <a:endParaRPr lang="ru-RU" sz="1200" dirty="0"/>
          </a:p>
        </p:txBody>
      </p:sp>
      <p:cxnSp>
        <p:nvCxnSpPr>
          <p:cNvPr id="91" name="Прямая со стрелкой 90"/>
          <p:cNvCxnSpPr/>
          <p:nvPr/>
        </p:nvCxnSpPr>
        <p:spPr>
          <a:xfrm flipV="1">
            <a:off x="1742762" y="4860850"/>
            <a:ext cx="366641" cy="58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6073704" y="1815233"/>
            <a:ext cx="1028576" cy="73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7209264" y="1336336"/>
            <a:ext cx="128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Это </a:t>
            </a:r>
            <a:r>
              <a:rPr lang="ru-RU" sz="1200" dirty="0"/>
              <a:t>собственное </a:t>
            </a:r>
            <a:r>
              <a:rPr lang="ru-RU" sz="1200" dirty="0" smtClean="0"/>
              <a:t>решение или </a:t>
            </a:r>
            <a:r>
              <a:rPr lang="ru-RU" sz="1200" dirty="0"/>
              <a:t>доработка типового</a:t>
            </a:r>
          </a:p>
          <a:p>
            <a:endParaRPr lang="ru-R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033388" y="3124780"/>
            <a:ext cx="1965437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/>
              <a:t>Пользователь может обновиться</a:t>
            </a:r>
            <a:endParaRPr lang="ru-RU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3033648" y="4834344"/>
            <a:ext cx="170226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 smtClean="0"/>
              <a:t>Консолидация изменений при групповой разработке</a:t>
            </a:r>
            <a:endParaRPr lang="ru-RU" sz="1200" dirty="0"/>
          </a:p>
        </p:txBody>
      </p:sp>
      <p:cxnSp>
        <p:nvCxnSpPr>
          <p:cNvPr id="81" name="Прямая со стрелкой 80"/>
          <p:cNvCxnSpPr>
            <a:stCxn id="80" idx="1"/>
          </p:cNvCxnSpPr>
          <p:nvPr/>
        </p:nvCxnSpPr>
        <p:spPr>
          <a:xfrm flipH="1" flipV="1">
            <a:off x="2658990" y="5052050"/>
            <a:ext cx="374658" cy="1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27062" y="4150470"/>
            <a:ext cx="170226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200" dirty="0" smtClean="0"/>
              <a:t>Требуется ли создавать дистрибутив</a:t>
            </a:r>
            <a:endParaRPr lang="ru-RU" sz="1200" dirty="0"/>
          </a:p>
        </p:txBody>
      </p:sp>
      <p:cxnSp>
        <p:nvCxnSpPr>
          <p:cNvPr id="92" name="Прямая со стрелкой 91"/>
          <p:cNvCxnSpPr/>
          <p:nvPr/>
        </p:nvCxnSpPr>
        <p:spPr>
          <a:xfrm flipH="1" flipV="1">
            <a:off x="3220073" y="4305065"/>
            <a:ext cx="374658" cy="1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97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143</Words>
  <Application>Microsoft Office PowerPoint</Application>
  <PresentationFormat>Экран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Создание поставок обновлений</vt:lpstr>
      <vt:lpstr>Очередность процессов</vt:lpstr>
      <vt:lpstr>Подготовка обновления поставщика.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Город ЦУП</dc:title>
  <dc:creator>Johnny</dc:creator>
  <cp:lastModifiedBy>Шатунов Александр Сергеевич</cp:lastModifiedBy>
  <cp:revision>107</cp:revision>
  <dcterms:created xsi:type="dcterms:W3CDTF">2017-11-13T12:30:34Z</dcterms:created>
  <dcterms:modified xsi:type="dcterms:W3CDTF">2018-06-28T10:23:37Z</dcterms:modified>
</cp:coreProperties>
</file>