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4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5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0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8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6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1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1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9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2D2B-B877-4790-8B3E-99A70D96905A}" type="datetimeFigureOut">
              <a:rPr lang="ru-RU" smtClean="0"/>
              <a:t>03.07.2018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9B8F-442B-41D3-8970-41E9A1A44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53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Создаем обновления к собственным решениям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58399"/>
              </p:ext>
            </p:extLst>
          </p:nvPr>
        </p:nvGraphicFramePr>
        <p:xfrm>
          <a:off x="838200" y="1825623"/>
          <a:ext cx="10515600" cy="463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7177080"/>
                    </a:ext>
                  </a:extLst>
                </a:gridCol>
                <a:gridCol w="3326187">
                  <a:extLst>
                    <a:ext uri="{9D8B030D-6E8A-4147-A177-3AD203B41FA5}">
                      <a16:colId xmlns:a16="http://schemas.microsoft.com/office/drawing/2014/main" val="621458388"/>
                    </a:ext>
                  </a:extLst>
                </a:gridCol>
                <a:gridCol w="3684213">
                  <a:extLst>
                    <a:ext uri="{9D8B030D-6E8A-4147-A177-3AD203B41FA5}">
                      <a16:colId xmlns:a16="http://schemas.microsoft.com/office/drawing/2014/main" val="3208544658"/>
                    </a:ext>
                  </a:extLst>
                </a:gridCol>
              </a:tblGrid>
              <a:tr h="2318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Среда разработки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2113"/>
                  </a:ext>
                </a:extLst>
              </a:tr>
              <a:tr h="2318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Среда пользователя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304343"/>
                  </a:ext>
                </a:extLst>
              </a:tr>
            </a:tbl>
          </a:graphicData>
        </a:graphic>
      </p:graphicFrame>
      <p:sp>
        <p:nvSpPr>
          <p:cNvPr id="5" name="Блок-схема: магнитный диск 4"/>
          <p:cNvSpPr/>
          <p:nvPr/>
        </p:nvSpPr>
        <p:spPr>
          <a:xfrm>
            <a:off x="5334000" y="2611316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1.0.0.0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8708047" y="2611316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1.0.0.1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812823" y="4882660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1.0.0.1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1385" y="4656990"/>
            <a:ext cx="421298" cy="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ru-RU" dirty="0" smtClean="0"/>
              <a:t>. Создаем обновления</a:t>
            </a:r>
            <a:r>
              <a:rPr lang="en-US" dirty="0" smtClean="0"/>
              <a:t> </a:t>
            </a:r>
            <a:r>
              <a:rPr lang="ru-RU" dirty="0" smtClean="0"/>
              <a:t>к типовым конфигурациям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647097"/>
              </p:ext>
            </p:extLst>
          </p:nvPr>
        </p:nvGraphicFramePr>
        <p:xfrm>
          <a:off x="838200" y="1825623"/>
          <a:ext cx="10515600" cy="463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71770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14583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08544658"/>
                    </a:ext>
                  </a:extLst>
                </a:gridCol>
              </a:tblGrid>
              <a:tr h="2318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Среда разработки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2113"/>
                  </a:ext>
                </a:extLst>
              </a:tr>
              <a:tr h="23183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Среда пользователя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304343"/>
                  </a:ext>
                </a:extLst>
              </a:tr>
            </a:tbl>
          </a:graphicData>
        </a:graphic>
      </p:graphicFrame>
      <p:sp>
        <p:nvSpPr>
          <p:cNvPr id="5" name="Блок-схема: магнитный диск 4"/>
          <p:cNvSpPr/>
          <p:nvPr/>
        </p:nvSpPr>
        <p:spPr>
          <a:xfrm>
            <a:off x="5489331" y="2611316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3.0.59.54 (</a:t>
            </a:r>
            <a:r>
              <a:rPr lang="en-US" dirty="0" smtClean="0"/>
              <a:t>1</a:t>
            </a:r>
            <a:r>
              <a:rPr lang="ru-RU" dirty="0" smtClean="0"/>
              <a:t>С)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9097108" y="4882662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3.0.60.60</a:t>
            </a:r>
          </a:p>
          <a:p>
            <a:pPr algn="ctr"/>
            <a:r>
              <a:rPr lang="en-US" dirty="0" smtClean="0"/>
              <a:t>(IBS)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1560" y="4690330"/>
            <a:ext cx="421298" cy="384663"/>
          </a:xfrm>
          <a:prstGeom prst="rect">
            <a:avLst/>
          </a:prstGeom>
        </p:spPr>
      </p:pic>
      <p:sp>
        <p:nvSpPr>
          <p:cNvPr id="9" name="Блок-схема: магнитный диск 8"/>
          <p:cNvSpPr/>
          <p:nvPr/>
        </p:nvSpPr>
        <p:spPr>
          <a:xfrm>
            <a:off x="5489331" y="4882661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3.0.59.54 (</a:t>
            </a:r>
            <a:r>
              <a:rPr lang="en-US" dirty="0" smtClean="0"/>
              <a:t>1</a:t>
            </a:r>
            <a:r>
              <a:rPr lang="ru-RU" dirty="0" smtClean="0"/>
              <a:t>С)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9094177" y="2611316"/>
            <a:ext cx="1213338" cy="852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3.0.60.60</a:t>
            </a:r>
          </a:p>
          <a:p>
            <a:pPr algn="ctr"/>
            <a:r>
              <a:rPr lang="en-US" dirty="0" smtClean="0"/>
              <a:t>(1C)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451" y="2418984"/>
            <a:ext cx="421298" cy="3846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451" y="4690330"/>
            <a:ext cx="421298" cy="3846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1057" y="2440415"/>
            <a:ext cx="341801" cy="3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передачи обновлений при доработке типового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1977231"/>
            <a:ext cx="7410450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9318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1. Создаем обновления к собственным решениям</vt:lpstr>
      <vt:lpstr>2. Создаем обновления к типовым конфигурациям</vt:lpstr>
      <vt:lpstr>Последовательность передачи обновлений при доработке типового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обновлений </dc:title>
  <dc:creator>Шатунов Александр Сергеевич</dc:creator>
  <cp:lastModifiedBy>Шатунов Александр Сергеевич</cp:lastModifiedBy>
  <cp:revision>7</cp:revision>
  <dcterms:created xsi:type="dcterms:W3CDTF">2018-06-29T08:20:24Z</dcterms:created>
  <dcterms:modified xsi:type="dcterms:W3CDTF">2018-07-03T10:58:35Z</dcterms:modified>
</cp:coreProperties>
</file>