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4" r:id="rId7"/>
    <p:sldId id="277" r:id="rId8"/>
    <p:sldId id="260" r:id="rId9"/>
    <p:sldId id="261" r:id="rId10"/>
    <p:sldId id="262" r:id="rId11"/>
    <p:sldId id="276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F55C-1D16-4F09-A62D-F909AF878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3D8BA-C1F2-4181-9486-21268991E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BD770-1AE0-478A-8CAA-0404C1FF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628A-8F03-4D5C-A729-E0EC1D8D497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ADB9B-2965-4D64-B0EA-E804A31E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48CFB-766E-4D5F-A794-B0ECA8A7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38C9-C180-4852-A2AF-6E0024B6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CDDB-A52C-45D8-AC7D-5BE247B7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D21A0-9DFC-47E5-8763-BB13E35C5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F7F80-D443-4022-BEB4-414F9C06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628A-8F03-4D5C-A729-E0EC1D8D497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EC00-0396-48ED-B035-B0B34CBD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1B1C4-ADD4-461F-B700-6C20CB38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38C9-C180-4852-A2AF-6E0024B6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2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0B4FD-972B-4C3B-8103-043B59F79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1DAD5-DCC8-4215-82F1-7DDCDC084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6FD34-9BA6-4CC1-AB4F-6DFA2139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628A-8F03-4D5C-A729-E0EC1D8D497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57425-CB20-4302-86C9-376CC261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E49E-3AC1-414D-8384-0741EE9C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38C9-C180-4852-A2AF-6E0024B6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9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C5CC-3EB8-4B41-972D-16DB5C5F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C230-6903-4753-870A-15E3BD886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54DA9-184E-44B7-9B9F-21C7F3F1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628A-8F03-4D5C-A729-E0EC1D8D497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AAF2-59E2-43AE-A8FD-2DCEF62F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B83CA-CE40-450A-BB94-BFBE679B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38C9-C180-4852-A2AF-6E0024B6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9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2541-9B8B-49DF-AFE2-3B55D6F4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D73D2-C076-4FC0-96BC-42BADF49F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BB255-4704-429E-94A6-1A1AEFBB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628A-8F03-4D5C-A729-E0EC1D8D497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60562-D260-4E69-AADD-80B9C48E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68E25-1557-4571-AB79-CA20E64C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38C9-C180-4852-A2AF-6E0024B6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8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BBA0-01E1-4D71-A6A5-CA0E3E84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8900A-1128-4125-8E96-D86D541C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3856C-EB5F-4CFE-A54E-2C98F5325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BAB34-80B0-48C7-BBEC-CA7D9088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628A-8F03-4D5C-A729-E0EC1D8D497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F88C6-4414-42A9-93B5-B85B7FB8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71737-E7E5-4408-A03F-43C0E958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38C9-C180-4852-A2AF-6E0024B6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9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0521-A0CC-400D-B7B8-C2466896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307E0-7DC1-4A20-8206-4F80EA858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03AB9-9302-4C7E-A6EE-631C6E37D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3B169-AA01-4623-81B4-B2B4D2474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DB89B-A73F-4B62-9A85-177392D25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D02AC-104C-4158-9814-13558679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628A-8F03-4D5C-A729-E0EC1D8D497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849C3-E4D7-4B35-B873-07BCB78A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9D24A-D9AE-4987-BA9A-B2247812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38C9-C180-4852-A2AF-6E0024B6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0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955F-38E5-4D07-BCE3-200C6D77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98244-C683-48F6-9D0E-BB0E9EEC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628A-8F03-4D5C-A729-E0EC1D8D497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83BF0-5500-4405-9490-44B690D3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2D328-B520-4201-8612-D702B244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38C9-C180-4852-A2AF-6E0024B6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0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E8ACA-4E4A-45D3-9A7B-B544F83D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628A-8F03-4D5C-A729-E0EC1D8D497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BA59F-4AB8-4E28-B201-25F71E83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94C11-BCAD-4AEC-B970-9170464B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38C9-C180-4852-A2AF-6E0024B6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2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0537-9E4B-4E85-BE2C-4EFADEB4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06D7-0E1A-4398-A1F2-D06EDDCAC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93A44-9368-4890-B85E-397F634C5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C2174-3C1C-418B-B7AB-1ACBEC4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628A-8F03-4D5C-A729-E0EC1D8D497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5AD6E-0AD1-45EC-BACE-59F085A0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5F638-DBE9-4AE1-8A29-C2F8EC8E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38C9-C180-4852-A2AF-6E0024B6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4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1073-FF7F-4954-8D2A-61B563DA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4A9A9-81F3-4B47-9E4E-F388FE92B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4D4DB-1561-4FBC-9F3A-61B902AF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57E08-20F0-4229-AF3C-040A8012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628A-8F03-4D5C-A729-E0EC1D8D497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7317E-9327-4AFA-B4AD-1D1C963B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12B13-8AB7-462B-946B-CAAED30C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38C9-C180-4852-A2AF-6E0024B6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6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39B7C-B04A-4DC9-8EE0-A2E20C7D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8F480-5CCE-4566-8D0E-0150CA431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19F0-8295-4A80-BFF8-6C00CE9A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4628A-8F03-4D5C-A729-E0EC1D8D497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451DF-47CB-44BC-AAEE-B42F0DDD0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79A21-A338-42C7-8AE1-5BC71754A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B38C9-C180-4852-A2AF-6E0024B6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E229-1313-4686-94F8-68F992FBD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Project You Asked For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844A4-CD7B-409E-B8AE-C692A4B5D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 would like to call it “the uncompleted ticket for my future dreams”.</a:t>
            </a:r>
          </a:p>
        </p:txBody>
      </p:sp>
    </p:spTree>
    <p:extLst>
      <p:ext uri="{BB962C8B-B14F-4D97-AF65-F5344CB8AC3E}">
        <p14:creationId xmlns:p14="http://schemas.microsoft.com/office/powerpoint/2010/main" val="2060443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B573A4-1023-4CC9-AA09-494D0ADFC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2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85CF38-5B53-4041-95D5-B5A5DF091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4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AA906-4974-4CFA-9CD9-825DC97A1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7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1B5A-8A22-451C-89CE-10897253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1FFD9-4ACD-4781-BAB8-DBD566F8D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54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55A5-480E-4930-B715-48048FD7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ED4A-EC9E-47B2-A278-8EEBC97A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C6FD-CD6F-4C41-B309-2EE7D1D5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07F0-341F-4436-B9AA-C98404750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63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FA77-7FFC-4666-9096-19B11AD8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79D09-5A27-4817-B65C-2DBC3BB7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0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0BA3-A4F8-464D-B247-353D4741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B622A-DA18-481A-8BF9-498C939E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82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ABF3-AE1E-4FCC-BA61-D77A05DE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47A0-04EE-4D58-BBEE-18D5878B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5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E734-ADE1-448B-97CD-9593D992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9942-3FCB-4D90-A4A8-B4E5F3639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9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61BF6-B46D-4D12-9D76-3E1D8C400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1002"/>
            <a:ext cx="9144000" cy="1655996"/>
          </a:xfrm>
        </p:spPr>
        <p:txBody>
          <a:bodyPr>
            <a:normAutofit fontScale="90000"/>
          </a:bodyPr>
          <a:lstStyle/>
          <a:p>
            <a:r>
              <a:rPr lang="en-US" dirty="0"/>
              <a:t>Who am I?</a:t>
            </a:r>
            <a:br>
              <a:rPr lang="en-US" dirty="0"/>
            </a:br>
            <a:r>
              <a:rPr lang="en-US" dirty="0"/>
              <a:t>(Self-introduction)</a:t>
            </a:r>
          </a:p>
        </p:txBody>
      </p:sp>
    </p:spTree>
    <p:extLst>
      <p:ext uri="{BB962C8B-B14F-4D97-AF65-F5344CB8AC3E}">
        <p14:creationId xmlns:p14="http://schemas.microsoft.com/office/powerpoint/2010/main" val="951929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C39E-49C6-4372-AABD-4E2F3DA3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C219-C202-4DD2-A383-CE0FCDFD4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39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3FC7-D910-4C05-BB0C-AB7A2F65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F5895-8AEE-47CA-A48C-75EDABC77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33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407E-CE44-4673-8DB3-4115DC23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1A7B-863C-438A-9233-57D5F0D5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9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0695-9635-45D4-BBB1-D1472863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Environment Setup &amp; Configuration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1C1316-196A-4BAF-9766-54F8DC42D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Xampp.</a:t>
            </a:r>
          </a:p>
          <a:p>
            <a:r>
              <a:rPr lang="en-US" dirty="0"/>
              <a:t>Composer.</a:t>
            </a:r>
          </a:p>
          <a:p>
            <a:r>
              <a:rPr lang="en-US" dirty="0"/>
              <a:t>Php 5.4 (with artisan).</a:t>
            </a:r>
          </a:p>
          <a:p>
            <a:r>
              <a:rPr lang="en-US" dirty="0"/>
              <a:t>Laravel 4.2.11.</a:t>
            </a:r>
          </a:p>
          <a:p>
            <a:r>
              <a:rPr lang="en-US" dirty="0"/>
              <a:t>Gitbash.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3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5C2628-F66B-45CF-A94A-7ECA932D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6867"/>
            <a:ext cx="10515600" cy="1064266"/>
          </a:xfrm>
        </p:spPr>
        <p:txBody>
          <a:bodyPr/>
          <a:lstStyle/>
          <a:p>
            <a:pPr algn="ctr"/>
            <a:r>
              <a:rPr lang="en-US" dirty="0"/>
              <a:t>PHP CODE</a:t>
            </a:r>
          </a:p>
        </p:txBody>
      </p:sp>
    </p:spTree>
    <p:extLst>
      <p:ext uri="{BB962C8B-B14F-4D97-AF65-F5344CB8AC3E}">
        <p14:creationId xmlns:p14="http://schemas.microsoft.com/office/powerpoint/2010/main" val="385931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42C438-F1DB-4749-BE0F-C596266F6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8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</a:t>
            </a:r>
            <a:br>
              <a:rPr lang="en-US" dirty="0"/>
            </a:br>
            <a:r>
              <a:rPr lang="en-US" sz="3100" dirty="0"/>
              <a:t>(PhpMyAdmin)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4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94C577-7D31-43A8-A9E3-99B34B9C7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6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21520F-28C1-4F16-8943-B98FC63D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1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F32669-D461-45D3-939A-7C60B0250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Flask API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55192A-879B-4528-B1ED-11A926808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3A1C-4546-422F-B5F4-745525DCF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3673"/>
            <a:ext cx="9144000" cy="850653"/>
          </a:xfrm>
        </p:spPr>
        <p:txBody>
          <a:bodyPr>
            <a:normAutofit fontScale="90000"/>
          </a:bodyPr>
          <a:lstStyle/>
          <a:p>
            <a:r>
              <a:rPr lang="en-US" dirty="0"/>
              <a:t>Some Screenshots</a:t>
            </a:r>
          </a:p>
        </p:txBody>
      </p:sp>
    </p:spTree>
    <p:extLst>
      <p:ext uri="{BB962C8B-B14F-4D97-AF65-F5344CB8AC3E}">
        <p14:creationId xmlns:p14="http://schemas.microsoft.com/office/powerpoint/2010/main" val="209479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59</Words>
  <Application>Microsoft Office PowerPoint</Application>
  <PresentationFormat>Widescreen</PresentationFormat>
  <Paragraphs>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The Project You Asked For </vt:lpstr>
      <vt:lpstr>Who am I? (Self-introduction)</vt:lpstr>
      <vt:lpstr>Environment Setup &amp; Configuration</vt:lpstr>
      <vt:lpstr>PHP CODE</vt:lpstr>
      <vt:lpstr>Database (PhpMyAdmin)</vt:lpstr>
      <vt:lpstr>PowerPoint Presentation</vt:lpstr>
      <vt:lpstr>PowerPoint Presentation</vt:lpstr>
      <vt:lpstr>Flask API</vt:lpstr>
      <vt:lpstr>Some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Project You Asked For </dc:title>
  <dc:creator>Shatha Abu AlRob</dc:creator>
  <cp:lastModifiedBy>Shatha Abu AlRob</cp:lastModifiedBy>
  <cp:revision>6</cp:revision>
  <dcterms:created xsi:type="dcterms:W3CDTF">2021-06-05T21:55:59Z</dcterms:created>
  <dcterms:modified xsi:type="dcterms:W3CDTF">2021-06-05T23:22:37Z</dcterms:modified>
</cp:coreProperties>
</file>