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Alshaer" initials="MA" lastIdx="1" clrIdx="0">
    <p:extLst>
      <p:ext uri="{19B8F6BF-5375-455C-9EA6-DF929625EA0E}">
        <p15:presenceInfo xmlns:p15="http://schemas.microsoft.com/office/powerpoint/2012/main" userId="S-1-5-21-768446624-3166553118-339741034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50A-80D4-422F-91BC-EAC42888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B02F5-5610-4BE1-8983-D86F1893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680E-5EF0-419D-A946-BAC9A8F5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8F21-B49D-4F13-A151-CFEAC27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8E4E-D760-43FF-891E-F4096408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14ED-A35A-40A1-BA7D-226866A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46DB3-D8DB-479F-814B-0BE54D7F9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1E15-CC86-4F15-A274-83B59E0D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44E42-9F42-45E0-8674-73B469DB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E1D7-2B78-47D0-B3BC-A282CFC0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BED2C-E5BC-4EF7-8426-5985A8D80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FC5D8-1043-44C5-8B54-2A827837E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3D5E-ED47-4610-B2B1-0D1278BA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294E-AAEA-4E0C-B8DE-ACE4B7A0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BC0A-03A2-4A34-BCB5-F22EBA54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7295-09E0-4172-ABCB-418D75D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2AE5-16C3-4B2A-A233-F98CE737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B9DB-52B6-4EB0-90F9-A959723A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5FC9-EAF7-445F-B32B-E7ADC23C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75AD-FF0B-40DB-8794-A4196F46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24CA-8F60-49C9-9CAA-FE75FEA5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269D-49F5-4735-91EE-338C1D2A0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C47A-BC18-4F60-A7A5-2D7611A6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C4FC-2A03-4B03-9963-4D301833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8A662-EC7E-413C-A52A-8772CBCD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0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6FD8-F455-4279-9C9D-60AEAD05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4ECF-5990-45DF-BD82-89AE13486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9849-20A7-4A3D-915C-C5C1DF13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3A3-D394-4493-8BF3-3CFF5C65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BCEDB-42DA-48D4-A42C-3437142F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8E4B4-8D8B-4143-A49B-F3D562E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D56E-BF6B-4689-82D5-5911A2BA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7D3F-D44D-4D99-9C86-70A281A8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06659-D857-4FE3-9BD3-72821259C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73675-8DAD-42F1-AD7E-89A0D4CD1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0F8F0-4790-4F6B-AE16-B580A3D22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B3FA3-D410-4481-8E44-6AB966C1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13B97-56A4-4BB9-8ED1-79AEBC88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A2BDA-350D-491E-85D3-3C58733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7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8DD2-641D-4E4F-BDE7-62BAD5A4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B4BC7-AC03-4EDE-A1F2-92168410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DDAE2-178A-438E-B611-40F2A72F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07F05-0870-4A6C-AC19-1BA8A092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B8E94-9C74-453C-B504-0BAE1154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9D386-3EAE-4791-91AB-36037581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85ECD-7795-4E52-8B53-DAB21FCC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635F-3B8E-4FE7-9E96-01CD4A6E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B81B-3E65-4812-9A9D-52D4DF01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A6FC-CB26-4271-BB39-5DB16401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0D3A8-DC93-4C73-9E23-8C5620C1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C989F-D9D4-4EEC-8683-B0E42D29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6EB7-5F0A-4F19-B56B-EC40FBBB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D39C-3DD2-4DD9-B14A-BA6E06D9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B01B0-1F00-443A-AF33-FABE1CDC4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40CB3-C4E6-4FEA-BE51-B85ED87B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95B20-2EE2-4DAF-97E1-A1EF97F5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DBB81-1FE4-4D51-8DB0-AD41CFD1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D249B-7C4C-4683-8E4F-DA11CB2C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291A1-F1A9-48B5-BAA1-431C5350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B36C-A2EE-484C-976E-F650C127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F959-E2C8-4BC9-B447-C8C26FFFF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D793-3E40-4AF5-8C5E-5133FE38959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8DD1-B9AC-441F-B1B8-8D9F8D8B5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33F9-572D-4E10-8587-DF803DBD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70FC9-F862-4C46-96F8-A6DC1657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Main Project Folder&#10;">
            <a:extLst>
              <a:ext uri="{FF2B5EF4-FFF2-40B4-BE49-F238E27FC236}">
                <a16:creationId xmlns:a16="http://schemas.microsoft.com/office/drawing/2014/main" id="{D275ADFF-1C94-4599-8F0C-EE23BA4C1D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939" y="152824"/>
            <a:ext cx="1504121" cy="1313418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17" name="Graphic 16" descr="Paper">
            <a:extLst>
              <a:ext uri="{FF2B5EF4-FFF2-40B4-BE49-F238E27FC236}">
                <a16:creationId xmlns:a16="http://schemas.microsoft.com/office/drawing/2014/main" id="{C95B75D3-526E-4EF1-B66B-C33C0FED8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1185" y="2990371"/>
            <a:ext cx="914400" cy="914400"/>
          </a:xfrm>
          <a:prstGeom prst="rect">
            <a:avLst/>
          </a:prstGeom>
        </p:spPr>
      </p:pic>
      <p:pic>
        <p:nvPicPr>
          <p:cNvPr id="47" name="Graphic 46" descr="Paper">
            <a:extLst>
              <a:ext uri="{FF2B5EF4-FFF2-40B4-BE49-F238E27FC236}">
                <a16:creationId xmlns:a16="http://schemas.microsoft.com/office/drawing/2014/main" id="{77D4581B-038B-43C3-91D1-DE249C824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5323" y="3048102"/>
            <a:ext cx="914400" cy="914400"/>
          </a:xfrm>
          <a:prstGeom prst="rect">
            <a:avLst/>
          </a:prstGeom>
        </p:spPr>
      </p:pic>
      <p:pic>
        <p:nvPicPr>
          <p:cNvPr id="61" name="Graphic 60" descr="Paper">
            <a:extLst>
              <a:ext uri="{FF2B5EF4-FFF2-40B4-BE49-F238E27FC236}">
                <a16:creationId xmlns:a16="http://schemas.microsoft.com/office/drawing/2014/main" id="{4DD2B4CD-BACF-4314-996E-DF94B72CA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5561" y="2983205"/>
            <a:ext cx="914400" cy="914400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F0D542AB-AFFA-4A72-A236-C98773E71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8929" y="2969220"/>
            <a:ext cx="914400" cy="9144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816B6DBF-D01F-4000-BCE9-FB79E3ED40FC}"/>
              </a:ext>
            </a:extLst>
          </p:cNvPr>
          <p:cNvSpPr txBox="1"/>
          <p:nvPr/>
        </p:nvSpPr>
        <p:spPr>
          <a:xfrm>
            <a:off x="7223268" y="2125777"/>
            <a:ext cx="3326297" cy="940653"/>
          </a:xfrm>
          <a:prstGeom prst="snip1Rect">
            <a:avLst>
              <a:gd name="adj" fmla="val 50000"/>
            </a:avLst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Brush Script MT" panose="03060802040406070304" pitchFamily="66" charset="0"/>
              </a:rPr>
              <a:t>Lazy Restaurant &amp; Café</a:t>
            </a:r>
          </a:p>
          <a:p>
            <a:pPr algn="ctr"/>
            <a:r>
              <a:rPr lang="en-US" sz="2000" dirty="0"/>
              <a:t>Main Page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700CEC-003E-4EAB-B646-E4925A1CF0B7}"/>
              </a:ext>
            </a:extLst>
          </p:cNvPr>
          <p:cNvSpPr txBox="1"/>
          <p:nvPr/>
        </p:nvSpPr>
        <p:spPr>
          <a:xfrm>
            <a:off x="8709995" y="4042644"/>
            <a:ext cx="126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3198360-91EF-4B7C-BB7F-0BCCDF1E7333}"/>
              </a:ext>
            </a:extLst>
          </p:cNvPr>
          <p:cNvSpPr txBox="1"/>
          <p:nvPr/>
        </p:nvSpPr>
        <p:spPr>
          <a:xfrm>
            <a:off x="6941366" y="4059265"/>
            <a:ext cx="126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30DDA39-742D-473B-84B8-D353F8FCBC2F}"/>
              </a:ext>
            </a:extLst>
          </p:cNvPr>
          <p:cNvSpPr txBox="1"/>
          <p:nvPr/>
        </p:nvSpPr>
        <p:spPr>
          <a:xfrm>
            <a:off x="3983395" y="4057215"/>
            <a:ext cx="126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C63AE47-D001-40DE-8BD2-31D0B5E355E7}"/>
              </a:ext>
            </a:extLst>
          </p:cNvPr>
          <p:cNvSpPr txBox="1"/>
          <p:nvPr/>
        </p:nvSpPr>
        <p:spPr>
          <a:xfrm>
            <a:off x="2214764" y="4042644"/>
            <a:ext cx="126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BF1BD06-791F-4CB1-B683-097B818430CE}"/>
              </a:ext>
            </a:extLst>
          </p:cNvPr>
          <p:cNvSpPr txBox="1"/>
          <p:nvPr/>
        </p:nvSpPr>
        <p:spPr>
          <a:xfrm>
            <a:off x="454704" y="4042644"/>
            <a:ext cx="12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06F12E9-4155-4085-AD32-A5C3E01C2220}"/>
              </a:ext>
            </a:extLst>
          </p:cNvPr>
          <p:cNvSpPr txBox="1"/>
          <p:nvPr/>
        </p:nvSpPr>
        <p:spPr>
          <a:xfrm>
            <a:off x="6506816" y="6513940"/>
            <a:ext cx="19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CSS Style Page </a:t>
            </a:r>
          </a:p>
        </p:txBody>
      </p:sp>
      <p:pic>
        <p:nvPicPr>
          <p:cNvPr id="179" name="Graphic 178" descr="Paper">
            <a:extLst>
              <a:ext uri="{FF2B5EF4-FFF2-40B4-BE49-F238E27FC236}">
                <a16:creationId xmlns:a16="http://schemas.microsoft.com/office/drawing/2014/main" id="{2E44CCA3-4649-4FCE-9BF8-113B78B93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1185" y="3000330"/>
            <a:ext cx="914400" cy="914400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80" name="Graphic 179" descr="Paper">
            <a:extLst>
              <a:ext uri="{FF2B5EF4-FFF2-40B4-BE49-F238E27FC236}">
                <a16:creationId xmlns:a16="http://schemas.microsoft.com/office/drawing/2014/main" id="{71149982-3B04-4623-881A-3C83CE220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19" y="3052606"/>
            <a:ext cx="914400" cy="914400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81" name="Graphic 180" descr="Paper">
            <a:extLst>
              <a:ext uri="{FF2B5EF4-FFF2-40B4-BE49-F238E27FC236}">
                <a16:creationId xmlns:a16="http://schemas.microsoft.com/office/drawing/2014/main" id="{D58244F7-BD7E-410A-924F-44BADFBED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2187" y="2990371"/>
            <a:ext cx="914400" cy="914400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82" name="Graphic 181" descr="Paper">
            <a:extLst>
              <a:ext uri="{FF2B5EF4-FFF2-40B4-BE49-F238E27FC236}">
                <a16:creationId xmlns:a16="http://schemas.microsoft.com/office/drawing/2014/main" id="{DBC84F65-1712-445B-8642-DAD2B7AB9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3078" y="2969220"/>
            <a:ext cx="914400" cy="914400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99" name="Graphic 198" descr="Paper">
            <a:extLst>
              <a:ext uri="{FF2B5EF4-FFF2-40B4-BE49-F238E27FC236}">
                <a16:creationId xmlns:a16="http://schemas.microsoft.com/office/drawing/2014/main" id="{ACB954DA-72CB-4253-97C5-BA8D6A694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148" y="2990371"/>
            <a:ext cx="914400" cy="914400"/>
          </a:xfrm>
          <a:prstGeom prst="rect">
            <a:avLst/>
          </a:prstGeom>
        </p:spPr>
      </p:pic>
      <p:pic>
        <p:nvPicPr>
          <p:cNvPr id="192" name="Graphic 191" descr="Paper">
            <a:extLst>
              <a:ext uri="{FF2B5EF4-FFF2-40B4-BE49-F238E27FC236}">
                <a16:creationId xmlns:a16="http://schemas.microsoft.com/office/drawing/2014/main" id="{926D46D6-0D9C-408C-ACA3-1C40F7C58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522" y="2990371"/>
            <a:ext cx="914400" cy="914400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98" name="Graphic 197" descr="Document">
            <a:extLst>
              <a:ext uri="{FF2B5EF4-FFF2-40B4-BE49-F238E27FC236}">
                <a16:creationId xmlns:a16="http://schemas.microsoft.com/office/drawing/2014/main" id="{79410FB6-2C7A-4279-9DDE-1FD0B0CF7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9487" y="5328298"/>
            <a:ext cx="914400" cy="914400"/>
          </a:xfrm>
          <a:prstGeom prst="rect">
            <a:avLst/>
          </a:prstGeom>
        </p:spPr>
      </p:pic>
      <p:pic>
        <p:nvPicPr>
          <p:cNvPr id="200" name="Graphic 199" descr="Document">
            <a:extLst>
              <a:ext uri="{FF2B5EF4-FFF2-40B4-BE49-F238E27FC236}">
                <a16:creationId xmlns:a16="http://schemas.microsoft.com/office/drawing/2014/main" id="{F2DC1B2C-D910-4A13-8569-1FC182943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9486" y="5323794"/>
            <a:ext cx="914400" cy="914400"/>
          </a:xfrm>
          <a:prstGeom prst="rect">
            <a:avLst/>
          </a:prstGeom>
        </p:spPr>
      </p:pic>
      <p:pic>
        <p:nvPicPr>
          <p:cNvPr id="66" name="Graphic 65" descr="Paper">
            <a:extLst>
              <a:ext uri="{FF2B5EF4-FFF2-40B4-BE49-F238E27FC236}">
                <a16:creationId xmlns:a16="http://schemas.microsoft.com/office/drawing/2014/main" id="{CDE8CC69-3F6B-422B-9A0C-010209FE5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190" y="3052606"/>
            <a:ext cx="914400" cy="914400"/>
          </a:xfrm>
          <a:prstGeom prst="rect">
            <a:avLst/>
          </a:prstGeom>
        </p:spPr>
      </p:pic>
      <p:pic>
        <p:nvPicPr>
          <p:cNvPr id="65" name="Graphic 64" descr="Paper">
            <a:extLst>
              <a:ext uri="{FF2B5EF4-FFF2-40B4-BE49-F238E27FC236}">
                <a16:creationId xmlns:a16="http://schemas.microsoft.com/office/drawing/2014/main" id="{8FBF9D64-1567-4254-9023-DBB2D383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9816" y="3068903"/>
            <a:ext cx="914400" cy="914400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67" name="Graphic 66" descr="Paper">
            <a:extLst>
              <a:ext uri="{FF2B5EF4-FFF2-40B4-BE49-F238E27FC236}">
                <a16:creationId xmlns:a16="http://schemas.microsoft.com/office/drawing/2014/main" id="{B109A7EA-5C84-43D9-BFD5-F61FE896F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740" y="1551638"/>
            <a:ext cx="914400" cy="914400"/>
          </a:xfrm>
          <a:prstGeom prst="rect">
            <a:avLst/>
          </a:prstGeom>
        </p:spPr>
      </p:pic>
      <p:pic>
        <p:nvPicPr>
          <p:cNvPr id="68" name="Graphic 67" descr="Paper">
            <a:extLst>
              <a:ext uri="{FF2B5EF4-FFF2-40B4-BE49-F238E27FC236}">
                <a16:creationId xmlns:a16="http://schemas.microsoft.com/office/drawing/2014/main" id="{E9B84EA7-7BF1-4C31-A77B-28938006A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4266" y="1549835"/>
            <a:ext cx="914400" cy="914400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260D97-58BD-4CF5-A7D3-74F6CECAB096}"/>
              </a:ext>
            </a:extLst>
          </p:cNvPr>
          <p:cNvSpPr txBox="1"/>
          <p:nvPr/>
        </p:nvSpPr>
        <p:spPr>
          <a:xfrm>
            <a:off x="10628929" y="4042644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77174-DACA-4F99-BDBF-08FEFDF034E1}"/>
              </a:ext>
            </a:extLst>
          </p:cNvPr>
          <p:cNvSpPr txBox="1"/>
          <p:nvPr/>
        </p:nvSpPr>
        <p:spPr>
          <a:xfrm>
            <a:off x="4938885" y="1407974"/>
            <a:ext cx="231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ush Script MT" panose="03060802040406070304" pitchFamily="66" charset="0"/>
              </a:rPr>
              <a:t>Lazy Restaurant &amp; Café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208E36E-6F83-470B-BA0A-0FFDA81CF31E}"/>
              </a:ext>
            </a:extLst>
          </p:cNvPr>
          <p:cNvCxnSpPr>
            <a:stCxn id="16" idx="2"/>
            <a:endCxn id="67" idx="0"/>
          </p:cNvCxnSpPr>
          <p:nvPr/>
        </p:nvCxnSpPr>
        <p:spPr>
          <a:xfrm rot="16200000" flipH="1">
            <a:off x="7370272" y="191970"/>
            <a:ext cx="85396" cy="2633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7AE97A-4C29-4E56-A541-69E415AD31E4}"/>
              </a:ext>
            </a:extLst>
          </p:cNvPr>
          <p:cNvCxnSpPr>
            <a:cxnSpLocks/>
            <a:stCxn id="68" idx="2"/>
            <a:endCxn id="18" idx="0"/>
          </p:cNvCxnSpPr>
          <p:nvPr/>
        </p:nvCxnSpPr>
        <p:spPr>
          <a:xfrm rot="16200000" flipH="1">
            <a:off x="9661305" y="1544395"/>
            <a:ext cx="504985" cy="2344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8E333A2-69B9-4413-AB37-CE2B63F00497}"/>
              </a:ext>
            </a:extLst>
          </p:cNvPr>
          <p:cNvCxnSpPr>
            <a:stCxn id="68" idx="2"/>
            <a:endCxn id="181" idx="0"/>
          </p:cNvCxnSpPr>
          <p:nvPr/>
        </p:nvCxnSpPr>
        <p:spPr>
          <a:xfrm rot="16200000" flipH="1">
            <a:off x="8772358" y="2433342"/>
            <a:ext cx="526136" cy="587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790AC2D-1B29-4162-ACC6-E2A2B0F497E8}"/>
              </a:ext>
            </a:extLst>
          </p:cNvPr>
          <p:cNvCxnSpPr>
            <a:stCxn id="68" idx="2"/>
            <a:endCxn id="180" idx="0"/>
          </p:cNvCxnSpPr>
          <p:nvPr/>
        </p:nvCxnSpPr>
        <p:spPr>
          <a:xfrm rot="5400000">
            <a:off x="7859558" y="2170697"/>
            <a:ext cx="588371" cy="1175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E21914-B923-46F9-A718-C884848427DC}"/>
              </a:ext>
            </a:extLst>
          </p:cNvPr>
          <p:cNvCxnSpPr>
            <a:stCxn id="68" idx="2"/>
            <a:endCxn id="65" idx="0"/>
          </p:cNvCxnSpPr>
          <p:nvPr/>
        </p:nvCxnSpPr>
        <p:spPr>
          <a:xfrm rot="5400000">
            <a:off x="6376907" y="704344"/>
            <a:ext cx="604668" cy="4124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155A9D-8D3F-416A-88A4-FC19BA1EE7DF}"/>
              </a:ext>
            </a:extLst>
          </p:cNvPr>
          <p:cNvCxnSpPr>
            <a:stCxn id="68" idx="2"/>
            <a:endCxn id="17" idx="0"/>
          </p:cNvCxnSpPr>
          <p:nvPr/>
        </p:nvCxnSpPr>
        <p:spPr>
          <a:xfrm rot="5400000">
            <a:off x="5531858" y="-219237"/>
            <a:ext cx="526136" cy="58930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37857C6-917B-43F8-8F1F-31C23EB3010D}"/>
              </a:ext>
            </a:extLst>
          </p:cNvPr>
          <p:cNvCxnSpPr>
            <a:stCxn id="68" idx="2"/>
            <a:endCxn id="199" idx="0"/>
          </p:cNvCxnSpPr>
          <p:nvPr/>
        </p:nvCxnSpPr>
        <p:spPr>
          <a:xfrm rot="5400000">
            <a:off x="4656839" y="-1094256"/>
            <a:ext cx="526136" cy="7643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7B810D5-6B7A-477B-8C93-BA6BE19665FC}"/>
              </a:ext>
            </a:extLst>
          </p:cNvPr>
          <p:cNvCxnSpPr>
            <a:stCxn id="18" idx="2"/>
            <a:endCxn id="200" idx="0"/>
          </p:cNvCxnSpPr>
          <p:nvPr/>
        </p:nvCxnSpPr>
        <p:spPr>
          <a:xfrm rot="5400000">
            <a:off x="8631321" y="2868986"/>
            <a:ext cx="1440174" cy="3469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632DC1F-68D0-438B-A5D6-8428909635FF}"/>
              </a:ext>
            </a:extLst>
          </p:cNvPr>
          <p:cNvCxnSpPr>
            <a:stCxn id="181" idx="2"/>
            <a:endCxn id="200" idx="0"/>
          </p:cNvCxnSpPr>
          <p:nvPr/>
        </p:nvCxnSpPr>
        <p:spPr>
          <a:xfrm rot="5400000">
            <a:off x="7763526" y="3757932"/>
            <a:ext cx="1419023" cy="17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3C5E131-C331-4CB5-8AEE-A7649C33A302}"/>
              </a:ext>
            </a:extLst>
          </p:cNvPr>
          <p:cNvCxnSpPr>
            <a:stCxn id="180" idx="2"/>
            <a:endCxn id="200" idx="0"/>
          </p:cNvCxnSpPr>
          <p:nvPr/>
        </p:nvCxnSpPr>
        <p:spPr>
          <a:xfrm rot="16200000" flipH="1">
            <a:off x="6912958" y="4620066"/>
            <a:ext cx="1356788" cy="50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F5BAC3-B9B1-4116-8899-0EBE60F0384A}"/>
              </a:ext>
            </a:extLst>
          </p:cNvPr>
          <p:cNvCxnSpPr>
            <a:stCxn id="65" idx="2"/>
            <a:endCxn id="200" idx="0"/>
          </p:cNvCxnSpPr>
          <p:nvPr/>
        </p:nvCxnSpPr>
        <p:spPr>
          <a:xfrm rot="16200000" flipH="1">
            <a:off x="5446606" y="3153713"/>
            <a:ext cx="1340491" cy="2999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5D3DA56-2FF5-44D0-93C1-E3805FF9DB70}"/>
              </a:ext>
            </a:extLst>
          </p:cNvPr>
          <p:cNvCxnSpPr>
            <a:cxnSpLocks/>
            <a:stCxn id="179" idx="2"/>
            <a:endCxn id="200" idx="0"/>
          </p:cNvCxnSpPr>
          <p:nvPr/>
        </p:nvCxnSpPr>
        <p:spPr>
          <a:xfrm rot="16200000" flipH="1">
            <a:off x="4528003" y="2235111"/>
            <a:ext cx="1409064" cy="4768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CFD6377-2DBF-4014-AFC1-5384D5921121}"/>
              </a:ext>
            </a:extLst>
          </p:cNvPr>
          <p:cNvCxnSpPr>
            <a:stCxn id="192" idx="2"/>
            <a:endCxn id="200" idx="0"/>
          </p:cNvCxnSpPr>
          <p:nvPr/>
        </p:nvCxnSpPr>
        <p:spPr>
          <a:xfrm rot="16200000" flipH="1">
            <a:off x="3644693" y="1351800"/>
            <a:ext cx="1419023" cy="6524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E549A5C-3742-4D92-BBA4-AEACE54F41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8004" y="2235111"/>
            <a:ext cx="1409064" cy="4768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82A30E5-BF9A-48E7-AF5C-2C7B7AC73EF6}"/>
              </a:ext>
            </a:extLst>
          </p:cNvPr>
          <p:cNvCxnSpPr/>
          <p:nvPr/>
        </p:nvCxnSpPr>
        <p:spPr>
          <a:xfrm rot="16200000" flipH="1">
            <a:off x="3644694" y="1351800"/>
            <a:ext cx="1419023" cy="6524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0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Alshaer</dc:creator>
  <cp:lastModifiedBy>Mohammed Alshaer</cp:lastModifiedBy>
  <cp:revision>10</cp:revision>
  <dcterms:created xsi:type="dcterms:W3CDTF">2023-11-26T16:47:44Z</dcterms:created>
  <dcterms:modified xsi:type="dcterms:W3CDTF">2023-12-01T21:32:20Z</dcterms:modified>
</cp:coreProperties>
</file>