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4" r:id="rId18"/>
    <p:sldId id="275" r:id="rId19"/>
    <p:sldId id="276" r:id="rId20"/>
    <p:sldId id="277" r:id="rId21"/>
    <p:sldId id="27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92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27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1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1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4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9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0066CC"/>
                </a:solidFill>
              </a:rPr>
              <a:t>Fake News Detection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>
                <a:solidFill>
                  <a:srgbClr val="009999"/>
                </a:solidFill>
              </a:rPr>
              <a:t>Deep Learning Approach with Word2Vec Embeddings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66CC"/>
                </a:solidFill>
              </a:rPr>
              <a:t>Model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62932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Embedding layer (Word2Vec)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Bidirectional LSTM (64 units, dropout 0.2)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Dense layer (32 units, </a:t>
            </a:r>
            <a:r>
              <a:rPr dirty="0" err="1"/>
              <a:t>ReLU</a:t>
            </a:r>
            <a:r>
              <a:rPr dirty="0"/>
              <a:t>) + Dropout (0.3)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Output layer: Dense(1, sigmoid)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24031-054B-2619-D77F-7B9AEF6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24" y="3190691"/>
            <a:ext cx="7140277" cy="35550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182" y="2211011"/>
            <a:ext cx="6347715" cy="1826581"/>
          </a:xfrm>
        </p:spPr>
        <p:txBody>
          <a:bodyPr/>
          <a:lstStyle/>
          <a:p>
            <a:r>
              <a:rPr sz="3600" b="1" dirty="0">
                <a:solidFill>
                  <a:srgbClr val="0066CC"/>
                </a:solidFill>
              </a:rPr>
              <a:t>Training &amp; Evaluation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1744" y="1270000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Epochs: 10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Batch Size: 64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Validation Split: 20%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Early stopping and class weighting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2AF9A-DD0F-C79B-3C9B-A30D6C5E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47" y="3587926"/>
            <a:ext cx="5007954" cy="31256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E097-E9CC-4746-68BD-BC7160C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2C534-6863-56F3-D18F-A6D6565E2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1709900"/>
            <a:ext cx="6348413" cy="34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33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6A63-5A15-0F28-3ABA-E602A054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3D59-B498-19C0-8EF7-C5982DE0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77F268-72DD-69E2-8A9D-29C2E2CAF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0400"/>
            <a:ext cx="7182643" cy="389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3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Classification report (precision, recall, F1-score)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Confusion matrix generated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Threshold = 0.5 for binary classification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50F0-B6F1-F772-BF9B-59186155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EB890-0D2B-F25B-78D3-C90150A0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393" y="1436914"/>
            <a:ext cx="84894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3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C2DE-BA71-64AB-036A-E3B1B1CE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9715C-6FAF-0FDD-6D25-DA9D6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05628"/>
            <a:ext cx="7924802" cy="50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6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7AA2-D265-A8D9-3CC5-85743070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F015-6688-B4E2-0D47-89F1B5E2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14" y="1681618"/>
            <a:ext cx="8022772" cy="3880773"/>
          </a:xfrm>
        </p:spPr>
        <p:txBody>
          <a:bodyPr/>
          <a:lstStyle/>
          <a:p>
            <a:r>
              <a:rPr lang="en-US" sz="2400" b="1" dirty="0"/>
              <a:t>Precision: The model is slightly better at predicting malignant tumors (Class 1).</a:t>
            </a:r>
          </a:p>
          <a:p>
            <a:endParaRPr lang="en-US" sz="2400" b="1" dirty="0"/>
          </a:p>
          <a:p>
            <a:r>
              <a:rPr lang="en-US" sz="2400" b="1" dirty="0"/>
              <a:t>Recall: It detects benign tumors (Class 0) slightly more effectively.</a:t>
            </a:r>
          </a:p>
          <a:p>
            <a:endParaRPr lang="en-US" sz="2400" b="1" dirty="0"/>
          </a:p>
          <a:p>
            <a:r>
              <a:rPr lang="en-US" sz="2400" b="1" dirty="0"/>
              <a:t>F1-Score: Balanced performance between both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2" y="1906211"/>
            <a:ext cx="6347715" cy="1826581"/>
          </a:xfrm>
        </p:spPr>
        <p:txBody>
          <a:bodyPr/>
          <a:lstStyle/>
          <a:p>
            <a:r>
              <a:rPr sz="3600" b="1" dirty="0">
                <a:solidFill>
                  <a:srgbClr val="0066CC"/>
                </a:solidFill>
              </a:rPr>
              <a:t>Project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621-2997-304B-A262-069EDA76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642257"/>
            <a:ext cx="7151915" cy="1320800"/>
          </a:xfrm>
        </p:spPr>
        <p:txBody>
          <a:bodyPr>
            <a:normAutofit/>
          </a:bodyPr>
          <a:lstStyle/>
          <a:p>
            <a:r>
              <a:rPr lang="en-US" sz="4000" b="1" dirty="0"/>
              <a:t>Prediction on Unseen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E6FD4F-E2A9-8ABF-9CEB-D28950F8D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2198915"/>
            <a:ext cx="8969829" cy="12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969" y="503971"/>
            <a:ext cx="6347715" cy="1826581"/>
          </a:xfrm>
        </p:spPr>
        <p:txBody>
          <a:bodyPr/>
          <a:lstStyle/>
          <a:p>
            <a:r>
              <a:rPr lang="en-US" sz="3600" dirty="0"/>
              <a:t>Conclusion &amp; Limitation:</a:t>
            </a:r>
            <a:br>
              <a:rPr lang="en-US" sz="3600" dirty="0"/>
            </a:br>
            <a:endParaRPr sz="3600" b="1" dirty="0">
              <a:solidFill>
                <a:srgbClr val="0066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8" y="2132161"/>
            <a:ext cx="7892145" cy="380821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The model performs well with a balanced and high classification score for both tumor types.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Slight misclassification exists, especially in detecting malignant cases (98 false negatives), which is critical in medical diagnosis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Overall, the model is reliable but could be improved further, especially to reduce false negatives.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6B1A-B286-6760-FFA5-0FEBF8D0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15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354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Develop a deep learning model to classify news as FAKE or REAL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Leverage pre-trained Word2Vec embeddings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 LSTM architecture for sequence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86" y="3899880"/>
            <a:ext cx="7413171" cy="1807029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rgbClr val="0066CC"/>
                </a:solidFill>
              </a:rPr>
              <a:t>Dataset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7CCB-FCC4-E5C1-8B3E-F33AA138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5" y="1151091"/>
            <a:ext cx="8814010" cy="33882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Total Articles: 6,335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Balanced Labels: 3,164 FAKE and 3,171 REAL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Columns: Title, Text, Label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No missing values in any field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66CC"/>
                </a:solidFill>
              </a:rPr>
              <a:t>Preprocessing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Lowercasing and punctuation removal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Stopword removal (NLTK)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Lemmatization with WordNet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Combined title + text into main_text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66CC"/>
                </a:solidFill>
              </a:rPr>
              <a:t>Embedding &amp; Tokenization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Vectorization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Tokenizer with 20,000 words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Padded sequences to max length 300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Pre-trained Word2Vec (Google News, 300 dimensions)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Embedding layer set as non-trainable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315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Fake News Detection Using LSTM</vt:lpstr>
      <vt:lpstr>Project Overview</vt:lpstr>
      <vt:lpstr>Objective</vt:lpstr>
      <vt:lpstr>Dataset Insights</vt:lpstr>
      <vt:lpstr>Dataset Summary</vt:lpstr>
      <vt:lpstr>Preprocessing Pipeline</vt:lpstr>
      <vt:lpstr>Text Cleaning Steps</vt:lpstr>
      <vt:lpstr>Embedding &amp; Tokenization</vt:lpstr>
      <vt:lpstr>Vectorization Details</vt:lpstr>
      <vt:lpstr>Model Architecture</vt:lpstr>
      <vt:lpstr>Neural Network Layers</vt:lpstr>
      <vt:lpstr>Training &amp; Evaluation</vt:lpstr>
      <vt:lpstr>Training Configuration</vt:lpstr>
      <vt:lpstr>Visualizing results</vt:lpstr>
      <vt:lpstr>Visualizing results</vt:lpstr>
      <vt:lpstr>Evaluation Metrics</vt:lpstr>
      <vt:lpstr>Model performance</vt:lpstr>
      <vt:lpstr>Model performance</vt:lpstr>
      <vt:lpstr>Results</vt:lpstr>
      <vt:lpstr>Prediction on Unseen data</vt:lpstr>
      <vt:lpstr>Conclusion &amp; Limitation: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Shati Biswas</cp:lastModifiedBy>
  <cp:revision>3</cp:revision>
  <dcterms:created xsi:type="dcterms:W3CDTF">2013-01-27T09:14:16Z</dcterms:created>
  <dcterms:modified xsi:type="dcterms:W3CDTF">2025-08-04T17:18:42Z</dcterms:modified>
  <cp:category/>
</cp:coreProperties>
</file>