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383EC682-C50D-428B-BEDE-09865A5B8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Forbes Global 2000 Analysis</a:t>
            </a:r>
            <a:br>
              <a:rPr lang="en-US" b="1" u="sng" dirty="0" smtClean="0"/>
            </a:br>
            <a:r>
              <a:rPr lang="en-US" b="1" u="sng" dirty="0" smtClean="0"/>
              <a:t>(2019-20)</a:t>
            </a:r>
            <a:endParaRPr b="1" u="sng" dirty="0"/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CB5863A2-19A2-4C25-8E52-0D6FF163A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p 10 companies Market Values">
            <a:extLst>
              <a:ext uri="{FF2B5EF4-FFF2-40B4-BE49-F238E27FC236}">
                <a16:creationId xmlns="" xmlns:a16="http://schemas.microsoft.com/office/drawing/2014/main" id="{5E5BBBE8-3BB8-4147-8CA8-AA8420EBBF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790575"/>
            <a:ext cx="8362950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10 Companies With profits">
            <a:extLst>
              <a:ext uri="{FF2B5EF4-FFF2-40B4-BE49-F238E27FC236}">
                <a16:creationId xmlns="" xmlns:a16="http://schemas.microsoft.com/office/drawing/2014/main" id="{1AC25B02-97A2-40A1-9ADD-5E82EC447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385762"/>
            <a:ext cx="6819900" cy="6086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Forbes Global 2000 Analysis">
            <a:extLst>
              <a:ext uri="{FF2B5EF4-FFF2-40B4-BE49-F238E27FC236}">
                <a16:creationId xmlns="" xmlns:a16="http://schemas.microsoft.com/office/drawing/2014/main" id="{1E0F0B57-8995-4EAF-894A-BAD7ECFD8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10 by Rank">
            <a:extLst>
              <a:ext uri="{FF2B5EF4-FFF2-40B4-BE49-F238E27FC236}">
                <a16:creationId xmlns="" xmlns:a16="http://schemas.microsoft.com/office/drawing/2014/main" id="{CDA048D5-62ED-4C80-9134-C45011CFA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704850"/>
            <a:ext cx="6210300" cy="5448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untry-wise distribution of Companies">
            <a:extLst>
              <a:ext uri="{FF2B5EF4-FFF2-40B4-BE49-F238E27FC236}">
                <a16:creationId xmlns="" xmlns:a16="http://schemas.microsoft.com/office/drawing/2014/main" id="{86736783-3752-47C6-A791-7D08F3B24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790575"/>
            <a:ext cx="8582025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ector-wise distribution of Companies">
            <a:extLst>
              <a:ext uri="{FF2B5EF4-FFF2-40B4-BE49-F238E27FC236}">
                <a16:creationId xmlns="" xmlns:a16="http://schemas.microsoft.com/office/drawing/2014/main" id="{663D7F22-A2E9-43FA-A9C0-9AE94787D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790575"/>
            <a:ext cx="11201400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Profitable Sectors">
            <a:extLst>
              <a:ext uri="{FF2B5EF4-FFF2-40B4-BE49-F238E27FC236}">
                <a16:creationId xmlns="" xmlns:a16="http://schemas.microsoft.com/office/drawing/2014/main" id="{133D11C9-1B1E-4AE0-9062-BD43231549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95337"/>
            <a:ext cx="8562975" cy="5267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100 Companies Sector-wise">
            <a:extLst>
              <a:ext uri="{FF2B5EF4-FFF2-40B4-BE49-F238E27FC236}">
                <a16:creationId xmlns="" xmlns:a16="http://schemas.microsoft.com/office/drawing/2014/main" id="{E1295D1E-2504-4BF9-97CA-46FB5B5F1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49" t="-407" r="20145" b="692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10 Industries Sector Wise with Highest Market Values">
            <a:extLst>
              <a:ext uri="{FF2B5EF4-FFF2-40B4-BE49-F238E27FC236}">
                <a16:creationId xmlns="" xmlns:a16="http://schemas.microsoft.com/office/drawing/2014/main" id="{FF8C83F0-9F51-4A0E-BFBE-8F0B96572B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547687"/>
            <a:ext cx="8591550" cy="5762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10 Countries Sector-wise Profits">
            <a:extLst>
              <a:ext uri="{FF2B5EF4-FFF2-40B4-BE49-F238E27FC236}">
                <a16:creationId xmlns="" xmlns:a16="http://schemas.microsoft.com/office/drawing/2014/main" id="{B0308E12-86CD-4FFE-9615-80F67876C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709612"/>
            <a:ext cx="8467725" cy="5438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arket Value of Sectors">
            <a:extLst>
              <a:ext uri="{FF2B5EF4-FFF2-40B4-BE49-F238E27FC236}">
                <a16:creationId xmlns="" xmlns:a16="http://schemas.microsoft.com/office/drawing/2014/main" id="{76794F99-BAEF-4412-8C98-C7F246DA76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790575"/>
            <a:ext cx="8639175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Custom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Forbes Global 2000 Analysis (2019-20)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Book3</dc:title>
  <dc:creator/>
  <cp:lastModifiedBy>admin</cp:lastModifiedBy>
  <cp:revision>3</cp:revision>
  <dcterms:created xsi:type="dcterms:W3CDTF">2020-10-05T16:09:24Z</dcterms:created>
  <dcterms:modified xsi:type="dcterms:W3CDTF">2020-10-05T16:18:41Z</dcterms:modified>
</cp:coreProperties>
</file>