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slides/slide29.xml" ContentType="application/vnd.openxmlformats-officedocument.presentationml.slide+xml"/>
  <Override PartName="/ppt/notesSlides/notesSlide28.xml" ContentType="application/vnd.openxmlformats-officedocument.presentationml.notesSlide+xml"/>
  <Override PartName="/ppt/slides/slide30.xml" ContentType="application/vnd.openxmlformats-officedocument.presentationml.slide+xml"/>
  <Override PartName="/ppt/notesSlides/notesSlide2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891" r:id="rId1"/>
    <p:sldMasterId id="2147483892" r:id="rId2"/>
    <p:sldMasterId id="2147483893" r:id="rId3"/>
  </p:sldMasterIdLst>
  <p:notesMasterIdLst>
    <p:notesMasterId r:id="rId4"/>
  </p:notesMasterIdLst>
  <p:sldIdLst>
    <p:sldId id="412" r:id="rId5"/>
    <p:sldId id="413" r:id="rId6"/>
    <p:sldId id="414" r:id="rId7"/>
    <p:sldId id="415" r:id="rId8"/>
    <p:sldId id="416" r:id="rId9"/>
    <p:sldId id="417" r:id="rId10"/>
    <p:sldId id="418" r:id="rId11"/>
    <p:sldId id="419" r:id="rId12"/>
    <p:sldId id="420" r:id="rId13"/>
    <p:sldId id="421" r:id="rId14"/>
    <p:sldId id="423" r:id="rId15"/>
    <p:sldId id="424" r:id="rId16"/>
    <p:sldId id="425" r:id="rId17"/>
    <p:sldId id="426" r:id="rId18"/>
    <p:sldId id="427" r:id="rId19"/>
    <p:sldId id="428" r:id="rId20"/>
    <p:sldId id="429" r:id="rId21"/>
    <p:sldId id="430" r:id="rId22"/>
    <p:sldId id="431" r:id="rId23"/>
    <p:sldId id="432" r:id="rId24"/>
    <p:sldId id="433" r:id="rId25"/>
    <p:sldId id="434" r:id="rId26"/>
    <p:sldId id="435" r:id="rId27"/>
    <p:sldId id="436" r:id="rId28"/>
    <p:sldId id="437" r:id="rId29"/>
    <p:sldId id="438" r:id="rId30"/>
    <p:sldId id="439" r:id="rId31"/>
    <p:sldId id="440" r:id="rId32"/>
    <p:sldId id="441" r:id="rId33"/>
    <p:sldId id="442" r:id="rId34"/>
  </p:sldIdLst>
  <p:sldSz type="screen16x10" cy="5715000" cx="9144000"/>
  <p:notesSz cx="6858000" cy="9144000"/>
  <p:embeddedFontLst>
    <p:embeddedFont>
      <p:font typeface="Calibri" pitchFamily="34" charset="0"/>
      <p:regular r:id="rId35"/>
      <p:bold r:id="rId36"/>
      <p:italic r:id="rId37"/>
      <p:boldItalic r:id="rId38"/>
    </p:embeddedFont>
    <p:embeddedFont>
      <p:font typeface="Constantia" pitchFamily="18" charset="0"/>
      <p:regular r:id="rId39"/>
      <p:bold r:id="rId40"/>
      <p:italic r:id="rId41"/>
      <p:boldItalic r:id="rId42"/>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2" d="100"/>
          <a:sy n="82" d="100"/>
        </p:scale>
        <p:origin x="-1014" y="-78"/>
      </p:cViewPr>
      <p:guideLst>
        <p:guide orient="horz" pos="1824"/>
        <p:guide pos="2894"/>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918"/>
        <p:guide pos="2170"/>
      </p:guideLst>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font" Target="fonts/font1.fntdata"/><Relationship Id="rId36" Type="http://schemas.openxmlformats.org/officeDocument/2006/relationships/font" Target="fonts/font2.fntdata"/><Relationship Id="rId37" Type="http://schemas.openxmlformats.org/officeDocument/2006/relationships/font" Target="fonts/font3.fntdata"/><Relationship Id="rId38" Type="http://schemas.openxmlformats.org/officeDocument/2006/relationships/font" Target="fonts/font4.fntdata"/><Relationship Id="rId39" Type="http://schemas.openxmlformats.org/officeDocument/2006/relationships/font" Target="fonts/font5.fntdata"/><Relationship Id="rId40" Type="http://schemas.openxmlformats.org/officeDocument/2006/relationships/font" Target="fonts/font6.fntdata"/><Relationship Id="rId41" Type="http://schemas.openxmlformats.org/officeDocument/2006/relationships/font" Target="fonts/font7.fntdata"/><Relationship Id="rId42" Type="http://schemas.openxmlformats.org/officeDocument/2006/relationships/font" Target="fonts/font8.fntdata"/><Relationship Id="rId43" Type="http://schemas.openxmlformats.org/officeDocument/2006/relationships/tableStyles" Target="tableStyles.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192" name="Shape 2"/>
        <p:cNvGrpSpPr/>
        <p:nvPr/>
      </p:nvGrpSpPr>
      <p:grpSpPr>
        <a:xfrm>
          <a:off x="0" y="0"/>
          <a:ext cx="0" cy="0"/>
          <a:chOff x="0" y="0"/>
          <a:chExt cx="0" cy="0"/>
        </a:xfrm>
      </p:grpSpPr>
      <p:sp>
        <p:nvSpPr>
          <p:cNvPr id="1048934" name="Google Shape;3;n"/>
          <p:cNvSpPr txBox="1">
            <a:spLocks noGrp="1"/>
          </p:cNvSpPr>
          <p:nvPr>
            <p:ph type="hdr" idx="2"/>
          </p:nvPr>
        </p:nvSpPr>
        <p:spPr>
          <a:xfrm>
            <a:off x="0" y="0"/>
            <a:ext cx="2971800" cy="4572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935" name="Google Shape;4;n"/>
          <p:cNvSpPr txBox="1">
            <a:spLocks noGrp="1"/>
          </p:cNvSpPr>
          <p:nvPr>
            <p:ph type="dt" idx="10"/>
          </p:nvPr>
        </p:nvSpPr>
        <p:spPr>
          <a:xfrm>
            <a:off x="3884613" y="0"/>
            <a:ext cx="2971800" cy="457200"/>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936" name="Google Shape;5;n"/>
          <p:cNvSpPr>
            <a:spLocks noChangeAspect="1" noRot="1" noGrp="1"/>
          </p:cNvSpPr>
          <p:nvPr>
            <p:ph type="sldImg" idx="3"/>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937" name="Google Shape;6;n"/>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8938" name="Google Shape;7;n"/>
          <p:cNvSpPr txBox="1">
            <a:spLocks noGrp="1"/>
          </p:cNvSpPr>
          <p:nvPr>
            <p:ph type="ftr" idx="11"/>
          </p:nvPr>
        </p:nvSpPr>
        <p:spPr>
          <a:xfrm>
            <a:off x="0" y="8685213"/>
            <a:ext cx="2971800" cy="457200"/>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939" name="Google Shape;8;n"/>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pPr algn="r" indent="0" lvl="0" marL="0" marR="0" rtl="0">
                <a:lnSpc>
                  <a:spcPct val="100000"/>
                </a:lnSpc>
                <a:spcBef>
                  <a:spcPts val="0"/>
                </a:spcBef>
                <a:spcAft>
                  <a:spcPts val="0"/>
                </a:spcAft>
                <a:buClr>
                  <a:srgbClr val="000000"/>
                </a:buClr>
                <a:buSzPts val="1200"/>
                <a:buFont typeface="Arial"/>
                <a:buNone/>
              </a:pPr>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 name="Shape 255"/>
        <p:cNvGrpSpPr/>
        <p:nvPr/>
      </p:nvGrpSpPr>
      <p:grpSpPr>
        <a:xfrm>
          <a:off x="0" y="0"/>
          <a:ext cx="0" cy="0"/>
          <a:chOff x="0" y="0"/>
          <a:chExt cx="0" cy="0"/>
        </a:xfrm>
      </p:grpSpPr>
      <p:sp>
        <p:nvSpPr>
          <p:cNvPr id="1048594" name="Google Shape;256;p1: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endParaRPr b="0" cap="none" sz="1200" i="0" strike="noStrike" u="none">
              <a:solidFill>
                <a:schemeClr val="dk1"/>
              </a:solidFill>
              <a:latin typeface="Calibri"/>
              <a:ea typeface="Calibri"/>
              <a:cs typeface="Calibri"/>
              <a:sym typeface="Calibri"/>
            </a:endParaRPr>
          </a:p>
        </p:txBody>
      </p:sp>
      <p:sp>
        <p:nvSpPr>
          <p:cNvPr id="1048595" name="Google Shape;257;p1: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332"/>
        <p:cNvGrpSpPr/>
        <p:nvPr/>
      </p:nvGrpSpPr>
      <p:grpSpPr>
        <a:xfrm>
          <a:off x="0" y="0"/>
          <a:ext cx="0" cy="0"/>
          <a:chOff x="0" y="0"/>
          <a:chExt cx="0" cy="0"/>
        </a:xfrm>
      </p:grpSpPr>
      <p:sp>
        <p:nvSpPr>
          <p:cNvPr id="1048671" name="Google Shape;333;p10: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2" name="Google Shape;334;p10: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341"/>
        <p:cNvGrpSpPr/>
        <p:nvPr/>
      </p:nvGrpSpPr>
      <p:grpSpPr>
        <a:xfrm>
          <a:off x="0" y="0"/>
          <a:ext cx="0" cy="0"/>
          <a:chOff x="0" y="0"/>
          <a:chExt cx="0" cy="0"/>
        </a:xfrm>
      </p:grpSpPr>
      <p:sp>
        <p:nvSpPr>
          <p:cNvPr id="1048677" name="Google Shape;342;p11: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78" name="Google Shape;343;p11: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endParaRPr b="0" cap="none" sz="1200" i="0" strike="noStrike" u="none">
              <a:solidFill>
                <a:schemeClr val="dk1"/>
              </a:solidFill>
              <a:latin typeface="Calibri"/>
              <a:ea typeface="Calibri"/>
              <a:cs typeface="Calibri"/>
              <a:sym typeface="Calibri"/>
            </a:endParaRPr>
          </a:p>
        </p:txBody>
      </p:sp>
      <p:sp>
        <p:nvSpPr>
          <p:cNvPr id="1048679" name="Google Shape;344;p11:notes"/>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Clr>
                <a:srgbClr val="000000"/>
              </a:buClr>
              <a:buSzPts val="1200"/>
              <a:buFont typeface="Arial"/>
              <a:buNone/>
            </a:pPr>
            <a:fld id="{00000000-1234-1234-1234-123412341234}" type="slidenum">
              <a:rPr lang="en-US"/>
              <a:pPr algn="r" indent="0" lvl="0" marL="0" rtl="0">
                <a:lnSpc>
                  <a:spcPct val="100000"/>
                </a:lnSpc>
                <a:spcBef>
                  <a:spcPts val="0"/>
                </a:spcBef>
                <a:spcAft>
                  <a:spcPts val="0"/>
                </a:spcAft>
                <a:buClr>
                  <a:srgbClr val="000000"/>
                </a:buClr>
                <a:buSzPts val="1200"/>
                <a:buFont typeface="Arial"/>
                <a:buNone/>
              </a:pPr>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352"/>
        <p:cNvGrpSpPr/>
        <p:nvPr/>
      </p:nvGrpSpPr>
      <p:grpSpPr>
        <a:xfrm>
          <a:off x="0" y="0"/>
          <a:ext cx="0" cy="0"/>
          <a:chOff x="0" y="0"/>
          <a:chExt cx="0" cy="0"/>
        </a:xfrm>
      </p:grpSpPr>
      <p:sp>
        <p:nvSpPr>
          <p:cNvPr id="1048683" name="Google Shape;353;p12: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84" name="Google Shape;354;p12: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endParaRPr b="0" cap="none" sz="1200" i="0" strike="noStrike" u="none">
              <a:solidFill>
                <a:schemeClr val="dk1"/>
              </a:solidFill>
              <a:latin typeface="Calibri"/>
              <a:ea typeface="Calibri"/>
              <a:cs typeface="Calibri"/>
              <a:sym typeface="Calibri"/>
            </a:endParaRPr>
          </a:p>
        </p:txBody>
      </p:sp>
      <p:sp>
        <p:nvSpPr>
          <p:cNvPr id="1048685" name="Google Shape;355;p12:notes"/>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Clr>
                <a:srgbClr val="000000"/>
              </a:buClr>
              <a:buSzPts val="1200"/>
              <a:buFont typeface="Arial"/>
              <a:buNone/>
            </a:pPr>
            <a:fld id="{00000000-1234-1234-1234-123412341234}" type="slidenum">
              <a:rPr lang="en-US"/>
              <a:pPr algn="r" indent="0" lvl="0" marL="0" rtl="0">
                <a:lnSpc>
                  <a:spcPct val="100000"/>
                </a:lnSpc>
                <a:spcBef>
                  <a:spcPts val="0"/>
                </a:spcBef>
                <a:spcAft>
                  <a:spcPts val="0"/>
                </a:spcAft>
                <a:buClr>
                  <a:srgbClr val="000000"/>
                </a:buClr>
                <a:buSzPts val="1200"/>
                <a:buFont typeface="Arial"/>
                <a:buNone/>
              </a:pPr>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362"/>
        <p:cNvGrpSpPr/>
        <p:nvPr/>
      </p:nvGrpSpPr>
      <p:grpSpPr>
        <a:xfrm>
          <a:off x="0" y="0"/>
          <a:ext cx="0" cy="0"/>
          <a:chOff x="0" y="0"/>
          <a:chExt cx="0" cy="0"/>
        </a:xfrm>
      </p:grpSpPr>
      <p:sp>
        <p:nvSpPr>
          <p:cNvPr id="1048689" name="Google Shape;363;p13: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90" name="Google Shape;364;p13: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endParaRPr b="0" cap="none" sz="1200" i="0" strike="noStrike" u="none">
              <a:solidFill>
                <a:schemeClr val="dk1"/>
              </a:solidFill>
              <a:latin typeface="Calibri"/>
              <a:ea typeface="Calibri"/>
              <a:cs typeface="Calibri"/>
              <a:sym typeface="Calibri"/>
            </a:endParaRPr>
          </a:p>
        </p:txBody>
      </p:sp>
      <p:sp>
        <p:nvSpPr>
          <p:cNvPr id="1048691" name="Google Shape;365;p13:notes"/>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Clr>
                <a:srgbClr val="000000"/>
              </a:buClr>
              <a:buSzPts val="1200"/>
              <a:buFont typeface="Arial"/>
              <a:buNone/>
            </a:pPr>
            <a:fld id="{00000000-1234-1234-1234-123412341234}" type="slidenum">
              <a:rPr lang="en-US"/>
              <a:pPr algn="r" indent="0" lvl="0" marL="0" rtl="0">
                <a:lnSpc>
                  <a:spcPct val="100000"/>
                </a:lnSpc>
                <a:spcBef>
                  <a:spcPts val="0"/>
                </a:spcBef>
                <a:spcAft>
                  <a:spcPts val="0"/>
                </a:spcAft>
                <a:buClr>
                  <a:srgbClr val="000000"/>
                </a:buClr>
                <a:buSzPts val="1200"/>
                <a:buFont typeface="Arial"/>
                <a:buNone/>
              </a:pPr>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372"/>
        <p:cNvGrpSpPr/>
        <p:nvPr/>
      </p:nvGrpSpPr>
      <p:grpSpPr>
        <a:xfrm>
          <a:off x="0" y="0"/>
          <a:ext cx="0" cy="0"/>
          <a:chOff x="0" y="0"/>
          <a:chExt cx="0" cy="0"/>
        </a:xfrm>
      </p:grpSpPr>
      <p:sp>
        <p:nvSpPr>
          <p:cNvPr id="1048695" name="Google Shape;373;p14: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96" name="Google Shape;374;p14: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endParaRPr b="0" cap="none" sz="1200" i="0" strike="noStrike" u="none">
              <a:solidFill>
                <a:schemeClr val="dk1"/>
              </a:solidFill>
              <a:latin typeface="Calibri"/>
              <a:ea typeface="Calibri"/>
              <a:cs typeface="Calibri"/>
              <a:sym typeface="Calibri"/>
            </a:endParaRPr>
          </a:p>
        </p:txBody>
      </p:sp>
      <p:sp>
        <p:nvSpPr>
          <p:cNvPr id="1048697" name="Google Shape;375;p14:notes"/>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Clr>
                <a:srgbClr val="000000"/>
              </a:buClr>
              <a:buSzPts val="1200"/>
              <a:buFont typeface="Arial"/>
              <a:buNone/>
            </a:pPr>
            <a:fld id="{00000000-1234-1234-1234-123412341234}" type="slidenum">
              <a:rPr lang="en-US"/>
              <a:pPr algn="r" indent="0" lvl="0" marL="0" rtl="0">
                <a:lnSpc>
                  <a:spcPct val="100000"/>
                </a:lnSpc>
                <a:spcBef>
                  <a:spcPts val="0"/>
                </a:spcBef>
                <a:spcAft>
                  <a:spcPts val="0"/>
                </a:spcAft>
                <a:buClr>
                  <a:srgbClr val="000000"/>
                </a:buClr>
                <a:buSzPts val="1200"/>
                <a:buFont typeface="Arial"/>
                <a:buNone/>
              </a:pPr>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382"/>
        <p:cNvGrpSpPr/>
        <p:nvPr/>
      </p:nvGrpSpPr>
      <p:grpSpPr>
        <a:xfrm>
          <a:off x="0" y="0"/>
          <a:ext cx="0" cy="0"/>
          <a:chOff x="0" y="0"/>
          <a:chExt cx="0" cy="0"/>
        </a:xfrm>
      </p:grpSpPr>
      <p:sp>
        <p:nvSpPr>
          <p:cNvPr id="1048701" name="Google Shape;383;p15: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02" name="Google Shape;384;p15: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endParaRPr b="0" cap="none" sz="1200" i="0" strike="noStrike" u="none">
              <a:solidFill>
                <a:schemeClr val="dk1"/>
              </a:solidFill>
              <a:latin typeface="Calibri"/>
              <a:ea typeface="Calibri"/>
              <a:cs typeface="Calibri"/>
              <a:sym typeface="Calibri"/>
            </a:endParaRPr>
          </a:p>
        </p:txBody>
      </p:sp>
      <p:sp>
        <p:nvSpPr>
          <p:cNvPr id="1048703" name="Google Shape;385;p15:notes"/>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Clr>
                <a:srgbClr val="000000"/>
              </a:buClr>
              <a:buSzPts val="1200"/>
              <a:buFont typeface="Arial"/>
              <a:buNone/>
            </a:pPr>
            <a:fld id="{00000000-1234-1234-1234-123412341234}" type="slidenum">
              <a:rPr lang="en-US"/>
              <a:pPr algn="r" indent="0" lvl="0" marL="0" rtl="0">
                <a:lnSpc>
                  <a:spcPct val="100000"/>
                </a:lnSpc>
                <a:spcBef>
                  <a:spcPts val="0"/>
                </a:spcBef>
                <a:spcAft>
                  <a:spcPts val="0"/>
                </a:spcAft>
                <a:buClr>
                  <a:srgbClr val="000000"/>
                </a:buClr>
                <a:buSzPts val="1200"/>
                <a:buFont typeface="Arial"/>
                <a:buNone/>
              </a:pPr>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392"/>
        <p:cNvGrpSpPr/>
        <p:nvPr/>
      </p:nvGrpSpPr>
      <p:grpSpPr>
        <a:xfrm>
          <a:off x="0" y="0"/>
          <a:ext cx="0" cy="0"/>
          <a:chOff x="0" y="0"/>
          <a:chExt cx="0" cy="0"/>
        </a:xfrm>
      </p:grpSpPr>
      <p:sp>
        <p:nvSpPr>
          <p:cNvPr id="1048708" name="Google Shape;393;p16: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09" name="Google Shape;394;p16: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endParaRPr b="0" cap="none" sz="1200" i="0" strike="noStrike" u="none">
              <a:solidFill>
                <a:schemeClr val="dk1"/>
              </a:solidFill>
              <a:latin typeface="Calibri"/>
              <a:ea typeface="Calibri"/>
              <a:cs typeface="Calibri"/>
              <a:sym typeface="Calibri"/>
            </a:endParaRPr>
          </a:p>
        </p:txBody>
      </p:sp>
      <p:sp>
        <p:nvSpPr>
          <p:cNvPr id="1048710" name="Google Shape;395;p16:notes"/>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Clr>
                <a:srgbClr val="000000"/>
              </a:buClr>
              <a:buSzPts val="1200"/>
              <a:buFont typeface="Arial"/>
              <a:buNone/>
            </a:pPr>
            <a:fld id="{00000000-1234-1234-1234-123412341234}" type="slidenum">
              <a:rPr lang="en-US"/>
              <a:pPr algn="r" indent="0" lvl="0" marL="0" rtl="0">
                <a:lnSpc>
                  <a:spcPct val="100000"/>
                </a:lnSpc>
                <a:spcBef>
                  <a:spcPts val="0"/>
                </a:spcBef>
                <a:spcAft>
                  <a:spcPts val="0"/>
                </a:spcAft>
                <a:buClr>
                  <a:srgbClr val="000000"/>
                </a:buClr>
                <a:buSzPts val="1200"/>
                <a:buFont typeface="Arial"/>
                <a:buNone/>
              </a:pPr>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402"/>
        <p:cNvGrpSpPr/>
        <p:nvPr/>
      </p:nvGrpSpPr>
      <p:grpSpPr>
        <a:xfrm>
          <a:off x="0" y="0"/>
          <a:ext cx="0" cy="0"/>
          <a:chOff x="0" y="0"/>
          <a:chExt cx="0" cy="0"/>
        </a:xfrm>
      </p:grpSpPr>
      <p:sp>
        <p:nvSpPr>
          <p:cNvPr id="1048714" name="Google Shape;403;p17: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15" name="Google Shape;404;p17: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endParaRPr b="0" cap="none" sz="1200" i="0" strike="noStrike" u="none">
              <a:solidFill>
                <a:schemeClr val="dk1"/>
              </a:solidFill>
              <a:latin typeface="Calibri"/>
              <a:ea typeface="Calibri"/>
              <a:cs typeface="Calibri"/>
              <a:sym typeface="Calibri"/>
            </a:endParaRPr>
          </a:p>
        </p:txBody>
      </p:sp>
      <p:sp>
        <p:nvSpPr>
          <p:cNvPr id="1048716" name="Google Shape;405;p17:notes"/>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Clr>
                <a:srgbClr val="000000"/>
              </a:buClr>
              <a:buSzPts val="1200"/>
              <a:buFont typeface="Arial"/>
              <a:buNone/>
            </a:pPr>
            <a:fld id="{00000000-1234-1234-1234-123412341234}" type="slidenum">
              <a:rPr lang="en-US"/>
              <a:pPr algn="r" indent="0" lvl="0" marL="0" rtl="0">
                <a:lnSpc>
                  <a:spcPct val="100000"/>
                </a:lnSpc>
                <a:spcBef>
                  <a:spcPts val="0"/>
                </a:spcBef>
                <a:spcAft>
                  <a:spcPts val="0"/>
                </a:spcAft>
                <a:buClr>
                  <a:srgbClr val="000000"/>
                </a:buClr>
                <a:buSzPts val="1200"/>
                <a:buFont typeface="Arial"/>
                <a:buNone/>
              </a:pPr>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411"/>
        <p:cNvGrpSpPr/>
        <p:nvPr/>
      </p:nvGrpSpPr>
      <p:grpSpPr>
        <a:xfrm>
          <a:off x="0" y="0"/>
          <a:ext cx="0" cy="0"/>
          <a:chOff x="0" y="0"/>
          <a:chExt cx="0" cy="0"/>
        </a:xfrm>
      </p:grpSpPr>
      <p:sp>
        <p:nvSpPr>
          <p:cNvPr id="1048719" name="Google Shape;412;p18: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20" name="Google Shape;413;p18: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endParaRPr b="0" cap="none" sz="1200" i="0" strike="noStrike" u="none">
              <a:solidFill>
                <a:schemeClr val="dk1"/>
              </a:solidFill>
              <a:latin typeface="Calibri"/>
              <a:ea typeface="Calibri"/>
              <a:cs typeface="Calibri"/>
              <a:sym typeface="Calibri"/>
            </a:endParaRPr>
          </a:p>
        </p:txBody>
      </p:sp>
      <p:sp>
        <p:nvSpPr>
          <p:cNvPr id="1048721" name="Google Shape;414;p18:notes"/>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Clr>
                <a:srgbClr val="000000"/>
              </a:buClr>
              <a:buSzPts val="1200"/>
              <a:buFont typeface="Arial"/>
              <a:buNone/>
            </a:pPr>
            <a:fld id="{00000000-1234-1234-1234-123412341234}" type="slidenum">
              <a:rPr lang="en-US"/>
              <a:pPr algn="r" indent="0" lvl="0" marL="0" rtl="0">
                <a:lnSpc>
                  <a:spcPct val="100000"/>
                </a:lnSpc>
                <a:spcBef>
                  <a:spcPts val="0"/>
                </a:spcBef>
                <a:spcAft>
                  <a:spcPts val="0"/>
                </a:spcAft>
                <a:buClr>
                  <a:srgbClr val="000000"/>
                </a:buClr>
                <a:buSzPts val="1200"/>
                <a:buFont typeface="Arial"/>
                <a:buNone/>
              </a:pPr>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419"/>
        <p:cNvGrpSpPr/>
        <p:nvPr/>
      </p:nvGrpSpPr>
      <p:grpSpPr>
        <a:xfrm>
          <a:off x="0" y="0"/>
          <a:ext cx="0" cy="0"/>
          <a:chOff x="0" y="0"/>
          <a:chExt cx="0" cy="0"/>
        </a:xfrm>
      </p:grpSpPr>
      <p:sp>
        <p:nvSpPr>
          <p:cNvPr id="1048724" name="Google Shape;420;p19: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25" name="Google Shape;421;p19: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726" name="Google Shape;422;p19:notes"/>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Clr>
                <a:srgbClr val="000000"/>
              </a:buClr>
              <a:buSzPts val="1200"/>
              <a:buFont typeface="Arial"/>
              <a:buNone/>
            </a:pPr>
            <a:fld id="{00000000-1234-1234-1234-123412341234}" type="slidenum">
              <a:rPr lang="en-US"/>
              <a:pPr algn="r" indent="0" lvl="0" marL="0" rtl="0">
                <a:lnSpc>
                  <a:spcPct val="100000"/>
                </a:lnSpc>
                <a:spcBef>
                  <a:spcPts val="0"/>
                </a:spcBef>
                <a:spcAft>
                  <a:spcPts val="0"/>
                </a:spcAft>
                <a:buClr>
                  <a:srgbClr val="000000"/>
                </a:buClr>
                <a:buSzPts val="1200"/>
                <a:buFont typeface="Arial"/>
                <a:buNone/>
              </a:pPr>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264"/>
        <p:cNvGrpSpPr/>
        <p:nvPr/>
      </p:nvGrpSpPr>
      <p:grpSpPr>
        <a:xfrm>
          <a:off x="0" y="0"/>
          <a:ext cx="0" cy="0"/>
          <a:chOff x="0" y="0"/>
          <a:chExt cx="0" cy="0"/>
        </a:xfrm>
      </p:grpSpPr>
      <p:sp>
        <p:nvSpPr>
          <p:cNvPr id="1048612" name="Google Shape;265;p2: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endParaRPr b="0" cap="none" sz="1200" i="0" strike="noStrike" u="none">
              <a:solidFill>
                <a:schemeClr val="dk1"/>
              </a:solidFill>
              <a:latin typeface="Calibri"/>
              <a:ea typeface="Calibri"/>
              <a:cs typeface="Calibri"/>
              <a:sym typeface="Calibri"/>
            </a:endParaRPr>
          </a:p>
        </p:txBody>
      </p:sp>
      <p:sp>
        <p:nvSpPr>
          <p:cNvPr id="1048613" name="Google Shape;266;p2: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427"/>
        <p:cNvGrpSpPr/>
        <p:nvPr/>
      </p:nvGrpSpPr>
      <p:grpSpPr>
        <a:xfrm>
          <a:off x="0" y="0"/>
          <a:ext cx="0" cy="0"/>
          <a:chOff x="0" y="0"/>
          <a:chExt cx="0" cy="0"/>
        </a:xfrm>
      </p:grpSpPr>
      <p:sp>
        <p:nvSpPr>
          <p:cNvPr id="1048729" name="Google Shape;428;p20: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30" name="Google Shape;429;p20: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437"/>
        <p:cNvGrpSpPr/>
        <p:nvPr/>
      </p:nvGrpSpPr>
      <p:grpSpPr>
        <a:xfrm>
          <a:off x="0" y="0"/>
          <a:ext cx="0" cy="0"/>
          <a:chOff x="0" y="0"/>
          <a:chExt cx="0" cy="0"/>
        </a:xfrm>
      </p:grpSpPr>
      <p:sp>
        <p:nvSpPr>
          <p:cNvPr id="1048733" name="Google Shape;438;p21: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34" name="Google Shape;439;p21: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446"/>
        <p:cNvGrpSpPr/>
        <p:nvPr/>
      </p:nvGrpSpPr>
      <p:grpSpPr>
        <a:xfrm>
          <a:off x="0" y="0"/>
          <a:ext cx="0" cy="0"/>
          <a:chOff x="0" y="0"/>
          <a:chExt cx="0" cy="0"/>
        </a:xfrm>
      </p:grpSpPr>
      <p:sp>
        <p:nvSpPr>
          <p:cNvPr id="1048737" name="Google Shape;447;p22: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38" name="Google Shape;448;p22: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456"/>
        <p:cNvGrpSpPr/>
        <p:nvPr/>
      </p:nvGrpSpPr>
      <p:grpSpPr>
        <a:xfrm>
          <a:off x="0" y="0"/>
          <a:ext cx="0" cy="0"/>
          <a:chOff x="0" y="0"/>
          <a:chExt cx="0" cy="0"/>
        </a:xfrm>
      </p:grpSpPr>
      <p:sp>
        <p:nvSpPr>
          <p:cNvPr id="1048741" name="Google Shape;457;p23: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42" name="Google Shape;458;p23: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464"/>
        <p:cNvGrpSpPr/>
        <p:nvPr/>
      </p:nvGrpSpPr>
      <p:grpSpPr>
        <a:xfrm>
          <a:off x="0" y="0"/>
          <a:ext cx="0" cy="0"/>
          <a:chOff x="0" y="0"/>
          <a:chExt cx="0" cy="0"/>
        </a:xfrm>
      </p:grpSpPr>
      <p:sp>
        <p:nvSpPr>
          <p:cNvPr id="1048745" name="Google Shape;465;p24: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46" name="Google Shape;466;p24: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228600" lvl="0" marL="457200" marR="0" rtl="0">
              <a:lnSpc>
                <a:spcPct val="100000"/>
              </a:lnSpc>
              <a:spcBef>
                <a:spcPts val="0"/>
              </a:spcBef>
              <a:spcAft>
                <a:spcPts val="0"/>
              </a:spcAft>
              <a:buClr>
                <a:srgbClr val="000000"/>
              </a:buClr>
              <a:buSzPts val="1400"/>
              <a:buFont typeface="Arial"/>
              <a:buNone/>
            </a:pPr>
          </a:p>
        </p:txBody>
      </p:sp>
      <p:sp>
        <p:nvSpPr>
          <p:cNvPr id="1048747" name="Google Shape;467;p24:notes"/>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pPr algn="r" indent="0" lvl="0" marL="0" marR="0" rtl="0">
                <a:lnSpc>
                  <a:spcPct val="100000"/>
                </a:lnSpc>
                <a:spcBef>
                  <a:spcPts val="0"/>
                </a:spcBef>
                <a:spcAft>
                  <a:spcPts val="0"/>
                </a:spcAft>
                <a:buClr>
                  <a:srgbClr val="000000"/>
                </a:buClr>
                <a:buSzPts val="1200"/>
                <a:buFont typeface="Arial"/>
                <a:buNone/>
              </a:pPr>
            </a:fld>
            <a:endParaRPr b="0" cap="none" sz="1200" i="0" strike="noStrike" u="non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473"/>
        <p:cNvGrpSpPr/>
        <p:nvPr/>
      </p:nvGrpSpPr>
      <p:grpSpPr>
        <a:xfrm>
          <a:off x="0" y="0"/>
          <a:ext cx="0" cy="0"/>
          <a:chOff x="0" y="0"/>
          <a:chExt cx="0" cy="0"/>
        </a:xfrm>
      </p:grpSpPr>
      <p:sp>
        <p:nvSpPr>
          <p:cNvPr id="1048750" name="Google Shape;474;p2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51" name="Google Shape;475;p25: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481"/>
        <p:cNvGrpSpPr/>
        <p:nvPr/>
      </p:nvGrpSpPr>
      <p:grpSpPr>
        <a:xfrm>
          <a:off x="0" y="0"/>
          <a:ext cx="0" cy="0"/>
          <a:chOff x="0" y="0"/>
          <a:chExt cx="0" cy="0"/>
        </a:xfrm>
      </p:grpSpPr>
      <p:sp>
        <p:nvSpPr>
          <p:cNvPr id="1048754" name="Google Shape;482;p26: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55" name="Google Shape;483;p26: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487"/>
        <p:cNvGrpSpPr/>
        <p:nvPr/>
      </p:nvGrpSpPr>
      <p:grpSpPr>
        <a:xfrm>
          <a:off x="0" y="0"/>
          <a:ext cx="0" cy="0"/>
          <a:chOff x="0" y="0"/>
          <a:chExt cx="0" cy="0"/>
        </a:xfrm>
      </p:grpSpPr>
      <p:sp>
        <p:nvSpPr>
          <p:cNvPr id="1048768" name="Google Shape;488;p27: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69" name="Google Shape;489;p27: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494"/>
        <p:cNvGrpSpPr/>
        <p:nvPr/>
      </p:nvGrpSpPr>
      <p:grpSpPr>
        <a:xfrm>
          <a:off x="0" y="0"/>
          <a:ext cx="0" cy="0"/>
          <a:chOff x="0" y="0"/>
          <a:chExt cx="0" cy="0"/>
        </a:xfrm>
      </p:grpSpPr>
      <p:sp>
        <p:nvSpPr>
          <p:cNvPr id="1048775" name="Google Shape;495;g8b4830eee0_0_7: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76" name="Google Shape;496;g8b4830eee0_0_7: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77" name="Google Shape;497;g8b4830eee0_0_7:notes"/>
          <p:cNvSpPr txBox="1">
            <a:spLocks noGrp="1"/>
          </p:cNvSpPr>
          <p:nvPr>
            <p:ph type="sldNum" idx="12"/>
          </p:nvPr>
        </p:nvSpPr>
        <p:spPr>
          <a:xfrm>
            <a:off x="3884613" y="8685213"/>
            <a:ext cx="2971800" cy="4572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pPr algn="r" indent="0" lvl="0" marL="0" rtl="0">
                <a:spcBef>
                  <a:spcPts val="0"/>
                </a:spcBef>
                <a:spcAft>
                  <a:spcPts val="0"/>
                </a:spcAft>
                <a:buClr>
                  <a:srgbClr val="000000"/>
                </a:buClr>
                <a:buSzPts val="1200"/>
                <a:buFont typeface="Arial"/>
                <a:buNone/>
              </a:pPr>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501"/>
        <p:cNvGrpSpPr/>
        <p:nvPr/>
      </p:nvGrpSpPr>
      <p:grpSpPr>
        <a:xfrm>
          <a:off x="0" y="0"/>
          <a:ext cx="0" cy="0"/>
          <a:chOff x="0" y="0"/>
          <a:chExt cx="0" cy="0"/>
        </a:xfrm>
      </p:grpSpPr>
      <p:sp>
        <p:nvSpPr>
          <p:cNvPr id="1048779" name="Google Shape;502;p28: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80" name="Google Shape;503;p28: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endParaRPr b="0" cap="none" sz="1200" i="0" strike="noStrike" u="none">
              <a:solidFill>
                <a:schemeClr val="dk1"/>
              </a:solidFill>
              <a:latin typeface="Calibri"/>
              <a:ea typeface="Calibri"/>
              <a:cs typeface="Calibri"/>
              <a:sym typeface="Calibri"/>
            </a:endParaRPr>
          </a:p>
        </p:txBody>
      </p:sp>
      <p:sp>
        <p:nvSpPr>
          <p:cNvPr id="1048781" name="Google Shape;504;p28:notes"/>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Clr>
                <a:srgbClr val="000000"/>
              </a:buClr>
              <a:buSzPts val="1200"/>
              <a:buFont typeface="Arial"/>
              <a:buNone/>
            </a:pPr>
            <a:fld id="{00000000-1234-1234-1234-123412341234}" type="slidenum">
              <a:rPr lang="en-US"/>
              <a:pPr algn="r" indent="0" lvl="0" marL="0" rtl="0">
                <a:lnSpc>
                  <a:spcPct val="100000"/>
                </a:lnSpc>
                <a:spcBef>
                  <a:spcPts val="0"/>
                </a:spcBef>
                <a:spcAft>
                  <a:spcPts val="0"/>
                </a:spcAft>
                <a:buClr>
                  <a:srgbClr val="000000"/>
                </a:buClr>
                <a:buSzPts val="1200"/>
                <a:buFont typeface="Arial"/>
                <a:buNone/>
              </a:pPr>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270"/>
        <p:cNvGrpSpPr/>
        <p:nvPr/>
      </p:nvGrpSpPr>
      <p:grpSpPr>
        <a:xfrm>
          <a:off x="0" y="0"/>
          <a:ext cx="0" cy="0"/>
          <a:chOff x="0" y="0"/>
          <a:chExt cx="0" cy="0"/>
        </a:xfrm>
      </p:grpSpPr>
      <p:sp>
        <p:nvSpPr>
          <p:cNvPr id="1048630" name="Google Shape;271;p3: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31" name="Google Shape;272;p3: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284"/>
        <p:cNvGrpSpPr/>
        <p:nvPr/>
      </p:nvGrpSpPr>
      <p:grpSpPr>
        <a:xfrm>
          <a:off x="0" y="0"/>
          <a:ext cx="0" cy="0"/>
          <a:chOff x="0" y="0"/>
          <a:chExt cx="0" cy="0"/>
        </a:xfrm>
      </p:grpSpPr>
      <p:sp>
        <p:nvSpPr>
          <p:cNvPr id="1048634" name="Google Shape;285;p5: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35" name="Google Shape;286;p5: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36" name="Google Shape;287;p5:notes"/>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Clr>
                <a:srgbClr val="000000"/>
              </a:buClr>
              <a:buSzPts val="1400"/>
              <a:buFont typeface="Arial"/>
              <a:buNone/>
            </a:pPr>
            <a:fld id="{00000000-1234-1234-1234-123412341234}" type="slidenum">
              <a:rPr lang="en-US"/>
              <a:pPr algn="r" indent="0" lvl="0" marL="0" rtl="0">
                <a:lnSpc>
                  <a:spcPct val="100000"/>
                </a:lnSpc>
                <a:spcBef>
                  <a:spcPts val="0"/>
                </a:spcBef>
                <a:spcAft>
                  <a:spcPts val="0"/>
                </a:spcAft>
                <a:buClr>
                  <a:srgbClr val="000000"/>
                </a:buClr>
                <a:buSzPts val="1400"/>
                <a:buFont typeface="Arial"/>
                <a:buNone/>
              </a:pPr>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276"/>
        <p:cNvGrpSpPr/>
        <p:nvPr/>
      </p:nvGrpSpPr>
      <p:grpSpPr>
        <a:xfrm>
          <a:off x="0" y="0"/>
          <a:ext cx="0" cy="0"/>
          <a:chOff x="0" y="0"/>
          <a:chExt cx="0" cy="0"/>
        </a:xfrm>
      </p:grpSpPr>
      <p:sp>
        <p:nvSpPr>
          <p:cNvPr id="1048639" name="Google Shape;277;p4: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40" name="Google Shape;278;p4: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endParaRPr b="0" cap="none" sz="1200" i="0" strike="noStrike" u="none">
              <a:solidFill>
                <a:schemeClr val="dk1"/>
              </a:solidFill>
              <a:latin typeface="Calibri"/>
              <a:ea typeface="Calibri"/>
              <a:cs typeface="Calibri"/>
              <a:sym typeface="Calibri"/>
            </a:endParaRPr>
          </a:p>
        </p:txBody>
      </p:sp>
      <p:sp>
        <p:nvSpPr>
          <p:cNvPr id="1048641" name="Google Shape;279;p4:notes"/>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Clr>
                <a:srgbClr val="000000"/>
              </a:buClr>
              <a:buSzPts val="1400"/>
              <a:buFont typeface="Arial"/>
              <a:buNone/>
            </a:pPr>
            <a:fld id="{00000000-1234-1234-1234-123412341234}" type="slidenum">
              <a:rPr lang="en-US"/>
              <a:pPr algn="r" indent="0" lvl="0" marL="0" rtl="0">
                <a:lnSpc>
                  <a:spcPct val="100000"/>
                </a:lnSpc>
                <a:spcBef>
                  <a:spcPts val="0"/>
                </a:spcBef>
                <a:spcAft>
                  <a:spcPts val="0"/>
                </a:spcAft>
                <a:buClr>
                  <a:srgbClr val="000000"/>
                </a:buClr>
                <a:buSzPts val="1400"/>
                <a:buFont typeface="Arial"/>
                <a:buNone/>
              </a:pPr>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292"/>
        <p:cNvGrpSpPr/>
        <p:nvPr/>
      </p:nvGrpSpPr>
      <p:grpSpPr>
        <a:xfrm>
          <a:off x="0" y="0"/>
          <a:ext cx="0" cy="0"/>
          <a:chOff x="0" y="0"/>
          <a:chExt cx="0" cy="0"/>
        </a:xfrm>
      </p:grpSpPr>
      <p:sp>
        <p:nvSpPr>
          <p:cNvPr id="1048645" name="Google Shape;293;p6: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endParaRPr b="0" cap="none" sz="1200" i="0" strike="noStrike" u="none">
              <a:solidFill>
                <a:schemeClr val="dk1"/>
              </a:solidFill>
              <a:latin typeface="Calibri"/>
              <a:ea typeface="Calibri"/>
              <a:cs typeface="Calibri"/>
              <a:sym typeface="Calibri"/>
            </a:endParaRPr>
          </a:p>
        </p:txBody>
      </p:sp>
      <p:sp>
        <p:nvSpPr>
          <p:cNvPr id="1048646" name="Google Shape;294;p6: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300"/>
        <p:cNvGrpSpPr/>
        <p:nvPr/>
      </p:nvGrpSpPr>
      <p:grpSpPr>
        <a:xfrm>
          <a:off x="0" y="0"/>
          <a:ext cx="0" cy="0"/>
          <a:chOff x="0" y="0"/>
          <a:chExt cx="0" cy="0"/>
        </a:xfrm>
      </p:grpSpPr>
      <p:sp>
        <p:nvSpPr>
          <p:cNvPr id="1048649" name="Google Shape;301;p7: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0" name="Google Shape;302;p7: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309"/>
        <p:cNvGrpSpPr/>
        <p:nvPr/>
      </p:nvGrpSpPr>
      <p:grpSpPr>
        <a:xfrm>
          <a:off x="0" y="0"/>
          <a:ext cx="0" cy="0"/>
          <a:chOff x="0" y="0"/>
          <a:chExt cx="0" cy="0"/>
        </a:xfrm>
      </p:grpSpPr>
      <p:sp>
        <p:nvSpPr>
          <p:cNvPr id="1048655" name="Google Shape;310;p8: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311;p8: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319"/>
        <p:cNvGrpSpPr/>
        <p:nvPr/>
      </p:nvGrpSpPr>
      <p:grpSpPr>
        <a:xfrm>
          <a:off x="0" y="0"/>
          <a:ext cx="0" cy="0"/>
          <a:chOff x="0" y="0"/>
          <a:chExt cx="0" cy="0"/>
        </a:xfrm>
      </p:grpSpPr>
      <p:sp>
        <p:nvSpPr>
          <p:cNvPr id="1048662" name="Google Shape;320;p9: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3" name="Google Shape;321;p9:notes"/>
          <p:cNvSpPr>
            <a:spLocks noChangeAspect="1" noRot="1" noGrp="1"/>
          </p:cNvSpPr>
          <p:nvPr>
            <p:ph type="sldImg" idx="2"/>
          </p:nvPr>
        </p:nvSpPr>
        <p:spPr>
          <a:xfrm>
            <a:off x="685800" y="685800"/>
            <a:ext cx="54864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27" name="Shape 20"/>
        <p:cNvGrpSpPr/>
        <p:nvPr/>
      </p:nvGrpSpPr>
      <p:grpSpPr>
        <a:xfrm>
          <a:off x="0" y="0"/>
          <a:ext cx="0" cy="0"/>
          <a:chOff x="0" y="0"/>
          <a:chExt cx="0" cy="0"/>
        </a:xfrm>
      </p:grpSpPr>
      <p:sp>
        <p:nvSpPr>
          <p:cNvPr id="1048585" name="Google Shape;21;p2"/>
          <p:cNvSpPr txBox="1">
            <a:spLocks noGrp="1"/>
          </p:cNvSpPr>
          <p:nvPr>
            <p:ph type="title"/>
          </p:nvPr>
        </p:nvSpPr>
        <p:spPr>
          <a:xfrm>
            <a:off x="457200" y="586740"/>
            <a:ext cx="8229600" cy="952500"/>
          </a:xfrm>
          <a:prstGeom prst="rect"/>
          <a:noFill/>
          <a:ln>
            <a:noFill/>
          </a:ln>
        </p:spPr>
        <p:txBody>
          <a:bodyPr anchor="b" anchorCtr="0" bIns="0" lIns="0" rIns="0" spcFirstLastPara="1" tIns="45700" wrap="square">
            <a:noAutofit/>
          </a:bodyPr>
          <a:lstStyle>
            <a:lvl1pPr algn="l" lvl="0">
              <a:spcBef>
                <a:spcPts val="0"/>
              </a:spcBef>
              <a:spcAft>
                <a:spcPts val="0"/>
              </a:spcAft>
              <a:buClr>
                <a:schemeClr val="dk2"/>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86" name="Google Shape;22;p2"/>
          <p:cNvSpPr txBox="1">
            <a:spLocks noGrp="1"/>
          </p:cNvSpPr>
          <p:nvPr>
            <p:ph type="body" idx="1"/>
          </p:nvPr>
        </p:nvSpPr>
        <p:spPr>
          <a:xfrm>
            <a:off x="457200" y="1612900"/>
            <a:ext cx="8229600" cy="3657600"/>
          </a:xfrm>
          <a:prstGeom prst="rect"/>
          <a:noFill/>
          <a:ln>
            <a:noFill/>
          </a:ln>
        </p:spPr>
        <p:txBody>
          <a:bodyPr anchor="t" anchorCtr="0" bIns="45700" lIns="91425" rIns="91425" spcFirstLastPara="1" tIns="45700" wrap="square">
            <a:noAutofit/>
          </a:bodyPr>
          <a:lstStyle>
            <a:lvl1pPr algn="l" indent="-337185" lvl="0" marL="457200">
              <a:spcBef>
                <a:spcPts val="360"/>
              </a:spcBef>
              <a:spcAft>
                <a:spcPts val="0"/>
              </a:spcAft>
              <a:buSzPts val="1710"/>
              <a:buChar char="⚫"/>
            </a:lvl1pPr>
            <a:lvl2pPr algn="l" indent="-325755" lvl="1" marL="914400">
              <a:spcBef>
                <a:spcPts val="360"/>
              </a:spcBef>
              <a:spcAft>
                <a:spcPts val="0"/>
              </a:spcAft>
              <a:buSzPts val="1530"/>
              <a:buChar char="⚫"/>
            </a:lvl2pPr>
            <a:lvl3pPr algn="l" indent="-308610" lvl="2" marL="1371600">
              <a:spcBef>
                <a:spcPts val="360"/>
              </a:spcBef>
              <a:spcAft>
                <a:spcPts val="0"/>
              </a:spcAft>
              <a:buSzPts val="1260"/>
              <a:buChar char="⚫"/>
            </a:lvl3pPr>
            <a:lvl4pPr algn="l" indent="-302894" lvl="3" marL="1828800">
              <a:spcBef>
                <a:spcPts val="360"/>
              </a:spcBef>
              <a:spcAft>
                <a:spcPts val="0"/>
              </a:spcAft>
              <a:buSzPts val="1170"/>
              <a:buChar char="⚫"/>
            </a:lvl4pPr>
            <a:lvl5pPr algn="l" indent="-302895" lvl="4" marL="2286000">
              <a:spcBef>
                <a:spcPts val="360"/>
              </a:spcBef>
              <a:spcAft>
                <a:spcPts val="0"/>
              </a:spcAft>
              <a:buSzPts val="1170"/>
              <a:buChar char="⚫"/>
            </a:lvl5pPr>
            <a:lvl6pPr algn="l" indent="-320039" lvl="5" marL="2743200">
              <a:spcBef>
                <a:spcPts val="360"/>
              </a:spcBef>
              <a:spcAft>
                <a:spcPts val="0"/>
              </a:spcAft>
              <a:buSzPts val="1440"/>
              <a:buChar char="⚫"/>
            </a:lvl6pPr>
            <a:lvl7pPr algn="l" indent="-320039" lvl="6" marL="3200400">
              <a:spcBef>
                <a:spcPts val="360"/>
              </a:spcBef>
              <a:spcAft>
                <a:spcPts val="0"/>
              </a:spcAft>
              <a:buSzPts val="1440"/>
              <a:buChar char="⚫"/>
            </a:lvl7pPr>
            <a:lvl8pPr algn="l" indent="-342900" lvl="7" marL="3657600">
              <a:spcBef>
                <a:spcPts val="360"/>
              </a:spcBef>
              <a:spcAft>
                <a:spcPts val="0"/>
              </a:spcAft>
              <a:buSzPts val="1800"/>
              <a:buChar char="•"/>
            </a:lvl8pPr>
            <a:lvl9pPr algn="l" indent="-342900" lvl="8" marL="4114800">
              <a:spcBef>
                <a:spcPts val="360"/>
              </a:spcBef>
              <a:spcAft>
                <a:spcPts val="0"/>
              </a:spcAft>
              <a:buSzPts val="1800"/>
              <a:buChar char="•"/>
            </a:lvl9pPr>
          </a:lstStyle>
          <a:p/>
        </p:txBody>
      </p:sp>
      <p:sp>
        <p:nvSpPr>
          <p:cNvPr id="1048587" name="Google Shape;23;p2"/>
          <p:cNvSpPr txBox="1">
            <a:spLocks noGrp="1"/>
          </p:cNvSpPr>
          <p:nvPr>
            <p:ph type="dt" idx="10"/>
          </p:nvPr>
        </p:nvSpPr>
        <p:spPr>
          <a:xfrm>
            <a:off x="457200" y="5296959"/>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8" name="Google Shape;24;p2"/>
          <p:cNvSpPr txBox="1">
            <a:spLocks noGrp="1"/>
          </p:cNvSpPr>
          <p:nvPr>
            <p:ph type="ftr" idx="11"/>
          </p:nvPr>
        </p:nvSpPr>
        <p:spPr>
          <a:xfrm>
            <a:off x="2667000" y="5296959"/>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9" name="Google Shape;25;p2"/>
          <p:cNvSpPr txBox="1">
            <a:spLocks noGrp="1"/>
          </p:cNvSpPr>
          <p:nvPr>
            <p:ph type="sldNum" idx="12"/>
          </p:nvPr>
        </p:nvSpPr>
        <p:spPr>
          <a:xfrm>
            <a:off x="7924800" y="5296959"/>
            <a:ext cx="762000" cy="304271"/>
          </a:xfrm>
          <a:prstGeom prst="rect"/>
          <a:noFill/>
          <a:ln>
            <a:noFill/>
          </a:ln>
        </p:spPr>
        <p:txBody>
          <a:bodyPr anchor="b" anchorCtr="0" bIns="0" lIns="0" rIns="0" spcFirstLastPara="1" tIns="0" wrap="square">
            <a:noAutofit/>
          </a:bodyPr>
          <a:lstStyle>
            <a:lvl1pPr algn="r" indent="0" lvl="0" marL="0">
              <a:lnSpc>
                <a:spcPct val="100000"/>
              </a:lnSpc>
              <a:spcBef>
                <a:spcPts val="0"/>
              </a:spcBef>
              <a:spcAft>
                <a:spcPts val="0"/>
              </a:spcAft>
              <a:buSzPts val="1200"/>
              <a:buNone/>
            </a:lvl1pPr>
            <a:lvl2pPr algn="r" indent="0" lvl="1" marL="0">
              <a:lnSpc>
                <a:spcPct val="100000"/>
              </a:lnSpc>
              <a:spcBef>
                <a:spcPts val="0"/>
              </a:spcBef>
              <a:spcAft>
                <a:spcPts val="0"/>
              </a:spcAft>
              <a:buSzPts val="1200"/>
              <a:buNone/>
            </a:lvl2pPr>
            <a:lvl3pPr algn="r" indent="0" lvl="2" marL="0">
              <a:lnSpc>
                <a:spcPct val="100000"/>
              </a:lnSpc>
              <a:spcBef>
                <a:spcPts val="0"/>
              </a:spcBef>
              <a:spcAft>
                <a:spcPts val="0"/>
              </a:spcAft>
              <a:buSzPts val="1200"/>
              <a:buNone/>
            </a:lvl3pPr>
            <a:lvl4pPr algn="r" indent="0" lvl="3" marL="0">
              <a:lnSpc>
                <a:spcPct val="100000"/>
              </a:lnSpc>
              <a:spcBef>
                <a:spcPts val="0"/>
              </a:spcBef>
              <a:spcAft>
                <a:spcPts val="0"/>
              </a:spcAft>
              <a:buSzPts val="1200"/>
              <a:buNone/>
            </a:lvl4pPr>
            <a:lvl5pPr algn="r" indent="0" lvl="4" marL="0">
              <a:lnSpc>
                <a:spcPct val="100000"/>
              </a:lnSpc>
              <a:spcBef>
                <a:spcPts val="0"/>
              </a:spcBef>
              <a:spcAft>
                <a:spcPts val="0"/>
              </a:spcAft>
              <a:buSzPts val="1200"/>
              <a:buNone/>
            </a:lvl5pPr>
            <a:lvl6pPr algn="r" indent="0" lvl="5" marL="0">
              <a:lnSpc>
                <a:spcPct val="100000"/>
              </a:lnSpc>
              <a:spcBef>
                <a:spcPts val="0"/>
              </a:spcBef>
              <a:spcAft>
                <a:spcPts val="0"/>
              </a:spcAft>
              <a:buSzPts val="1200"/>
              <a:buNone/>
            </a:lvl6pPr>
            <a:lvl7pPr algn="r" indent="0" lvl="6" marL="0">
              <a:lnSpc>
                <a:spcPct val="100000"/>
              </a:lnSpc>
              <a:spcBef>
                <a:spcPts val="0"/>
              </a:spcBef>
              <a:spcAft>
                <a:spcPts val="0"/>
              </a:spcAft>
              <a:buSzPts val="1200"/>
              <a:buNone/>
            </a:lvl7pPr>
            <a:lvl8pPr algn="r" indent="0" lvl="7" marL="0">
              <a:lnSpc>
                <a:spcPct val="100000"/>
              </a:lnSpc>
              <a:spcBef>
                <a:spcPts val="0"/>
              </a:spcBef>
              <a:spcAft>
                <a:spcPts val="0"/>
              </a:spcAft>
              <a:buSzPts val="1200"/>
              <a:buNone/>
            </a:lvl8pPr>
            <a:lvl9pPr algn="r" indent="0" lvl="8" marL="0">
              <a:lnSpc>
                <a:spcPct val="100000"/>
              </a:lnSpc>
              <a:spcBef>
                <a:spcPts val="0"/>
              </a:spcBef>
              <a:spcAft>
                <a:spcPts val="0"/>
              </a:spcAft>
              <a:buSzPts val="1200"/>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72" name="Shape 81"/>
        <p:cNvGrpSpPr/>
        <p:nvPr/>
      </p:nvGrpSpPr>
      <p:grpSpPr>
        <a:xfrm>
          <a:off x="0" y="0"/>
          <a:ext cx="0" cy="0"/>
          <a:chOff x="0" y="0"/>
          <a:chExt cx="0" cy="0"/>
        </a:xfrm>
      </p:grpSpPr>
      <p:sp>
        <p:nvSpPr>
          <p:cNvPr id="1048824" name="Google Shape;82;p11"/>
          <p:cNvSpPr txBox="1">
            <a:spLocks noGrp="1"/>
          </p:cNvSpPr>
          <p:nvPr>
            <p:ph type="title"/>
          </p:nvPr>
        </p:nvSpPr>
        <p:spPr>
          <a:xfrm>
            <a:off x="457200" y="586740"/>
            <a:ext cx="8229600" cy="952500"/>
          </a:xfrm>
          <a:prstGeom prst="rect"/>
          <a:noFill/>
          <a:ln>
            <a:noFill/>
          </a:ln>
        </p:spPr>
        <p:txBody>
          <a:bodyPr anchor="b" anchorCtr="0" bIns="0" lIns="0" rIns="0" spcFirstLastPara="1" tIns="45700" wrap="square">
            <a:noAutofit/>
          </a:bodyPr>
          <a:lstStyle>
            <a:lvl1pPr algn="l" lvl="0">
              <a:spcBef>
                <a:spcPts val="0"/>
              </a:spcBef>
              <a:spcAft>
                <a:spcPts val="0"/>
              </a:spcAft>
              <a:buClr>
                <a:schemeClr val="dk2"/>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825" name="Google Shape;83;p11"/>
          <p:cNvSpPr txBox="1">
            <a:spLocks noGrp="1"/>
          </p:cNvSpPr>
          <p:nvPr>
            <p:ph type="body" idx="1"/>
          </p:nvPr>
        </p:nvSpPr>
        <p:spPr>
          <a:xfrm rot="5400000">
            <a:off x="2743200" y="-673100"/>
            <a:ext cx="3657600" cy="8229600"/>
          </a:xfrm>
          <a:prstGeom prst="rect"/>
          <a:noFill/>
          <a:ln>
            <a:noFill/>
          </a:ln>
        </p:spPr>
        <p:txBody>
          <a:bodyPr anchor="t" anchorCtr="0" bIns="45700" lIns="91425" rIns="91425" spcFirstLastPara="1" tIns="45700" wrap="square">
            <a:noAutofit/>
          </a:bodyPr>
          <a:lstStyle>
            <a:lvl1pPr algn="l" indent="-337185" lvl="0" marL="457200">
              <a:spcBef>
                <a:spcPts val="360"/>
              </a:spcBef>
              <a:spcAft>
                <a:spcPts val="0"/>
              </a:spcAft>
              <a:buSzPts val="1710"/>
              <a:buChar char="⚫"/>
            </a:lvl1pPr>
            <a:lvl2pPr algn="l" indent="-325755" lvl="1" marL="914400">
              <a:spcBef>
                <a:spcPts val="360"/>
              </a:spcBef>
              <a:spcAft>
                <a:spcPts val="0"/>
              </a:spcAft>
              <a:buSzPts val="1530"/>
              <a:buChar char="⚫"/>
            </a:lvl2pPr>
            <a:lvl3pPr algn="l" indent="-308610" lvl="2" marL="1371600">
              <a:spcBef>
                <a:spcPts val="360"/>
              </a:spcBef>
              <a:spcAft>
                <a:spcPts val="0"/>
              </a:spcAft>
              <a:buSzPts val="1260"/>
              <a:buChar char="⚫"/>
            </a:lvl3pPr>
            <a:lvl4pPr algn="l" indent="-302894" lvl="3" marL="1828800">
              <a:spcBef>
                <a:spcPts val="360"/>
              </a:spcBef>
              <a:spcAft>
                <a:spcPts val="0"/>
              </a:spcAft>
              <a:buSzPts val="1170"/>
              <a:buChar char="⚫"/>
            </a:lvl4pPr>
            <a:lvl5pPr algn="l" indent="-302895" lvl="4" marL="2286000">
              <a:spcBef>
                <a:spcPts val="360"/>
              </a:spcBef>
              <a:spcAft>
                <a:spcPts val="0"/>
              </a:spcAft>
              <a:buSzPts val="1170"/>
              <a:buChar char="⚫"/>
            </a:lvl5pPr>
            <a:lvl6pPr algn="l" indent="-320039" lvl="5" marL="2743200">
              <a:spcBef>
                <a:spcPts val="360"/>
              </a:spcBef>
              <a:spcAft>
                <a:spcPts val="0"/>
              </a:spcAft>
              <a:buSzPts val="1440"/>
              <a:buChar char="⚫"/>
            </a:lvl6pPr>
            <a:lvl7pPr algn="l" indent="-320039" lvl="6" marL="3200400">
              <a:spcBef>
                <a:spcPts val="360"/>
              </a:spcBef>
              <a:spcAft>
                <a:spcPts val="0"/>
              </a:spcAft>
              <a:buSzPts val="1440"/>
              <a:buChar char="⚫"/>
            </a:lvl7pPr>
            <a:lvl8pPr algn="l" indent="-342900" lvl="7" marL="3657600">
              <a:spcBef>
                <a:spcPts val="360"/>
              </a:spcBef>
              <a:spcAft>
                <a:spcPts val="0"/>
              </a:spcAft>
              <a:buSzPts val="1800"/>
              <a:buChar char="•"/>
            </a:lvl8pPr>
            <a:lvl9pPr algn="l" indent="-342900" lvl="8" marL="4114800">
              <a:spcBef>
                <a:spcPts val="360"/>
              </a:spcBef>
              <a:spcAft>
                <a:spcPts val="0"/>
              </a:spcAft>
              <a:buSzPts val="1800"/>
              <a:buChar char="•"/>
            </a:lvl9pPr>
          </a:lstStyle>
          <a:p/>
        </p:txBody>
      </p:sp>
      <p:sp>
        <p:nvSpPr>
          <p:cNvPr id="1048826" name="Google Shape;84;p11"/>
          <p:cNvSpPr txBox="1">
            <a:spLocks noGrp="1"/>
          </p:cNvSpPr>
          <p:nvPr>
            <p:ph type="dt" idx="10"/>
          </p:nvPr>
        </p:nvSpPr>
        <p:spPr>
          <a:xfrm>
            <a:off x="457200" y="5296959"/>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27" name="Google Shape;85;p11"/>
          <p:cNvSpPr txBox="1">
            <a:spLocks noGrp="1"/>
          </p:cNvSpPr>
          <p:nvPr>
            <p:ph type="ftr" idx="11"/>
          </p:nvPr>
        </p:nvSpPr>
        <p:spPr>
          <a:xfrm>
            <a:off x="2667000" y="5296959"/>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28" name="Google Shape;86;p11"/>
          <p:cNvSpPr txBox="1">
            <a:spLocks noGrp="1"/>
          </p:cNvSpPr>
          <p:nvPr>
            <p:ph type="sldNum" idx="12"/>
          </p:nvPr>
        </p:nvSpPr>
        <p:spPr>
          <a:xfrm>
            <a:off x="7924800" y="5296959"/>
            <a:ext cx="762000" cy="304271"/>
          </a:xfrm>
          <a:prstGeom prst="rect"/>
          <a:noFill/>
          <a:ln>
            <a:noFill/>
          </a:ln>
        </p:spPr>
        <p:txBody>
          <a:bodyPr anchor="b" anchorCtr="0" bIns="0" lIns="0" rIns="0" spcFirstLastPara="1" tIns="0" wrap="square">
            <a:noAutofit/>
          </a:bodyPr>
          <a:lstStyle>
            <a:lvl1pPr algn="r" indent="0" lvl="0" marL="0">
              <a:lnSpc>
                <a:spcPct val="100000"/>
              </a:lnSpc>
              <a:spcBef>
                <a:spcPts val="0"/>
              </a:spcBef>
              <a:spcAft>
                <a:spcPts val="0"/>
              </a:spcAft>
              <a:buSzPts val="1200"/>
              <a:buNone/>
            </a:lvl1pPr>
            <a:lvl2pPr algn="r" indent="0" lvl="1" marL="0">
              <a:lnSpc>
                <a:spcPct val="100000"/>
              </a:lnSpc>
              <a:spcBef>
                <a:spcPts val="0"/>
              </a:spcBef>
              <a:spcAft>
                <a:spcPts val="0"/>
              </a:spcAft>
              <a:buSzPts val="1200"/>
              <a:buNone/>
            </a:lvl2pPr>
            <a:lvl3pPr algn="r" indent="0" lvl="2" marL="0">
              <a:lnSpc>
                <a:spcPct val="100000"/>
              </a:lnSpc>
              <a:spcBef>
                <a:spcPts val="0"/>
              </a:spcBef>
              <a:spcAft>
                <a:spcPts val="0"/>
              </a:spcAft>
              <a:buSzPts val="1200"/>
              <a:buNone/>
            </a:lvl3pPr>
            <a:lvl4pPr algn="r" indent="0" lvl="3" marL="0">
              <a:lnSpc>
                <a:spcPct val="100000"/>
              </a:lnSpc>
              <a:spcBef>
                <a:spcPts val="0"/>
              </a:spcBef>
              <a:spcAft>
                <a:spcPts val="0"/>
              </a:spcAft>
              <a:buSzPts val="1200"/>
              <a:buNone/>
            </a:lvl4pPr>
            <a:lvl5pPr algn="r" indent="0" lvl="4" marL="0">
              <a:lnSpc>
                <a:spcPct val="100000"/>
              </a:lnSpc>
              <a:spcBef>
                <a:spcPts val="0"/>
              </a:spcBef>
              <a:spcAft>
                <a:spcPts val="0"/>
              </a:spcAft>
              <a:buSzPts val="1200"/>
              <a:buNone/>
            </a:lvl5pPr>
            <a:lvl6pPr algn="r" indent="0" lvl="5" marL="0">
              <a:lnSpc>
                <a:spcPct val="100000"/>
              </a:lnSpc>
              <a:spcBef>
                <a:spcPts val="0"/>
              </a:spcBef>
              <a:spcAft>
                <a:spcPts val="0"/>
              </a:spcAft>
              <a:buSzPts val="1200"/>
              <a:buNone/>
            </a:lvl6pPr>
            <a:lvl7pPr algn="r" indent="0" lvl="6" marL="0">
              <a:lnSpc>
                <a:spcPct val="100000"/>
              </a:lnSpc>
              <a:spcBef>
                <a:spcPts val="0"/>
              </a:spcBef>
              <a:spcAft>
                <a:spcPts val="0"/>
              </a:spcAft>
              <a:buSzPts val="1200"/>
              <a:buNone/>
            </a:lvl7pPr>
            <a:lvl8pPr algn="r" indent="0" lvl="7" marL="0">
              <a:lnSpc>
                <a:spcPct val="100000"/>
              </a:lnSpc>
              <a:spcBef>
                <a:spcPts val="0"/>
              </a:spcBef>
              <a:spcAft>
                <a:spcPts val="0"/>
              </a:spcAft>
              <a:buSzPts val="1200"/>
              <a:buNone/>
            </a:lvl8pPr>
            <a:lvl9pPr algn="r" indent="0" lvl="8" marL="0">
              <a:lnSpc>
                <a:spcPct val="100000"/>
              </a:lnSpc>
              <a:spcBef>
                <a:spcPts val="0"/>
              </a:spcBef>
              <a:spcAft>
                <a:spcPts val="0"/>
              </a:spcAft>
              <a:buSzPts val="1200"/>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68" name="Shape 87"/>
        <p:cNvGrpSpPr/>
        <p:nvPr/>
      </p:nvGrpSpPr>
      <p:grpSpPr>
        <a:xfrm>
          <a:off x="0" y="0"/>
          <a:ext cx="0" cy="0"/>
          <a:chOff x="0" y="0"/>
          <a:chExt cx="0" cy="0"/>
        </a:xfrm>
      </p:grpSpPr>
      <p:sp>
        <p:nvSpPr>
          <p:cNvPr id="1048801" name="Google Shape;88;p12"/>
          <p:cNvSpPr txBox="1">
            <a:spLocks noGrp="1"/>
          </p:cNvSpPr>
          <p:nvPr>
            <p:ph type="title"/>
          </p:nvPr>
        </p:nvSpPr>
        <p:spPr>
          <a:xfrm rot="5400000">
            <a:off x="5486532" y="1904869"/>
            <a:ext cx="4343136" cy="2057400"/>
          </a:xfrm>
          <a:prstGeom prst="rect"/>
          <a:noFill/>
          <a:ln>
            <a:noFill/>
          </a:ln>
        </p:spPr>
        <p:txBody>
          <a:bodyPr anchor="b" anchorCtr="0" bIns="0" lIns="0" rIns="0" spcFirstLastPara="1" tIns="45700" wrap="square">
            <a:noAutofit/>
          </a:bodyPr>
          <a:lstStyle>
            <a:lvl1pPr algn="l" lvl="0">
              <a:spcBef>
                <a:spcPts val="0"/>
              </a:spcBef>
              <a:spcAft>
                <a:spcPts val="0"/>
              </a:spcAft>
              <a:buClr>
                <a:schemeClr val="dk2"/>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802" name="Google Shape;89;p12"/>
          <p:cNvSpPr txBox="1">
            <a:spLocks noGrp="1"/>
          </p:cNvSpPr>
          <p:nvPr>
            <p:ph type="body" idx="1"/>
          </p:nvPr>
        </p:nvSpPr>
        <p:spPr>
          <a:xfrm rot="5400000">
            <a:off x="1295532" y="-76331"/>
            <a:ext cx="4343136" cy="6019800"/>
          </a:xfrm>
          <a:prstGeom prst="rect"/>
          <a:noFill/>
          <a:ln>
            <a:noFill/>
          </a:ln>
        </p:spPr>
        <p:txBody>
          <a:bodyPr anchor="t" anchorCtr="0" bIns="45700" lIns="91425" rIns="91425" spcFirstLastPara="1" tIns="45700" wrap="square">
            <a:noAutofit/>
          </a:bodyPr>
          <a:lstStyle>
            <a:lvl1pPr algn="l" indent="-337185" lvl="0" marL="457200">
              <a:spcBef>
                <a:spcPts val="360"/>
              </a:spcBef>
              <a:spcAft>
                <a:spcPts val="0"/>
              </a:spcAft>
              <a:buSzPts val="1710"/>
              <a:buChar char="⚫"/>
            </a:lvl1pPr>
            <a:lvl2pPr algn="l" indent="-325755" lvl="1" marL="914400">
              <a:spcBef>
                <a:spcPts val="360"/>
              </a:spcBef>
              <a:spcAft>
                <a:spcPts val="0"/>
              </a:spcAft>
              <a:buSzPts val="1530"/>
              <a:buChar char="⚫"/>
            </a:lvl2pPr>
            <a:lvl3pPr algn="l" indent="-308610" lvl="2" marL="1371600">
              <a:spcBef>
                <a:spcPts val="360"/>
              </a:spcBef>
              <a:spcAft>
                <a:spcPts val="0"/>
              </a:spcAft>
              <a:buSzPts val="1260"/>
              <a:buChar char="⚫"/>
            </a:lvl3pPr>
            <a:lvl4pPr algn="l" indent="-302894" lvl="3" marL="1828800">
              <a:spcBef>
                <a:spcPts val="360"/>
              </a:spcBef>
              <a:spcAft>
                <a:spcPts val="0"/>
              </a:spcAft>
              <a:buSzPts val="1170"/>
              <a:buChar char="⚫"/>
            </a:lvl4pPr>
            <a:lvl5pPr algn="l" indent="-302895" lvl="4" marL="2286000">
              <a:spcBef>
                <a:spcPts val="360"/>
              </a:spcBef>
              <a:spcAft>
                <a:spcPts val="0"/>
              </a:spcAft>
              <a:buSzPts val="1170"/>
              <a:buChar char="⚫"/>
            </a:lvl5pPr>
            <a:lvl6pPr algn="l" indent="-320039" lvl="5" marL="2743200">
              <a:spcBef>
                <a:spcPts val="360"/>
              </a:spcBef>
              <a:spcAft>
                <a:spcPts val="0"/>
              </a:spcAft>
              <a:buSzPts val="1440"/>
              <a:buChar char="⚫"/>
            </a:lvl6pPr>
            <a:lvl7pPr algn="l" indent="-320039" lvl="6" marL="3200400">
              <a:spcBef>
                <a:spcPts val="360"/>
              </a:spcBef>
              <a:spcAft>
                <a:spcPts val="0"/>
              </a:spcAft>
              <a:buSzPts val="1440"/>
              <a:buChar char="⚫"/>
            </a:lvl7pPr>
            <a:lvl8pPr algn="l" indent="-342900" lvl="7" marL="3657600">
              <a:spcBef>
                <a:spcPts val="360"/>
              </a:spcBef>
              <a:spcAft>
                <a:spcPts val="0"/>
              </a:spcAft>
              <a:buSzPts val="1800"/>
              <a:buChar char="•"/>
            </a:lvl8pPr>
            <a:lvl9pPr algn="l" indent="-342900" lvl="8" marL="4114800">
              <a:spcBef>
                <a:spcPts val="360"/>
              </a:spcBef>
              <a:spcAft>
                <a:spcPts val="0"/>
              </a:spcAft>
              <a:buSzPts val="1800"/>
              <a:buChar char="•"/>
            </a:lvl9pPr>
          </a:lstStyle>
          <a:p/>
        </p:txBody>
      </p:sp>
      <p:sp>
        <p:nvSpPr>
          <p:cNvPr id="1048803" name="Google Shape;90;p12"/>
          <p:cNvSpPr txBox="1">
            <a:spLocks noGrp="1"/>
          </p:cNvSpPr>
          <p:nvPr>
            <p:ph type="dt" idx="10"/>
          </p:nvPr>
        </p:nvSpPr>
        <p:spPr>
          <a:xfrm>
            <a:off x="457200" y="5296959"/>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4" name="Google Shape;91;p12"/>
          <p:cNvSpPr txBox="1">
            <a:spLocks noGrp="1"/>
          </p:cNvSpPr>
          <p:nvPr>
            <p:ph type="ftr" idx="11"/>
          </p:nvPr>
        </p:nvSpPr>
        <p:spPr>
          <a:xfrm>
            <a:off x="2667000" y="5296959"/>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5" name="Google Shape;92;p12"/>
          <p:cNvSpPr txBox="1">
            <a:spLocks noGrp="1"/>
          </p:cNvSpPr>
          <p:nvPr>
            <p:ph type="sldNum" idx="12"/>
          </p:nvPr>
        </p:nvSpPr>
        <p:spPr>
          <a:xfrm>
            <a:off x="7924800" y="5296959"/>
            <a:ext cx="762000" cy="304271"/>
          </a:xfrm>
          <a:prstGeom prst="rect"/>
          <a:noFill/>
          <a:ln>
            <a:noFill/>
          </a:ln>
        </p:spPr>
        <p:txBody>
          <a:bodyPr anchor="b" anchorCtr="0" bIns="0" lIns="0" rIns="0" spcFirstLastPara="1" tIns="0" wrap="square">
            <a:noAutofit/>
          </a:bodyPr>
          <a:lstStyle>
            <a:lvl1pPr algn="r" indent="0" lvl="0" marL="0">
              <a:lnSpc>
                <a:spcPct val="100000"/>
              </a:lnSpc>
              <a:spcBef>
                <a:spcPts val="0"/>
              </a:spcBef>
              <a:spcAft>
                <a:spcPts val="0"/>
              </a:spcAft>
              <a:buSzPts val="1200"/>
              <a:buNone/>
            </a:lvl1pPr>
            <a:lvl2pPr algn="r" indent="0" lvl="1" marL="0">
              <a:lnSpc>
                <a:spcPct val="100000"/>
              </a:lnSpc>
              <a:spcBef>
                <a:spcPts val="0"/>
              </a:spcBef>
              <a:spcAft>
                <a:spcPts val="0"/>
              </a:spcAft>
              <a:buSzPts val="1200"/>
              <a:buNone/>
            </a:lvl2pPr>
            <a:lvl3pPr algn="r" indent="0" lvl="2" marL="0">
              <a:lnSpc>
                <a:spcPct val="100000"/>
              </a:lnSpc>
              <a:spcBef>
                <a:spcPts val="0"/>
              </a:spcBef>
              <a:spcAft>
                <a:spcPts val="0"/>
              </a:spcAft>
              <a:buSzPts val="1200"/>
              <a:buNone/>
            </a:lvl3pPr>
            <a:lvl4pPr algn="r" indent="0" lvl="3" marL="0">
              <a:lnSpc>
                <a:spcPct val="100000"/>
              </a:lnSpc>
              <a:spcBef>
                <a:spcPts val="0"/>
              </a:spcBef>
              <a:spcAft>
                <a:spcPts val="0"/>
              </a:spcAft>
              <a:buSzPts val="1200"/>
              <a:buNone/>
            </a:lvl4pPr>
            <a:lvl5pPr algn="r" indent="0" lvl="4" marL="0">
              <a:lnSpc>
                <a:spcPct val="100000"/>
              </a:lnSpc>
              <a:spcBef>
                <a:spcPts val="0"/>
              </a:spcBef>
              <a:spcAft>
                <a:spcPts val="0"/>
              </a:spcAft>
              <a:buSzPts val="1200"/>
              <a:buNone/>
            </a:lvl5pPr>
            <a:lvl6pPr algn="r" indent="0" lvl="5" marL="0">
              <a:lnSpc>
                <a:spcPct val="100000"/>
              </a:lnSpc>
              <a:spcBef>
                <a:spcPts val="0"/>
              </a:spcBef>
              <a:spcAft>
                <a:spcPts val="0"/>
              </a:spcAft>
              <a:buSzPts val="1200"/>
              <a:buNone/>
            </a:lvl6pPr>
            <a:lvl7pPr algn="r" indent="0" lvl="6" marL="0">
              <a:lnSpc>
                <a:spcPct val="100000"/>
              </a:lnSpc>
              <a:spcBef>
                <a:spcPts val="0"/>
              </a:spcBef>
              <a:spcAft>
                <a:spcPts val="0"/>
              </a:spcAft>
              <a:buSzPts val="1200"/>
              <a:buNone/>
            </a:lvl7pPr>
            <a:lvl8pPr algn="r" indent="0" lvl="7" marL="0">
              <a:lnSpc>
                <a:spcPct val="100000"/>
              </a:lnSpc>
              <a:spcBef>
                <a:spcPts val="0"/>
              </a:spcBef>
              <a:spcAft>
                <a:spcPts val="0"/>
              </a:spcAft>
              <a:buSzPts val="1200"/>
              <a:buNone/>
            </a:lvl8pPr>
            <a:lvl9pPr algn="r" indent="0" lvl="8" marL="0">
              <a:lnSpc>
                <a:spcPct val="100000"/>
              </a:lnSpc>
              <a:spcBef>
                <a:spcPts val="0"/>
              </a:spcBef>
              <a:spcAft>
                <a:spcPts val="0"/>
              </a:spcAft>
              <a:buSzPts val="1200"/>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63" name="Shape 104"/>
        <p:cNvGrpSpPr/>
        <p:nvPr/>
      </p:nvGrpSpPr>
      <p:grpSpPr>
        <a:xfrm>
          <a:off x="0" y="0"/>
          <a:ext cx="0" cy="0"/>
          <a:chOff x="0" y="0"/>
          <a:chExt cx="0" cy="0"/>
        </a:xfrm>
      </p:grpSpPr>
      <p:sp>
        <p:nvSpPr>
          <p:cNvPr id="1048605" name="Google Shape;105;p14"/>
          <p:cNvSpPr txBox="1">
            <a:spLocks noGrp="1"/>
          </p:cNvSpPr>
          <p:nvPr>
            <p:ph type="title"/>
          </p:nvPr>
        </p:nvSpPr>
        <p:spPr>
          <a:xfrm>
            <a:off x="457200" y="586740"/>
            <a:ext cx="8229600" cy="952500"/>
          </a:xfrm>
          <a:prstGeom prst="rect"/>
          <a:noFill/>
          <a:ln>
            <a:noFill/>
          </a:ln>
        </p:spPr>
        <p:txBody>
          <a:bodyPr anchor="b" anchorCtr="0" bIns="0" lIns="0" rIns="0" spcFirstLastPara="1" tIns="45700" wrap="square">
            <a:noAutofit/>
          </a:bodyPr>
          <a:lstStyle>
            <a:lvl1pPr algn="l" lvl="0">
              <a:lnSpc>
                <a:spcPct val="100000"/>
              </a:lnSpc>
              <a:spcBef>
                <a:spcPts val="0"/>
              </a:spcBef>
              <a:spcAft>
                <a:spcPts val="0"/>
              </a:spcAft>
              <a:buClr>
                <a:schemeClr val="dk2"/>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06" name="Google Shape;106;p14"/>
          <p:cNvSpPr txBox="1">
            <a:spLocks noGrp="1"/>
          </p:cNvSpPr>
          <p:nvPr>
            <p:ph type="body" idx="1"/>
          </p:nvPr>
        </p:nvSpPr>
        <p:spPr>
          <a:xfrm>
            <a:off x="457200" y="1612900"/>
            <a:ext cx="8229600" cy="3657600"/>
          </a:xfrm>
          <a:prstGeom prst="rect"/>
          <a:noFill/>
          <a:ln>
            <a:noFill/>
          </a:ln>
        </p:spPr>
        <p:txBody>
          <a:bodyPr anchor="t" anchorCtr="0" bIns="45700" lIns="91425" rIns="91425" spcFirstLastPara="1" tIns="45700" wrap="square">
            <a:noAutofit/>
          </a:bodyPr>
          <a:lstStyle>
            <a:lvl1pPr algn="l" indent="-337185" lvl="0" marL="457200">
              <a:lnSpc>
                <a:spcPct val="100000"/>
              </a:lnSpc>
              <a:spcBef>
                <a:spcPts val="360"/>
              </a:spcBef>
              <a:spcAft>
                <a:spcPts val="0"/>
              </a:spcAft>
              <a:buSzPts val="1710"/>
              <a:buChar char="⚫"/>
            </a:lvl1pPr>
            <a:lvl2pPr algn="l" indent="-325755" lvl="1" marL="914400">
              <a:lnSpc>
                <a:spcPct val="100000"/>
              </a:lnSpc>
              <a:spcBef>
                <a:spcPts val="360"/>
              </a:spcBef>
              <a:spcAft>
                <a:spcPts val="0"/>
              </a:spcAft>
              <a:buSzPts val="1530"/>
              <a:buChar char="⚫"/>
            </a:lvl2pPr>
            <a:lvl3pPr algn="l" indent="-308610" lvl="2" marL="1371600">
              <a:lnSpc>
                <a:spcPct val="100000"/>
              </a:lnSpc>
              <a:spcBef>
                <a:spcPts val="360"/>
              </a:spcBef>
              <a:spcAft>
                <a:spcPts val="0"/>
              </a:spcAft>
              <a:buSzPts val="1260"/>
              <a:buChar char="⚫"/>
            </a:lvl3pPr>
            <a:lvl4pPr algn="l" indent="-302894" lvl="3" marL="1828800">
              <a:lnSpc>
                <a:spcPct val="100000"/>
              </a:lnSpc>
              <a:spcBef>
                <a:spcPts val="360"/>
              </a:spcBef>
              <a:spcAft>
                <a:spcPts val="0"/>
              </a:spcAft>
              <a:buSzPts val="1170"/>
              <a:buChar char="⚫"/>
            </a:lvl4pPr>
            <a:lvl5pPr algn="l" indent="-302895" lvl="4" marL="2286000">
              <a:lnSpc>
                <a:spcPct val="100000"/>
              </a:lnSpc>
              <a:spcBef>
                <a:spcPts val="360"/>
              </a:spcBef>
              <a:spcAft>
                <a:spcPts val="0"/>
              </a:spcAft>
              <a:buSzPts val="1170"/>
              <a:buChar char="⚫"/>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607" name="Google Shape;107;p14"/>
          <p:cNvSpPr txBox="1">
            <a:spLocks noGrp="1"/>
          </p:cNvSpPr>
          <p:nvPr>
            <p:ph type="dt" idx="10"/>
          </p:nvPr>
        </p:nvSpPr>
        <p:spPr>
          <a:xfrm>
            <a:off x="457200" y="5296960"/>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08" name="Google Shape;108;p14"/>
          <p:cNvSpPr txBox="1">
            <a:spLocks noGrp="1"/>
          </p:cNvSpPr>
          <p:nvPr>
            <p:ph type="ftr" idx="11"/>
          </p:nvPr>
        </p:nvSpPr>
        <p:spPr>
          <a:xfrm>
            <a:off x="2667000" y="5296960"/>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09" name="Google Shape;109;p14"/>
          <p:cNvSpPr txBox="1">
            <a:spLocks noGrp="1"/>
          </p:cNvSpPr>
          <p:nvPr>
            <p:ph type="sldNum" idx="12"/>
          </p:nvPr>
        </p:nvSpPr>
        <p:spPr>
          <a:xfrm>
            <a:off x="7924800" y="5296960"/>
            <a:ext cx="762000" cy="304271"/>
          </a:xfrm>
          <a:prstGeom prst="rect"/>
          <a:noFill/>
          <a:ln>
            <a:noFill/>
          </a:ln>
        </p:spPr>
        <p:txBody>
          <a:bodyPr anchor="b" anchorCtr="0" bIns="0" lIns="0" rIns="0" spcFirstLastPara="1" tIns="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showMasterSp="0" type="picTx">
  <p:cSld name="PICTURE_WITH_CAPTION_TEXT">
    <p:spTree>
      <p:nvGrpSpPr>
        <p:cNvPr id="154" name="Shape 110"/>
        <p:cNvGrpSpPr/>
        <p:nvPr/>
      </p:nvGrpSpPr>
      <p:grpSpPr>
        <a:xfrm>
          <a:off x="0" y="0"/>
          <a:ext cx="0" cy="0"/>
          <a:chOff x="0" y="0"/>
          <a:chExt cx="0" cy="0"/>
        </a:xfrm>
      </p:grpSpPr>
      <p:sp>
        <p:nvSpPr>
          <p:cNvPr id="1048756" name="Google Shape;111;p15"/>
          <p:cNvSpPr/>
          <p:nvPr/>
        </p:nvSpPr>
        <p:spPr>
          <a:xfrm rot="-10380000" flipH="1">
            <a:off x="3165753" y="923398"/>
            <a:ext cx="5257800" cy="34290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algn="tl" blurRad="63500" dir="7500000" dist="38500" kx="100000" rotWithShape="0" sx="98500" sy="100080">
              <a:srgbClr val="000000">
                <a:alpha val="23921"/>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onstantia"/>
              <a:ea typeface="Constantia"/>
              <a:cs typeface="Constantia"/>
              <a:sym typeface="Constantia"/>
            </a:endParaRPr>
          </a:p>
        </p:txBody>
      </p:sp>
      <p:sp>
        <p:nvSpPr>
          <p:cNvPr id="1048757" name="Google Shape;112;p15"/>
          <p:cNvSpPr/>
          <p:nvPr/>
        </p:nvSpPr>
        <p:spPr>
          <a:xfrm rot="-10380000" flipH="1">
            <a:off x="8004134" y="4466474"/>
            <a:ext cx="155448" cy="129540"/>
          </a:xfrm>
          <a:prstGeom prst="rtTriangle"/>
          <a:solidFill>
            <a:srgbClr val="FFFFFF"/>
          </a:solidFill>
          <a:ln w="12700" cap="flat" cmpd="sng">
            <a:solidFill>
              <a:srgbClr val="FFFFFF"/>
            </a:solidFill>
            <a:prstDash val="solid"/>
            <a:bevel/>
            <a:headEnd type="none" w="sm" len="sm"/>
            <a:tailEnd type="none" w="sm" len="sm"/>
          </a:ln>
          <a:effectLst>
            <a:outerShdw algn="tl" blurRad="19685" dir="12900000" dist="6350" rotWithShape="0">
              <a:srgbClr val="000000">
                <a:alpha val="45882"/>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onstantia"/>
              <a:ea typeface="Constantia"/>
              <a:cs typeface="Constantia"/>
              <a:sym typeface="Constantia"/>
            </a:endParaRPr>
          </a:p>
        </p:txBody>
      </p:sp>
      <p:sp>
        <p:nvSpPr>
          <p:cNvPr id="1048758" name="Google Shape;113;p15"/>
          <p:cNvSpPr txBox="1">
            <a:spLocks noGrp="1"/>
          </p:cNvSpPr>
          <p:nvPr>
            <p:ph type="title"/>
          </p:nvPr>
        </p:nvSpPr>
        <p:spPr>
          <a:xfrm>
            <a:off x="609600" y="980831"/>
            <a:ext cx="2212848" cy="1318851"/>
          </a:xfrm>
          <a:prstGeom prst="rect"/>
          <a:noFill/>
          <a:ln>
            <a:noFill/>
          </a:ln>
        </p:spPr>
        <p:txBody>
          <a:bodyPr anchor="b" anchorCtr="0" bIns="45700" lIns="45700" rIns="45700" spcFirstLastPara="1" tIns="45700" wrap="square">
            <a:noAutofit/>
          </a:bodyPr>
          <a:lstStyle>
            <a:lvl1pPr algn="l" lvl="0">
              <a:lnSpc>
                <a:spcPct val="100000"/>
              </a:lnSpc>
              <a:spcBef>
                <a:spcPts val="0"/>
              </a:spcBef>
              <a:spcAft>
                <a:spcPts val="0"/>
              </a:spcAft>
              <a:buClr>
                <a:schemeClr val="dk2"/>
              </a:buClr>
              <a:buSzPts val="2000"/>
              <a:buFont typeface="Calibri"/>
              <a:buNone/>
              <a:defRPr b="1" sz="2000">
                <a:solidFill>
                  <a:schemeClr val="dk2"/>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9" name="Google Shape;114;p15"/>
          <p:cNvSpPr txBox="1">
            <a:spLocks noGrp="1"/>
          </p:cNvSpPr>
          <p:nvPr>
            <p:ph type="body" idx="1"/>
          </p:nvPr>
        </p:nvSpPr>
        <p:spPr>
          <a:xfrm>
            <a:off x="609600" y="2357321"/>
            <a:ext cx="2209800" cy="1816100"/>
          </a:xfrm>
          <a:prstGeom prst="rect"/>
          <a:noFill/>
          <a:ln>
            <a:noFill/>
          </a:ln>
        </p:spPr>
        <p:txBody>
          <a:bodyPr anchor="t" anchorCtr="0" bIns="45700" lIns="64000" rIns="45700" spcFirstLastPara="1" tIns="45700" wrap="square">
            <a:noAutofit/>
          </a:bodyPr>
          <a:lstStyle>
            <a:lvl1pPr algn="l" indent="-228600" lvl="0" marL="457200">
              <a:lnSpc>
                <a:spcPct val="100000"/>
              </a:lnSpc>
              <a:spcBef>
                <a:spcPts val="250"/>
              </a:spcBef>
              <a:spcAft>
                <a:spcPts val="0"/>
              </a:spcAft>
              <a:buSzPts val="1235"/>
              <a:buFont typeface="Constantia"/>
              <a:buNone/>
              <a:defRPr sz="1300"/>
            </a:lvl1pPr>
            <a:lvl2pPr algn="l" indent="-293369" lvl="1" marL="914400">
              <a:lnSpc>
                <a:spcPct val="100000"/>
              </a:lnSpc>
              <a:spcBef>
                <a:spcPts val="240"/>
              </a:spcBef>
              <a:spcAft>
                <a:spcPts val="0"/>
              </a:spcAft>
              <a:buSzPts val="1020"/>
              <a:buChar char="⚫"/>
              <a:defRPr sz="1200"/>
            </a:lvl2pPr>
            <a:lvl3pPr algn="l" indent="-273050" lvl="2" marL="1371600">
              <a:lnSpc>
                <a:spcPct val="100000"/>
              </a:lnSpc>
              <a:spcBef>
                <a:spcPts val="200"/>
              </a:spcBef>
              <a:spcAft>
                <a:spcPts val="0"/>
              </a:spcAft>
              <a:buSzPts val="700"/>
              <a:buChar char="⚫"/>
              <a:defRPr sz="1000"/>
            </a:lvl3pPr>
            <a:lvl4pPr algn="l" indent="-265747" lvl="3" marL="1828800">
              <a:lnSpc>
                <a:spcPct val="100000"/>
              </a:lnSpc>
              <a:spcBef>
                <a:spcPts val="180"/>
              </a:spcBef>
              <a:spcAft>
                <a:spcPts val="0"/>
              </a:spcAft>
              <a:buSzPts val="585"/>
              <a:buChar char="⚫"/>
              <a:defRPr sz="900"/>
            </a:lvl4pPr>
            <a:lvl5pPr algn="l" indent="-265747" lvl="4" marL="2286000">
              <a:lnSpc>
                <a:spcPct val="100000"/>
              </a:lnSpc>
              <a:spcBef>
                <a:spcPts val="180"/>
              </a:spcBef>
              <a:spcAft>
                <a:spcPts val="0"/>
              </a:spcAft>
              <a:buSzPts val="585"/>
              <a:buChar char="⚫"/>
              <a:defRPr sz="900"/>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760" name="Google Shape;115;p15"/>
          <p:cNvSpPr txBox="1">
            <a:spLocks noGrp="1"/>
          </p:cNvSpPr>
          <p:nvPr>
            <p:ph type="dt" idx="10"/>
          </p:nvPr>
        </p:nvSpPr>
        <p:spPr>
          <a:xfrm>
            <a:off x="457200" y="5296960"/>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1" name="Google Shape;116;p15"/>
          <p:cNvSpPr txBox="1">
            <a:spLocks noGrp="1"/>
          </p:cNvSpPr>
          <p:nvPr>
            <p:ph type="ftr" idx="11"/>
          </p:nvPr>
        </p:nvSpPr>
        <p:spPr>
          <a:xfrm>
            <a:off x="2667000" y="5296960"/>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2" name="Google Shape;117;p15"/>
          <p:cNvSpPr txBox="1">
            <a:spLocks noGrp="1"/>
          </p:cNvSpPr>
          <p:nvPr>
            <p:ph type="sldNum" idx="12"/>
          </p:nvPr>
        </p:nvSpPr>
        <p:spPr>
          <a:xfrm>
            <a:off x="8077200" y="5296960"/>
            <a:ext cx="609600" cy="304271"/>
          </a:xfrm>
          <a:prstGeom prst="rect"/>
          <a:noFill/>
          <a:ln>
            <a:noFill/>
          </a:ln>
        </p:spPr>
        <p:txBody>
          <a:bodyPr anchor="b" anchorCtr="0" bIns="0" lIns="0" rIns="0" spcFirstLastPara="1" tIns="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
        <p:nvSpPr>
          <p:cNvPr id="1048763" name="Google Shape;118;p15"/>
          <p:cNvSpPr>
            <a:spLocks noGrp="1"/>
          </p:cNvSpPr>
          <p:nvPr>
            <p:ph type="pic" idx="2"/>
          </p:nvPr>
        </p:nvSpPr>
        <p:spPr>
          <a:xfrm rot="420000">
            <a:off x="3485793" y="999598"/>
            <a:ext cx="4617720" cy="3276600"/>
          </a:xfrm>
          <a:prstGeom prst="rect"/>
          <a:solidFill>
            <a:schemeClr val="lt2"/>
          </a:solidFill>
          <a:ln w="9525" cap="rnd" cmpd="sng">
            <a:solidFill>
              <a:srgbClr val="C0C0C0"/>
            </a:solidFill>
            <a:prstDash val="solid"/>
            <a:round/>
            <a:headEnd type="none" w="sm" len="sm"/>
            <a:tailEnd type="none" w="sm" len="sm"/>
          </a:ln>
        </p:spPr>
        <p:txBody>
          <a:bodyPr anchor="t" anchorCtr="0" bIns="45700" lIns="91425" rIns="91425" spcFirstLastPara="1" tIns="45700" wrap="square">
            <a:noAutofit/>
          </a:bodyPr>
          <a:lstStyle>
            <a:lvl1pPr algn="l" lvl="0" marR="0" rtl="0">
              <a:lnSpc>
                <a:spcPct val="100000"/>
              </a:lnSpc>
              <a:spcBef>
                <a:spcPts val="640"/>
              </a:spcBef>
              <a:spcAft>
                <a:spcPts val="0"/>
              </a:spcAft>
              <a:buClr>
                <a:schemeClr val="accent3"/>
              </a:buClr>
              <a:buSzPts val="3040"/>
              <a:buFont typeface="Noto Sans Symbols"/>
              <a:buNone/>
              <a:defRPr b="0" cap="none" sz="3200" i="0" strike="noStrike" u="none">
                <a:solidFill>
                  <a:schemeClr val="dk1"/>
                </a:solidFill>
                <a:latin typeface="Constantia"/>
                <a:ea typeface="Constantia"/>
                <a:cs typeface="Constantia"/>
                <a:sym typeface="Constantia"/>
              </a:defRPr>
            </a:lvl1pPr>
            <a:lvl2pPr algn="l" lvl="1" marR="0" rtl="0">
              <a:lnSpc>
                <a:spcPct val="100000"/>
              </a:lnSpc>
              <a:spcBef>
                <a:spcPts val="480"/>
              </a:spcBef>
              <a:spcAft>
                <a:spcPts val="0"/>
              </a:spcAft>
              <a:buClr>
                <a:schemeClr val="accent1"/>
              </a:buClr>
              <a:buSzPts val="2040"/>
              <a:buFont typeface="Noto Sans Symbols"/>
              <a:buChar char="⚫"/>
              <a:defRPr b="0" cap="none" sz="2400" i="0" strike="noStrike" u="none">
                <a:solidFill>
                  <a:schemeClr val="dk1"/>
                </a:solidFill>
                <a:latin typeface="Constantia"/>
                <a:ea typeface="Constantia"/>
                <a:cs typeface="Constantia"/>
                <a:sym typeface="Constantia"/>
              </a:defRPr>
            </a:lvl2pPr>
            <a:lvl3pPr algn="l" lvl="2" marR="0" rtl="0">
              <a:lnSpc>
                <a:spcPct val="100000"/>
              </a:lnSpc>
              <a:spcBef>
                <a:spcPts val="420"/>
              </a:spcBef>
              <a:spcAft>
                <a:spcPts val="0"/>
              </a:spcAft>
              <a:buClr>
                <a:schemeClr val="accent2"/>
              </a:buClr>
              <a:buSzPts val="1470"/>
              <a:buFont typeface="Noto Sans Symbols"/>
              <a:buChar char="⚫"/>
              <a:defRPr b="0" cap="none" sz="2100" i="0" strike="noStrike" u="none">
                <a:solidFill>
                  <a:schemeClr val="dk1"/>
                </a:solidFill>
                <a:latin typeface="Constantia"/>
                <a:ea typeface="Constantia"/>
                <a:cs typeface="Constantia"/>
                <a:sym typeface="Constantia"/>
              </a:defRPr>
            </a:lvl3pPr>
            <a:lvl4pPr algn="l" lvl="3" marR="0" rtl="0">
              <a:lnSpc>
                <a:spcPct val="100000"/>
              </a:lnSpc>
              <a:spcBef>
                <a:spcPts val="400"/>
              </a:spcBef>
              <a:spcAft>
                <a:spcPts val="0"/>
              </a:spcAft>
              <a:buClr>
                <a:schemeClr val="accent3"/>
              </a:buClr>
              <a:buSzPts val="1300"/>
              <a:buFont typeface="Noto Sans Symbols"/>
              <a:buChar char="⚫"/>
              <a:defRPr b="0" cap="none" sz="2000" i="0" strike="noStrike" u="none">
                <a:solidFill>
                  <a:schemeClr val="dk1"/>
                </a:solidFill>
                <a:latin typeface="Constantia"/>
                <a:ea typeface="Constantia"/>
                <a:cs typeface="Constantia"/>
                <a:sym typeface="Constantia"/>
              </a:defRPr>
            </a:lvl4pPr>
            <a:lvl5pPr algn="l" lvl="4" marR="0" rtl="0">
              <a:lnSpc>
                <a:spcPct val="100000"/>
              </a:lnSpc>
              <a:spcBef>
                <a:spcPts val="400"/>
              </a:spcBef>
              <a:spcAft>
                <a:spcPts val="0"/>
              </a:spcAft>
              <a:buClr>
                <a:schemeClr val="accent4"/>
              </a:buClr>
              <a:buSzPts val="1300"/>
              <a:buFont typeface="Noto Sans Symbols"/>
              <a:buChar char="⚫"/>
              <a:defRPr b="0" cap="none" sz="2000" i="0" strike="noStrike" u="none">
                <a:solidFill>
                  <a:schemeClr val="dk1"/>
                </a:solidFill>
                <a:latin typeface="Constantia"/>
                <a:ea typeface="Constantia"/>
                <a:cs typeface="Constantia"/>
                <a:sym typeface="Constantia"/>
              </a:defRPr>
            </a:lvl5pPr>
            <a:lvl6pPr algn="l" lvl="5" marR="0" rtl="0">
              <a:lnSpc>
                <a:spcPct val="100000"/>
              </a:lnSpc>
              <a:spcBef>
                <a:spcPts val="360"/>
              </a:spcBef>
              <a:spcAft>
                <a:spcPts val="0"/>
              </a:spcAft>
              <a:buClr>
                <a:schemeClr val="accent5"/>
              </a:buClr>
              <a:buSzPts val="1440"/>
              <a:buFont typeface="Noto Sans Symbols"/>
              <a:buChar char="⚫"/>
              <a:defRPr b="0" cap="none" sz="1800" i="0" strike="noStrike" u="none">
                <a:solidFill>
                  <a:schemeClr val="dk1"/>
                </a:solidFill>
                <a:latin typeface="Constantia"/>
                <a:ea typeface="Constantia"/>
                <a:cs typeface="Constantia"/>
                <a:sym typeface="Constantia"/>
              </a:defRPr>
            </a:lvl6pPr>
            <a:lvl7pPr algn="l" lvl="6" marR="0" rtl="0">
              <a:lnSpc>
                <a:spcPct val="100000"/>
              </a:lnSpc>
              <a:spcBef>
                <a:spcPts val="320"/>
              </a:spcBef>
              <a:spcAft>
                <a:spcPts val="0"/>
              </a:spcAft>
              <a:buClr>
                <a:schemeClr val="accent6"/>
              </a:buClr>
              <a:buSzPts val="1280"/>
              <a:buFont typeface="Noto Sans Symbols"/>
              <a:buChar char="⚫"/>
              <a:defRPr b="0" cap="none" sz="1600" i="0" strike="noStrike" u="none">
                <a:solidFill>
                  <a:schemeClr val="dk1"/>
                </a:solidFill>
                <a:latin typeface="Constantia"/>
                <a:ea typeface="Constantia"/>
                <a:cs typeface="Constantia"/>
                <a:sym typeface="Constantia"/>
              </a:defRPr>
            </a:lvl7pPr>
            <a:lvl8pPr algn="l" lvl="7" marR="0" rtl="0">
              <a:lnSpc>
                <a:spcPct val="100000"/>
              </a:lnSpc>
              <a:spcBef>
                <a:spcPts val="320"/>
              </a:spcBef>
              <a:spcAft>
                <a:spcPts val="0"/>
              </a:spcAft>
              <a:buClr>
                <a:schemeClr val="dk2"/>
              </a:buClr>
              <a:buSzPts val="1600"/>
              <a:buFont typeface="Constantia"/>
              <a:buChar char="•"/>
              <a:defRPr b="0" cap="none" sz="1600" i="0" strike="noStrike" u="none">
                <a:solidFill>
                  <a:schemeClr val="dk1"/>
                </a:solidFill>
                <a:latin typeface="Constantia"/>
                <a:ea typeface="Constantia"/>
                <a:cs typeface="Constantia"/>
                <a:sym typeface="Constantia"/>
              </a:defRPr>
            </a:lvl8pPr>
            <a:lvl9pPr algn="l" lvl="8" marR="0" rtl="0">
              <a:lnSpc>
                <a:spcPct val="100000"/>
              </a:lnSpc>
              <a:spcBef>
                <a:spcPts val="280"/>
              </a:spcBef>
              <a:spcAft>
                <a:spcPts val="0"/>
              </a:spcAft>
              <a:buClr>
                <a:schemeClr val="dk2"/>
              </a:buClr>
              <a:buSzPts val="1400"/>
              <a:buFont typeface="Constantia"/>
              <a:buChar char="•"/>
              <a:defRPr b="0" cap="none" sz="1400" i="0" strike="noStrike" u="none">
                <a:solidFill>
                  <a:schemeClr val="dk1"/>
                </a:solidFill>
                <a:latin typeface="Constantia"/>
                <a:ea typeface="Constantia"/>
                <a:cs typeface="Constantia"/>
                <a:sym typeface="Constantia"/>
              </a:defRPr>
            </a:lvl9pPr>
          </a:lstStyle>
          <a:p/>
        </p:txBody>
      </p:sp>
      <p:sp>
        <p:nvSpPr>
          <p:cNvPr id="1048764" name="Google Shape;119;p15"/>
          <p:cNvSpPr/>
          <p:nvPr/>
        </p:nvSpPr>
        <p:spPr>
          <a:xfrm rot="10800000" flipH="1">
            <a:off x="-9525" y="4847168"/>
            <a:ext cx="9163050" cy="867833"/>
          </a:xfrm>
          <a:custGeom>
            <a:avLst/>
            <a:ah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onstantia"/>
              <a:ea typeface="Constantia"/>
              <a:cs typeface="Constantia"/>
              <a:sym typeface="Constantia"/>
            </a:endParaRPr>
          </a:p>
        </p:txBody>
      </p:sp>
      <p:sp>
        <p:nvSpPr>
          <p:cNvPr id="1048765" name="Google Shape;120;p15"/>
          <p:cNvSpPr/>
          <p:nvPr/>
        </p:nvSpPr>
        <p:spPr>
          <a:xfrm rot="10800000" flipH="1">
            <a:off x="4381500" y="5183189"/>
            <a:ext cx="4762500" cy="531813"/>
          </a:xfrm>
          <a:custGeom>
            <a:avLst/>
            <a:ah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onstantia"/>
              <a:ea typeface="Constantia"/>
              <a:cs typeface="Constantia"/>
              <a:sym typeface="Constanti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91" name="Shape 121"/>
        <p:cNvGrpSpPr/>
        <p:nvPr/>
      </p:nvGrpSpPr>
      <p:grpSpPr>
        <a:xfrm>
          <a:off x="0" y="0"/>
          <a:ext cx="0" cy="0"/>
          <a:chOff x="0" y="0"/>
          <a:chExt cx="0" cy="0"/>
        </a:xfrm>
      </p:grpSpPr>
      <p:sp>
        <p:nvSpPr>
          <p:cNvPr id="1048929" name="Google Shape;122;p16"/>
          <p:cNvSpPr txBox="1">
            <a:spLocks noGrp="1"/>
          </p:cNvSpPr>
          <p:nvPr>
            <p:ph type="title"/>
          </p:nvPr>
        </p:nvSpPr>
        <p:spPr>
          <a:xfrm>
            <a:off x="530352" y="1097280"/>
            <a:ext cx="7772400" cy="1135380"/>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Clr>
                <a:srgbClr val="4AE3AC"/>
              </a:buClr>
              <a:buSzPts val="5600"/>
              <a:buFont typeface="Calibri"/>
              <a:buNone/>
              <a:defRPr b="1" cap="none" sz="5600">
                <a:solidFill>
                  <a:srgbClr val="4AE3AC"/>
                </a:solidFill>
                <a:latin typeface="Calibri"/>
                <a:ea typeface="Calibri"/>
                <a:cs typeface="Calibri"/>
                <a:sym typeface="Calibri"/>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30" name="Google Shape;123;p16"/>
          <p:cNvSpPr txBox="1">
            <a:spLocks noGrp="1"/>
          </p:cNvSpPr>
          <p:nvPr>
            <p:ph type="body" idx="1"/>
          </p:nvPr>
        </p:nvSpPr>
        <p:spPr>
          <a:xfrm>
            <a:off x="530352" y="2253888"/>
            <a:ext cx="7772400" cy="1258093"/>
          </a:xfrm>
          <a:prstGeom prst="rect"/>
          <a:noFill/>
          <a:ln>
            <a:noFill/>
          </a:ln>
        </p:spPr>
        <p:txBody>
          <a:bodyPr anchor="t" anchorCtr="0" bIns="45700" lIns="45700" rIns="45700" spcFirstLastPara="1" tIns="45700" wrap="square">
            <a:noAutofit/>
          </a:bodyPr>
          <a:lstStyle>
            <a:lvl1pPr algn="l" indent="-228600" lvl="0" marL="457200">
              <a:lnSpc>
                <a:spcPct val="100000"/>
              </a:lnSpc>
              <a:spcBef>
                <a:spcPts val="440"/>
              </a:spcBef>
              <a:spcAft>
                <a:spcPts val="0"/>
              </a:spcAft>
              <a:buSzPts val="2090"/>
              <a:buNone/>
              <a:defRPr sz="2200">
                <a:solidFill>
                  <a:schemeClr val="lt1"/>
                </a:solidFill>
              </a:defRPr>
            </a:lvl1pPr>
            <a:lvl2pPr algn="l" indent="-228600" lvl="1" marL="914400">
              <a:lnSpc>
                <a:spcPct val="100000"/>
              </a:lnSpc>
              <a:spcBef>
                <a:spcPts val="360"/>
              </a:spcBef>
              <a:spcAft>
                <a:spcPts val="0"/>
              </a:spcAft>
              <a:buSzPts val="1530"/>
              <a:buNone/>
              <a:defRPr sz="1800">
                <a:solidFill>
                  <a:schemeClr val="lt1"/>
                </a:solidFill>
              </a:defRPr>
            </a:lvl2pPr>
            <a:lvl3pPr algn="l" indent="-228600" lvl="2" marL="1371600">
              <a:lnSpc>
                <a:spcPct val="100000"/>
              </a:lnSpc>
              <a:spcBef>
                <a:spcPts val="320"/>
              </a:spcBef>
              <a:spcAft>
                <a:spcPts val="0"/>
              </a:spcAft>
              <a:buSzPts val="1120"/>
              <a:buNone/>
              <a:defRPr sz="1600">
                <a:solidFill>
                  <a:schemeClr val="lt1"/>
                </a:solidFill>
              </a:defRPr>
            </a:lvl3pPr>
            <a:lvl4pPr algn="l" indent="-228600" lvl="3" marL="1828800">
              <a:lnSpc>
                <a:spcPct val="100000"/>
              </a:lnSpc>
              <a:spcBef>
                <a:spcPts val="280"/>
              </a:spcBef>
              <a:spcAft>
                <a:spcPts val="0"/>
              </a:spcAft>
              <a:buSzPts val="910"/>
              <a:buNone/>
              <a:defRPr sz="1400">
                <a:solidFill>
                  <a:schemeClr val="lt1"/>
                </a:solidFill>
              </a:defRPr>
            </a:lvl4pPr>
            <a:lvl5pPr algn="l" indent="-228600" lvl="4" marL="2286000">
              <a:lnSpc>
                <a:spcPct val="100000"/>
              </a:lnSpc>
              <a:spcBef>
                <a:spcPts val="280"/>
              </a:spcBef>
              <a:spcAft>
                <a:spcPts val="0"/>
              </a:spcAft>
              <a:buSzPts val="910"/>
              <a:buNone/>
              <a:defRPr sz="1400">
                <a:solidFill>
                  <a:schemeClr val="lt1"/>
                </a:solidFill>
              </a:defRPr>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931" name="Google Shape;124;p16"/>
          <p:cNvSpPr txBox="1">
            <a:spLocks noGrp="1"/>
          </p:cNvSpPr>
          <p:nvPr>
            <p:ph type="dt" idx="10"/>
          </p:nvPr>
        </p:nvSpPr>
        <p:spPr>
          <a:xfrm>
            <a:off x="457200" y="5296960"/>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32" name="Google Shape;125;p16"/>
          <p:cNvSpPr txBox="1">
            <a:spLocks noGrp="1"/>
          </p:cNvSpPr>
          <p:nvPr>
            <p:ph type="ftr" idx="11"/>
          </p:nvPr>
        </p:nvSpPr>
        <p:spPr>
          <a:xfrm>
            <a:off x="2667000" y="5296960"/>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33" name="Google Shape;126;p16"/>
          <p:cNvSpPr txBox="1">
            <a:spLocks noGrp="1"/>
          </p:cNvSpPr>
          <p:nvPr>
            <p:ph type="sldNum" idx="12"/>
          </p:nvPr>
        </p:nvSpPr>
        <p:spPr>
          <a:xfrm>
            <a:off x="7924800" y="5296960"/>
            <a:ext cx="762000" cy="304271"/>
          </a:xfrm>
          <a:prstGeom prst="rect"/>
          <a:noFill/>
          <a:ln>
            <a:noFill/>
          </a:ln>
        </p:spPr>
        <p:txBody>
          <a:bodyPr anchor="b" anchorCtr="0" bIns="0" lIns="0" rIns="0" spcFirstLastPara="1" tIns="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84" name="Shape 127"/>
        <p:cNvGrpSpPr/>
        <p:nvPr/>
      </p:nvGrpSpPr>
      <p:grpSpPr>
        <a:xfrm>
          <a:off x="0" y="0"/>
          <a:ext cx="0" cy="0"/>
          <a:chOff x="0" y="0"/>
          <a:chExt cx="0" cy="0"/>
        </a:xfrm>
      </p:grpSpPr>
      <p:sp>
        <p:nvSpPr>
          <p:cNvPr id="1048892" name="Google Shape;128;p17"/>
          <p:cNvSpPr txBox="1">
            <a:spLocks noGrp="1"/>
          </p:cNvSpPr>
          <p:nvPr>
            <p:ph type="title"/>
          </p:nvPr>
        </p:nvSpPr>
        <p:spPr>
          <a:xfrm>
            <a:off x="457200" y="586740"/>
            <a:ext cx="8229600" cy="952500"/>
          </a:xfrm>
          <a:prstGeom prst="rect"/>
          <a:noFill/>
          <a:ln>
            <a:noFill/>
          </a:ln>
        </p:spPr>
        <p:txBody>
          <a:bodyPr anchor="b" anchorCtr="0" bIns="0" lIns="0" rIns="0" spcFirstLastPara="1" tIns="45700" wrap="square">
            <a:noAutofit/>
          </a:bodyPr>
          <a:lstStyle>
            <a:lvl1pPr algn="l" lvl="0">
              <a:lnSpc>
                <a:spcPct val="100000"/>
              </a:lnSpc>
              <a:spcBef>
                <a:spcPts val="0"/>
              </a:spcBef>
              <a:spcAft>
                <a:spcPts val="0"/>
              </a:spcAft>
              <a:buClr>
                <a:schemeClr val="dk2"/>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93" name="Google Shape;129;p17"/>
          <p:cNvSpPr txBox="1">
            <a:spLocks noGrp="1"/>
          </p:cNvSpPr>
          <p:nvPr>
            <p:ph type="body" idx="1"/>
          </p:nvPr>
        </p:nvSpPr>
        <p:spPr>
          <a:xfrm>
            <a:off x="457200" y="1600071"/>
            <a:ext cx="4038600" cy="3695700"/>
          </a:xfrm>
          <a:prstGeom prst="rect"/>
          <a:noFill/>
          <a:ln>
            <a:noFill/>
          </a:ln>
        </p:spPr>
        <p:txBody>
          <a:bodyPr anchor="t" anchorCtr="0" bIns="45700" lIns="91425" rIns="91425" spcFirstLastPara="1" tIns="45700" wrap="square">
            <a:noAutofit/>
          </a:bodyPr>
          <a:lstStyle>
            <a:lvl1pPr algn="l" indent="-385445" lvl="0" marL="457200">
              <a:lnSpc>
                <a:spcPct val="100000"/>
              </a:lnSpc>
              <a:spcBef>
                <a:spcPts val="520"/>
              </a:spcBef>
              <a:spcAft>
                <a:spcPts val="0"/>
              </a:spcAft>
              <a:buSzPts val="2470"/>
              <a:buChar char="⚫"/>
              <a:defRPr sz="2600"/>
            </a:lvl1pPr>
            <a:lvl2pPr algn="l" indent="-358140" lvl="1" marL="914400">
              <a:lnSpc>
                <a:spcPct val="100000"/>
              </a:lnSpc>
              <a:spcBef>
                <a:spcPts val="480"/>
              </a:spcBef>
              <a:spcAft>
                <a:spcPts val="0"/>
              </a:spcAft>
              <a:buSzPts val="2040"/>
              <a:buChar char="⚫"/>
              <a:defRPr sz="2400"/>
            </a:lvl2pPr>
            <a:lvl3pPr algn="l" indent="-317500" lvl="2" marL="1371600">
              <a:lnSpc>
                <a:spcPct val="100000"/>
              </a:lnSpc>
              <a:spcBef>
                <a:spcPts val="400"/>
              </a:spcBef>
              <a:spcAft>
                <a:spcPts val="0"/>
              </a:spcAft>
              <a:buSzPts val="1400"/>
              <a:buChar char="⚫"/>
              <a:defRPr sz="2000"/>
            </a:lvl3pPr>
            <a:lvl4pPr algn="l" indent="-302894" lvl="3" marL="1828800">
              <a:lnSpc>
                <a:spcPct val="100000"/>
              </a:lnSpc>
              <a:spcBef>
                <a:spcPts val="360"/>
              </a:spcBef>
              <a:spcAft>
                <a:spcPts val="0"/>
              </a:spcAft>
              <a:buSzPts val="1170"/>
              <a:buChar char="⚫"/>
              <a:defRPr sz="1800"/>
            </a:lvl4pPr>
            <a:lvl5pPr algn="l" indent="-302895" lvl="4" marL="2286000">
              <a:lnSpc>
                <a:spcPct val="100000"/>
              </a:lnSpc>
              <a:spcBef>
                <a:spcPts val="360"/>
              </a:spcBef>
              <a:spcAft>
                <a:spcPts val="0"/>
              </a:spcAft>
              <a:buSzPts val="1170"/>
              <a:buChar char="⚫"/>
              <a:defRPr sz="1800"/>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894" name="Google Shape;130;p17"/>
          <p:cNvSpPr txBox="1">
            <a:spLocks noGrp="1"/>
          </p:cNvSpPr>
          <p:nvPr>
            <p:ph type="body" idx="2"/>
          </p:nvPr>
        </p:nvSpPr>
        <p:spPr>
          <a:xfrm>
            <a:off x="4648200" y="1600071"/>
            <a:ext cx="4038600" cy="3695700"/>
          </a:xfrm>
          <a:prstGeom prst="rect"/>
          <a:noFill/>
          <a:ln>
            <a:noFill/>
          </a:ln>
        </p:spPr>
        <p:txBody>
          <a:bodyPr anchor="t" anchorCtr="0" bIns="45700" lIns="91425" rIns="91425" spcFirstLastPara="1" tIns="45700" wrap="square">
            <a:noAutofit/>
          </a:bodyPr>
          <a:lstStyle>
            <a:lvl1pPr algn="l" indent="-385445" lvl="0" marL="457200">
              <a:lnSpc>
                <a:spcPct val="100000"/>
              </a:lnSpc>
              <a:spcBef>
                <a:spcPts val="520"/>
              </a:spcBef>
              <a:spcAft>
                <a:spcPts val="0"/>
              </a:spcAft>
              <a:buSzPts val="2470"/>
              <a:buChar char="⚫"/>
              <a:defRPr sz="2600"/>
            </a:lvl1pPr>
            <a:lvl2pPr algn="l" indent="-358140" lvl="1" marL="914400">
              <a:lnSpc>
                <a:spcPct val="100000"/>
              </a:lnSpc>
              <a:spcBef>
                <a:spcPts val="480"/>
              </a:spcBef>
              <a:spcAft>
                <a:spcPts val="0"/>
              </a:spcAft>
              <a:buSzPts val="2040"/>
              <a:buChar char="⚫"/>
              <a:defRPr sz="2400"/>
            </a:lvl2pPr>
            <a:lvl3pPr algn="l" indent="-317500" lvl="2" marL="1371600">
              <a:lnSpc>
                <a:spcPct val="100000"/>
              </a:lnSpc>
              <a:spcBef>
                <a:spcPts val="400"/>
              </a:spcBef>
              <a:spcAft>
                <a:spcPts val="0"/>
              </a:spcAft>
              <a:buSzPts val="1400"/>
              <a:buChar char="⚫"/>
              <a:defRPr sz="2000"/>
            </a:lvl3pPr>
            <a:lvl4pPr algn="l" indent="-302894" lvl="3" marL="1828800">
              <a:lnSpc>
                <a:spcPct val="100000"/>
              </a:lnSpc>
              <a:spcBef>
                <a:spcPts val="360"/>
              </a:spcBef>
              <a:spcAft>
                <a:spcPts val="0"/>
              </a:spcAft>
              <a:buSzPts val="1170"/>
              <a:buChar char="⚫"/>
              <a:defRPr sz="1800"/>
            </a:lvl4pPr>
            <a:lvl5pPr algn="l" indent="-302895" lvl="4" marL="2286000">
              <a:lnSpc>
                <a:spcPct val="100000"/>
              </a:lnSpc>
              <a:spcBef>
                <a:spcPts val="360"/>
              </a:spcBef>
              <a:spcAft>
                <a:spcPts val="0"/>
              </a:spcAft>
              <a:buSzPts val="1170"/>
              <a:buChar char="⚫"/>
              <a:defRPr sz="1800"/>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895" name="Google Shape;131;p17"/>
          <p:cNvSpPr txBox="1">
            <a:spLocks noGrp="1"/>
          </p:cNvSpPr>
          <p:nvPr>
            <p:ph type="dt" idx="10"/>
          </p:nvPr>
        </p:nvSpPr>
        <p:spPr>
          <a:xfrm>
            <a:off x="457200" y="5296960"/>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96" name="Google Shape;132;p17"/>
          <p:cNvSpPr txBox="1">
            <a:spLocks noGrp="1"/>
          </p:cNvSpPr>
          <p:nvPr>
            <p:ph type="ftr" idx="11"/>
          </p:nvPr>
        </p:nvSpPr>
        <p:spPr>
          <a:xfrm>
            <a:off x="2667000" y="5296960"/>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97" name="Google Shape;133;p17"/>
          <p:cNvSpPr txBox="1">
            <a:spLocks noGrp="1"/>
          </p:cNvSpPr>
          <p:nvPr>
            <p:ph type="sldNum" idx="12"/>
          </p:nvPr>
        </p:nvSpPr>
        <p:spPr>
          <a:xfrm>
            <a:off x="7924800" y="5296960"/>
            <a:ext cx="762000" cy="304271"/>
          </a:xfrm>
          <a:prstGeom prst="rect"/>
          <a:noFill/>
          <a:ln>
            <a:noFill/>
          </a:ln>
        </p:spPr>
        <p:txBody>
          <a:bodyPr anchor="b" anchorCtr="0" bIns="0" lIns="0" rIns="0" spcFirstLastPara="1" tIns="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87" name="Shape 134"/>
        <p:cNvGrpSpPr/>
        <p:nvPr/>
      </p:nvGrpSpPr>
      <p:grpSpPr>
        <a:xfrm>
          <a:off x="0" y="0"/>
          <a:ext cx="0" cy="0"/>
          <a:chOff x="0" y="0"/>
          <a:chExt cx="0" cy="0"/>
        </a:xfrm>
      </p:grpSpPr>
      <p:sp>
        <p:nvSpPr>
          <p:cNvPr id="1048908" name="Google Shape;135;p18"/>
          <p:cNvSpPr txBox="1">
            <a:spLocks noGrp="1"/>
          </p:cNvSpPr>
          <p:nvPr>
            <p:ph type="title"/>
          </p:nvPr>
        </p:nvSpPr>
        <p:spPr>
          <a:xfrm>
            <a:off x="457200" y="586740"/>
            <a:ext cx="8229600" cy="952500"/>
          </a:xfrm>
          <a:prstGeom prst="rect"/>
          <a:noFill/>
          <a:ln>
            <a:noFill/>
          </a:ln>
        </p:spPr>
        <p:txBody>
          <a:bodyPr anchor="b" anchorCtr="0" bIns="0" lIns="0" rIns="0" spcFirstLastPara="1" tIns="45700" wrap="square">
            <a:noAutofit/>
          </a:bodyPr>
          <a:lstStyle>
            <a:lvl1pPr algn="l" lvl="0">
              <a:lnSpc>
                <a:spcPct val="100000"/>
              </a:lnSpc>
              <a:spcBef>
                <a:spcPts val="0"/>
              </a:spcBef>
              <a:spcAft>
                <a:spcPts val="0"/>
              </a:spcAft>
              <a:buClr>
                <a:schemeClr val="dk2"/>
              </a:buClr>
              <a:buSzPts val="5000"/>
              <a:buFont typeface="Calibri"/>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09" name="Google Shape;136;p18"/>
          <p:cNvSpPr txBox="1">
            <a:spLocks noGrp="1"/>
          </p:cNvSpPr>
          <p:nvPr>
            <p:ph type="body" idx="1"/>
          </p:nvPr>
        </p:nvSpPr>
        <p:spPr>
          <a:xfrm>
            <a:off x="457200" y="1546040"/>
            <a:ext cx="4040188" cy="549460"/>
          </a:xfrm>
          <a:prstGeom prst="rect"/>
          <a:noFill/>
          <a:ln>
            <a:noFill/>
          </a:ln>
        </p:spPr>
        <p:txBody>
          <a:bodyPr anchor="ctr" anchorCtr="0" bIns="0" lIns="45700" rIns="45700" spcFirstLastPara="1" tIns="0" wrap="square">
            <a:noAutofit/>
          </a:bodyPr>
          <a:lstStyle>
            <a:lvl1pPr algn="l" indent="-228600" lvl="0" marL="457200">
              <a:lnSpc>
                <a:spcPct val="100000"/>
              </a:lnSpc>
              <a:spcBef>
                <a:spcPts val="480"/>
              </a:spcBef>
              <a:spcAft>
                <a:spcPts val="0"/>
              </a:spcAft>
              <a:buSzPts val="2280"/>
              <a:buNone/>
              <a:defRPr b="1" cap="none" sz="2400">
                <a:solidFill>
                  <a:schemeClr val="dk2"/>
                </a:solidFill>
              </a:defRPr>
            </a:lvl1pPr>
            <a:lvl2pPr algn="l" indent="-228600" lvl="1" marL="914400">
              <a:lnSpc>
                <a:spcPct val="100000"/>
              </a:lnSpc>
              <a:spcBef>
                <a:spcPts val="400"/>
              </a:spcBef>
              <a:spcAft>
                <a:spcPts val="0"/>
              </a:spcAft>
              <a:buSzPts val="1700"/>
              <a:buNone/>
              <a:defRPr b="1" sz="2000"/>
            </a:lvl2pPr>
            <a:lvl3pPr algn="l" indent="-228600" lvl="2" marL="1371600">
              <a:lnSpc>
                <a:spcPct val="100000"/>
              </a:lnSpc>
              <a:spcBef>
                <a:spcPts val="360"/>
              </a:spcBef>
              <a:spcAft>
                <a:spcPts val="0"/>
              </a:spcAft>
              <a:buSzPts val="1260"/>
              <a:buNone/>
              <a:defRPr b="1" sz="1800"/>
            </a:lvl3pPr>
            <a:lvl4pPr algn="l" indent="-228600" lvl="3" marL="1828800">
              <a:lnSpc>
                <a:spcPct val="100000"/>
              </a:lnSpc>
              <a:spcBef>
                <a:spcPts val="320"/>
              </a:spcBef>
              <a:spcAft>
                <a:spcPts val="0"/>
              </a:spcAft>
              <a:buSzPts val="1040"/>
              <a:buNone/>
              <a:defRPr b="1" sz="1600"/>
            </a:lvl4pPr>
            <a:lvl5pPr algn="l" indent="-228600" lvl="4" marL="2286000">
              <a:lnSpc>
                <a:spcPct val="100000"/>
              </a:lnSpc>
              <a:spcBef>
                <a:spcPts val="320"/>
              </a:spcBef>
              <a:spcAft>
                <a:spcPts val="0"/>
              </a:spcAft>
              <a:buSzPts val="1040"/>
              <a:buNone/>
              <a:defRPr b="1" sz="1600"/>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910" name="Google Shape;137;p18"/>
          <p:cNvSpPr txBox="1">
            <a:spLocks noGrp="1"/>
          </p:cNvSpPr>
          <p:nvPr>
            <p:ph type="body" idx="2"/>
          </p:nvPr>
        </p:nvSpPr>
        <p:spPr>
          <a:xfrm>
            <a:off x="4645028" y="1549799"/>
            <a:ext cx="4041775" cy="545703"/>
          </a:xfrm>
          <a:prstGeom prst="rect"/>
          <a:noFill/>
          <a:ln>
            <a:noFill/>
          </a:ln>
        </p:spPr>
        <p:txBody>
          <a:bodyPr anchor="ctr" anchorCtr="0" bIns="0" lIns="45700" rIns="45700" spcFirstLastPara="1" tIns="0" wrap="square">
            <a:noAutofit/>
          </a:bodyPr>
          <a:lstStyle>
            <a:lvl1pPr algn="l" indent="-228600" lvl="0" marL="457200">
              <a:lnSpc>
                <a:spcPct val="100000"/>
              </a:lnSpc>
              <a:spcBef>
                <a:spcPts val="480"/>
              </a:spcBef>
              <a:spcAft>
                <a:spcPts val="0"/>
              </a:spcAft>
              <a:buSzPts val="2280"/>
              <a:buNone/>
              <a:defRPr b="1" cap="none" sz="2400">
                <a:solidFill>
                  <a:schemeClr val="dk2"/>
                </a:solidFill>
              </a:defRPr>
            </a:lvl1pPr>
            <a:lvl2pPr algn="l" indent="-228600" lvl="1" marL="914400">
              <a:lnSpc>
                <a:spcPct val="100000"/>
              </a:lnSpc>
              <a:spcBef>
                <a:spcPts val="400"/>
              </a:spcBef>
              <a:spcAft>
                <a:spcPts val="0"/>
              </a:spcAft>
              <a:buSzPts val="1700"/>
              <a:buNone/>
              <a:defRPr b="1" sz="2000"/>
            </a:lvl2pPr>
            <a:lvl3pPr algn="l" indent="-228600" lvl="2" marL="1371600">
              <a:lnSpc>
                <a:spcPct val="100000"/>
              </a:lnSpc>
              <a:spcBef>
                <a:spcPts val="360"/>
              </a:spcBef>
              <a:spcAft>
                <a:spcPts val="0"/>
              </a:spcAft>
              <a:buSzPts val="1260"/>
              <a:buNone/>
              <a:defRPr b="1" sz="1800"/>
            </a:lvl3pPr>
            <a:lvl4pPr algn="l" indent="-228600" lvl="3" marL="1828800">
              <a:lnSpc>
                <a:spcPct val="100000"/>
              </a:lnSpc>
              <a:spcBef>
                <a:spcPts val="320"/>
              </a:spcBef>
              <a:spcAft>
                <a:spcPts val="0"/>
              </a:spcAft>
              <a:buSzPts val="1040"/>
              <a:buNone/>
              <a:defRPr b="1" sz="1600"/>
            </a:lvl4pPr>
            <a:lvl5pPr algn="l" indent="-228600" lvl="4" marL="2286000">
              <a:lnSpc>
                <a:spcPct val="100000"/>
              </a:lnSpc>
              <a:spcBef>
                <a:spcPts val="320"/>
              </a:spcBef>
              <a:spcAft>
                <a:spcPts val="0"/>
              </a:spcAft>
              <a:buSzPts val="1040"/>
              <a:buNone/>
              <a:defRPr b="1" sz="1600"/>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911" name="Google Shape;138;p18"/>
          <p:cNvSpPr txBox="1">
            <a:spLocks noGrp="1"/>
          </p:cNvSpPr>
          <p:nvPr>
            <p:ph type="body" idx="3"/>
          </p:nvPr>
        </p:nvSpPr>
        <p:spPr>
          <a:xfrm>
            <a:off x="457200" y="2095501"/>
            <a:ext cx="4040188" cy="3204767"/>
          </a:xfrm>
          <a:prstGeom prst="rect"/>
          <a:noFill/>
          <a:ln>
            <a:noFill/>
          </a:ln>
        </p:spPr>
        <p:txBody>
          <a:bodyPr anchor="t" anchorCtr="0" bIns="45700" lIns="91425" rIns="91425" spcFirstLastPara="1" tIns="0" wrap="square">
            <a:noAutofit/>
          </a:bodyPr>
          <a:lstStyle>
            <a:lvl1pPr algn="l" indent="-361315" lvl="0" marL="457200">
              <a:lnSpc>
                <a:spcPct val="100000"/>
              </a:lnSpc>
              <a:spcBef>
                <a:spcPts val="440"/>
              </a:spcBef>
              <a:spcAft>
                <a:spcPts val="0"/>
              </a:spcAft>
              <a:buSzPts val="2090"/>
              <a:buChar char="⚫"/>
              <a:defRPr sz="2200"/>
            </a:lvl1pPr>
            <a:lvl2pPr algn="l" indent="-336550" lvl="1" marL="914400">
              <a:lnSpc>
                <a:spcPct val="100000"/>
              </a:lnSpc>
              <a:spcBef>
                <a:spcPts val="400"/>
              </a:spcBef>
              <a:spcAft>
                <a:spcPts val="0"/>
              </a:spcAft>
              <a:buSzPts val="1700"/>
              <a:buChar char="⚫"/>
              <a:defRPr sz="2000"/>
            </a:lvl2pPr>
            <a:lvl3pPr algn="l" indent="-308610" lvl="2" marL="1371600">
              <a:lnSpc>
                <a:spcPct val="100000"/>
              </a:lnSpc>
              <a:spcBef>
                <a:spcPts val="360"/>
              </a:spcBef>
              <a:spcAft>
                <a:spcPts val="0"/>
              </a:spcAft>
              <a:buSzPts val="1260"/>
              <a:buChar char="⚫"/>
              <a:defRPr sz="1800"/>
            </a:lvl3pPr>
            <a:lvl4pPr algn="l" indent="-294639" lvl="3" marL="1828800">
              <a:lnSpc>
                <a:spcPct val="100000"/>
              </a:lnSpc>
              <a:spcBef>
                <a:spcPts val="320"/>
              </a:spcBef>
              <a:spcAft>
                <a:spcPts val="0"/>
              </a:spcAft>
              <a:buSzPts val="1040"/>
              <a:buChar char="⚫"/>
              <a:defRPr sz="1600"/>
            </a:lvl4pPr>
            <a:lvl5pPr algn="l" indent="-294639" lvl="4" marL="2286000">
              <a:lnSpc>
                <a:spcPct val="100000"/>
              </a:lnSpc>
              <a:spcBef>
                <a:spcPts val="320"/>
              </a:spcBef>
              <a:spcAft>
                <a:spcPts val="0"/>
              </a:spcAft>
              <a:buSzPts val="1040"/>
              <a:buChar char="⚫"/>
              <a:defRPr sz="1600"/>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912" name="Google Shape;139;p18"/>
          <p:cNvSpPr txBox="1">
            <a:spLocks noGrp="1"/>
          </p:cNvSpPr>
          <p:nvPr>
            <p:ph type="body" idx="4"/>
          </p:nvPr>
        </p:nvSpPr>
        <p:spPr>
          <a:xfrm>
            <a:off x="4645028" y="2095501"/>
            <a:ext cx="4041775" cy="3204767"/>
          </a:xfrm>
          <a:prstGeom prst="rect"/>
          <a:noFill/>
          <a:ln>
            <a:noFill/>
          </a:ln>
        </p:spPr>
        <p:txBody>
          <a:bodyPr anchor="t" anchorCtr="0" bIns="45700" lIns="91425" rIns="91425" spcFirstLastPara="1" tIns="0" wrap="square">
            <a:noAutofit/>
          </a:bodyPr>
          <a:lstStyle>
            <a:lvl1pPr algn="l" indent="-361315" lvl="0" marL="457200">
              <a:lnSpc>
                <a:spcPct val="100000"/>
              </a:lnSpc>
              <a:spcBef>
                <a:spcPts val="440"/>
              </a:spcBef>
              <a:spcAft>
                <a:spcPts val="0"/>
              </a:spcAft>
              <a:buSzPts val="2090"/>
              <a:buChar char="⚫"/>
              <a:defRPr sz="2200"/>
            </a:lvl1pPr>
            <a:lvl2pPr algn="l" indent="-336550" lvl="1" marL="914400">
              <a:lnSpc>
                <a:spcPct val="100000"/>
              </a:lnSpc>
              <a:spcBef>
                <a:spcPts val="400"/>
              </a:spcBef>
              <a:spcAft>
                <a:spcPts val="0"/>
              </a:spcAft>
              <a:buSzPts val="1700"/>
              <a:buChar char="⚫"/>
              <a:defRPr sz="2000"/>
            </a:lvl2pPr>
            <a:lvl3pPr algn="l" indent="-308610" lvl="2" marL="1371600">
              <a:lnSpc>
                <a:spcPct val="100000"/>
              </a:lnSpc>
              <a:spcBef>
                <a:spcPts val="360"/>
              </a:spcBef>
              <a:spcAft>
                <a:spcPts val="0"/>
              </a:spcAft>
              <a:buSzPts val="1260"/>
              <a:buChar char="⚫"/>
              <a:defRPr sz="1800"/>
            </a:lvl3pPr>
            <a:lvl4pPr algn="l" indent="-294639" lvl="3" marL="1828800">
              <a:lnSpc>
                <a:spcPct val="100000"/>
              </a:lnSpc>
              <a:spcBef>
                <a:spcPts val="320"/>
              </a:spcBef>
              <a:spcAft>
                <a:spcPts val="0"/>
              </a:spcAft>
              <a:buSzPts val="1040"/>
              <a:buChar char="⚫"/>
              <a:defRPr sz="1600"/>
            </a:lvl4pPr>
            <a:lvl5pPr algn="l" indent="-294639" lvl="4" marL="2286000">
              <a:lnSpc>
                <a:spcPct val="100000"/>
              </a:lnSpc>
              <a:spcBef>
                <a:spcPts val="320"/>
              </a:spcBef>
              <a:spcAft>
                <a:spcPts val="0"/>
              </a:spcAft>
              <a:buSzPts val="1040"/>
              <a:buChar char="⚫"/>
              <a:defRPr sz="1600"/>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913" name="Google Shape;140;p18"/>
          <p:cNvSpPr txBox="1">
            <a:spLocks noGrp="1"/>
          </p:cNvSpPr>
          <p:nvPr>
            <p:ph type="dt" idx="10"/>
          </p:nvPr>
        </p:nvSpPr>
        <p:spPr>
          <a:xfrm>
            <a:off x="457200" y="5296960"/>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14" name="Google Shape;141;p18"/>
          <p:cNvSpPr txBox="1">
            <a:spLocks noGrp="1"/>
          </p:cNvSpPr>
          <p:nvPr>
            <p:ph type="ftr" idx="11"/>
          </p:nvPr>
        </p:nvSpPr>
        <p:spPr>
          <a:xfrm>
            <a:off x="2667000" y="5296960"/>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15" name="Google Shape;142;p18"/>
          <p:cNvSpPr txBox="1">
            <a:spLocks noGrp="1"/>
          </p:cNvSpPr>
          <p:nvPr>
            <p:ph type="sldNum" idx="12"/>
          </p:nvPr>
        </p:nvSpPr>
        <p:spPr>
          <a:xfrm>
            <a:off x="7924800" y="5296960"/>
            <a:ext cx="762000" cy="304271"/>
          </a:xfrm>
          <a:prstGeom prst="rect"/>
          <a:noFill/>
          <a:ln>
            <a:noFill/>
          </a:ln>
        </p:spPr>
        <p:txBody>
          <a:bodyPr anchor="b" anchorCtr="0" bIns="0" lIns="0" rIns="0" spcFirstLastPara="1" tIns="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86" name="Shape 143"/>
        <p:cNvGrpSpPr/>
        <p:nvPr/>
      </p:nvGrpSpPr>
      <p:grpSpPr>
        <a:xfrm>
          <a:off x="0" y="0"/>
          <a:ext cx="0" cy="0"/>
          <a:chOff x="0" y="0"/>
          <a:chExt cx="0" cy="0"/>
        </a:xfrm>
      </p:grpSpPr>
      <p:sp>
        <p:nvSpPr>
          <p:cNvPr id="1048904" name="Google Shape;144;p19"/>
          <p:cNvSpPr txBox="1">
            <a:spLocks noGrp="1"/>
          </p:cNvSpPr>
          <p:nvPr>
            <p:ph type="title"/>
          </p:nvPr>
        </p:nvSpPr>
        <p:spPr>
          <a:xfrm>
            <a:off x="457200" y="586740"/>
            <a:ext cx="8305800" cy="952500"/>
          </a:xfrm>
          <a:prstGeom prst="rect"/>
          <a:noFill/>
          <a:ln>
            <a:noFill/>
          </a:ln>
        </p:spPr>
        <p:txBody>
          <a:bodyPr anchor="b" anchorCtr="0" bIns="0" lIns="0" rIns="0" spcFirstLastPara="1" tIns="45700" wrap="square">
            <a:noAutofit/>
          </a:bodyPr>
          <a:lstStyle>
            <a:lvl1pPr algn="l" lvl="0">
              <a:lnSpc>
                <a:spcPct val="100000"/>
              </a:lnSpc>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05" name="Google Shape;145;p19"/>
          <p:cNvSpPr txBox="1">
            <a:spLocks noGrp="1"/>
          </p:cNvSpPr>
          <p:nvPr>
            <p:ph type="dt" idx="10"/>
          </p:nvPr>
        </p:nvSpPr>
        <p:spPr>
          <a:xfrm>
            <a:off x="457200" y="5296960"/>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06" name="Google Shape;146;p19"/>
          <p:cNvSpPr txBox="1">
            <a:spLocks noGrp="1"/>
          </p:cNvSpPr>
          <p:nvPr>
            <p:ph type="ftr" idx="11"/>
          </p:nvPr>
        </p:nvSpPr>
        <p:spPr>
          <a:xfrm>
            <a:off x="2667000" y="5296960"/>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07" name="Google Shape;147;p19"/>
          <p:cNvSpPr txBox="1">
            <a:spLocks noGrp="1"/>
          </p:cNvSpPr>
          <p:nvPr>
            <p:ph type="sldNum" idx="12"/>
          </p:nvPr>
        </p:nvSpPr>
        <p:spPr>
          <a:xfrm>
            <a:off x="7924800" y="5296960"/>
            <a:ext cx="762000" cy="304271"/>
          </a:xfrm>
          <a:prstGeom prst="rect"/>
          <a:noFill/>
          <a:ln>
            <a:noFill/>
          </a:ln>
        </p:spPr>
        <p:txBody>
          <a:bodyPr anchor="b" anchorCtr="0" bIns="0" lIns="0" rIns="0" spcFirstLastPara="1" tIns="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90" name="Shape 148"/>
        <p:cNvGrpSpPr/>
        <p:nvPr/>
      </p:nvGrpSpPr>
      <p:grpSpPr>
        <a:xfrm>
          <a:off x="0" y="0"/>
          <a:ext cx="0" cy="0"/>
          <a:chOff x="0" y="0"/>
          <a:chExt cx="0" cy="0"/>
        </a:xfrm>
      </p:grpSpPr>
      <p:sp>
        <p:nvSpPr>
          <p:cNvPr id="1048926" name="Google Shape;149;p20"/>
          <p:cNvSpPr txBox="1">
            <a:spLocks noGrp="1"/>
          </p:cNvSpPr>
          <p:nvPr>
            <p:ph type="dt" idx="10"/>
          </p:nvPr>
        </p:nvSpPr>
        <p:spPr>
          <a:xfrm>
            <a:off x="457200" y="5296960"/>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27" name="Google Shape;150;p20"/>
          <p:cNvSpPr txBox="1">
            <a:spLocks noGrp="1"/>
          </p:cNvSpPr>
          <p:nvPr>
            <p:ph type="ftr" idx="11"/>
          </p:nvPr>
        </p:nvSpPr>
        <p:spPr>
          <a:xfrm>
            <a:off x="2667000" y="5296960"/>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28" name="Google Shape;151;p20"/>
          <p:cNvSpPr txBox="1">
            <a:spLocks noGrp="1"/>
          </p:cNvSpPr>
          <p:nvPr>
            <p:ph type="sldNum" idx="12"/>
          </p:nvPr>
        </p:nvSpPr>
        <p:spPr>
          <a:xfrm>
            <a:off x="7924800" y="5296960"/>
            <a:ext cx="762000" cy="304271"/>
          </a:xfrm>
          <a:prstGeom prst="rect"/>
          <a:noFill/>
          <a:ln>
            <a:noFill/>
          </a:ln>
        </p:spPr>
        <p:txBody>
          <a:bodyPr anchor="b" anchorCtr="0" bIns="0" lIns="0" rIns="0" spcFirstLastPara="1" tIns="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85" name="Shape 152"/>
        <p:cNvGrpSpPr/>
        <p:nvPr/>
      </p:nvGrpSpPr>
      <p:grpSpPr>
        <a:xfrm>
          <a:off x="0" y="0"/>
          <a:ext cx="0" cy="0"/>
          <a:chOff x="0" y="0"/>
          <a:chExt cx="0" cy="0"/>
        </a:xfrm>
      </p:grpSpPr>
      <p:sp>
        <p:nvSpPr>
          <p:cNvPr id="1048898" name="Google Shape;153;p21"/>
          <p:cNvSpPr txBox="1">
            <a:spLocks noGrp="1"/>
          </p:cNvSpPr>
          <p:nvPr>
            <p:ph type="title"/>
          </p:nvPr>
        </p:nvSpPr>
        <p:spPr>
          <a:xfrm>
            <a:off x="685800" y="428628"/>
            <a:ext cx="2743200" cy="968375"/>
          </a:xfrm>
          <a:prstGeom prst="rect"/>
          <a:noFill/>
          <a:ln>
            <a:noFill/>
          </a:ln>
        </p:spPr>
        <p:txBody>
          <a:bodyPr anchor="b" anchorCtr="0" bIns="0" lIns="0" rIns="0" spcFirstLastPara="1" tIns="45700" wrap="square">
            <a:noAutofit/>
          </a:bodyPr>
          <a:lstStyle>
            <a:lvl1pPr algn="l" lvl="0">
              <a:lnSpc>
                <a:spcPct val="100000"/>
              </a:lnSpc>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99" name="Google Shape;154;p21"/>
          <p:cNvSpPr txBox="1">
            <a:spLocks noGrp="1"/>
          </p:cNvSpPr>
          <p:nvPr>
            <p:ph type="body" idx="1"/>
          </p:nvPr>
        </p:nvSpPr>
        <p:spPr>
          <a:xfrm>
            <a:off x="685800" y="1397000"/>
            <a:ext cx="2743200" cy="3810000"/>
          </a:xfrm>
          <a:prstGeom prst="rect"/>
          <a:noFill/>
          <a:ln>
            <a:noFill/>
          </a:ln>
        </p:spPr>
        <p:txBody>
          <a:bodyPr anchor="t" anchorCtr="0" bIns="45700" lIns="18275" rIns="18275" spcFirstLastPara="1" tIns="45700" wrap="square">
            <a:noAutofit/>
          </a:bodyPr>
          <a:lstStyle>
            <a:lvl1pPr algn="l" indent="-228600" lvl="0" marL="457200">
              <a:lnSpc>
                <a:spcPct val="100000"/>
              </a:lnSpc>
              <a:spcBef>
                <a:spcPts val="280"/>
              </a:spcBef>
              <a:spcAft>
                <a:spcPts val="0"/>
              </a:spcAft>
              <a:buSzPts val="1330"/>
              <a:buNone/>
              <a:defRPr sz="1400"/>
            </a:lvl1pPr>
            <a:lvl2pPr algn="l" indent="-228600" lvl="1" marL="914400">
              <a:lnSpc>
                <a:spcPct val="100000"/>
              </a:lnSpc>
              <a:spcBef>
                <a:spcPts val="240"/>
              </a:spcBef>
              <a:spcAft>
                <a:spcPts val="0"/>
              </a:spcAft>
              <a:buSzPts val="1020"/>
              <a:buNone/>
              <a:defRPr sz="1200"/>
            </a:lvl2pPr>
            <a:lvl3pPr algn="l" indent="-228600" lvl="2" marL="1371600">
              <a:lnSpc>
                <a:spcPct val="100000"/>
              </a:lnSpc>
              <a:spcBef>
                <a:spcPts val="200"/>
              </a:spcBef>
              <a:spcAft>
                <a:spcPts val="0"/>
              </a:spcAft>
              <a:buSzPts val="700"/>
              <a:buNone/>
              <a:defRPr sz="1000"/>
            </a:lvl3pPr>
            <a:lvl4pPr algn="l" indent="-228600" lvl="3" marL="1828800">
              <a:lnSpc>
                <a:spcPct val="100000"/>
              </a:lnSpc>
              <a:spcBef>
                <a:spcPts val="180"/>
              </a:spcBef>
              <a:spcAft>
                <a:spcPts val="0"/>
              </a:spcAft>
              <a:buSzPts val="585"/>
              <a:buNone/>
              <a:defRPr sz="900"/>
            </a:lvl4pPr>
            <a:lvl5pPr algn="l" indent="-228600" lvl="4" marL="2286000">
              <a:lnSpc>
                <a:spcPct val="100000"/>
              </a:lnSpc>
              <a:spcBef>
                <a:spcPts val="180"/>
              </a:spcBef>
              <a:spcAft>
                <a:spcPts val="0"/>
              </a:spcAft>
              <a:buSzPts val="585"/>
              <a:buNone/>
              <a:defRPr sz="900"/>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900" name="Google Shape;155;p21"/>
          <p:cNvSpPr txBox="1">
            <a:spLocks noGrp="1"/>
          </p:cNvSpPr>
          <p:nvPr>
            <p:ph type="body" idx="2"/>
          </p:nvPr>
        </p:nvSpPr>
        <p:spPr>
          <a:xfrm>
            <a:off x="3575050" y="1397000"/>
            <a:ext cx="5111750" cy="3810000"/>
          </a:xfrm>
          <a:prstGeom prst="rect"/>
          <a:noFill/>
          <a:ln>
            <a:noFill/>
          </a:ln>
        </p:spPr>
        <p:txBody>
          <a:bodyPr anchor="t" anchorCtr="0" bIns="45700" lIns="91425" rIns="91425" spcFirstLastPara="1" tIns="0" wrap="square">
            <a:noAutofit/>
          </a:bodyPr>
          <a:lstStyle>
            <a:lvl1pPr algn="l" indent="-397510" lvl="0" marL="457200">
              <a:lnSpc>
                <a:spcPct val="100000"/>
              </a:lnSpc>
              <a:spcBef>
                <a:spcPts val="560"/>
              </a:spcBef>
              <a:spcAft>
                <a:spcPts val="0"/>
              </a:spcAft>
              <a:buSzPts val="2660"/>
              <a:buChar char="⚫"/>
              <a:defRPr sz="2800"/>
            </a:lvl1pPr>
            <a:lvl2pPr algn="l" indent="-368935" lvl="1" marL="914400">
              <a:lnSpc>
                <a:spcPct val="100000"/>
              </a:lnSpc>
              <a:spcBef>
                <a:spcPts val="520"/>
              </a:spcBef>
              <a:spcAft>
                <a:spcPts val="0"/>
              </a:spcAft>
              <a:buSzPts val="2210"/>
              <a:buChar char="⚫"/>
              <a:defRPr sz="2600"/>
            </a:lvl2pPr>
            <a:lvl3pPr algn="l" indent="-335280" lvl="2" marL="1371600">
              <a:lnSpc>
                <a:spcPct val="100000"/>
              </a:lnSpc>
              <a:spcBef>
                <a:spcPts val="480"/>
              </a:spcBef>
              <a:spcAft>
                <a:spcPts val="0"/>
              </a:spcAft>
              <a:buSzPts val="1680"/>
              <a:buChar char="⚫"/>
              <a:defRPr sz="2400"/>
            </a:lvl3pPr>
            <a:lvl4pPr algn="l" indent="-311150" lvl="3" marL="1828800">
              <a:lnSpc>
                <a:spcPct val="100000"/>
              </a:lnSpc>
              <a:spcBef>
                <a:spcPts val="400"/>
              </a:spcBef>
              <a:spcAft>
                <a:spcPts val="0"/>
              </a:spcAft>
              <a:buSzPts val="1300"/>
              <a:buChar char="⚫"/>
              <a:defRPr sz="2000"/>
            </a:lvl4pPr>
            <a:lvl5pPr algn="l" indent="-302895" lvl="4" marL="2286000">
              <a:lnSpc>
                <a:spcPct val="100000"/>
              </a:lnSpc>
              <a:spcBef>
                <a:spcPts val="360"/>
              </a:spcBef>
              <a:spcAft>
                <a:spcPts val="0"/>
              </a:spcAft>
              <a:buSzPts val="1170"/>
              <a:buChar char="⚫"/>
              <a:defRPr sz="1800"/>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901" name="Google Shape;156;p21"/>
          <p:cNvSpPr txBox="1">
            <a:spLocks noGrp="1"/>
          </p:cNvSpPr>
          <p:nvPr>
            <p:ph type="dt" idx="10"/>
          </p:nvPr>
        </p:nvSpPr>
        <p:spPr>
          <a:xfrm>
            <a:off x="457200" y="5296960"/>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02" name="Google Shape;157;p21"/>
          <p:cNvSpPr txBox="1">
            <a:spLocks noGrp="1"/>
          </p:cNvSpPr>
          <p:nvPr>
            <p:ph type="ftr" idx="11"/>
          </p:nvPr>
        </p:nvSpPr>
        <p:spPr>
          <a:xfrm>
            <a:off x="2667000" y="5296960"/>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03" name="Google Shape;158;p21"/>
          <p:cNvSpPr txBox="1">
            <a:spLocks noGrp="1"/>
          </p:cNvSpPr>
          <p:nvPr>
            <p:ph type="sldNum" idx="12"/>
          </p:nvPr>
        </p:nvSpPr>
        <p:spPr>
          <a:xfrm>
            <a:off x="7924800" y="5296960"/>
            <a:ext cx="762000" cy="304271"/>
          </a:xfrm>
          <a:prstGeom prst="rect"/>
          <a:noFill/>
          <a:ln>
            <a:noFill/>
          </a:ln>
        </p:spPr>
        <p:txBody>
          <a:bodyPr anchor="b" anchorCtr="0" bIns="0" lIns="0" rIns="0" spcFirstLastPara="1" tIns="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02" name="Shape 26"/>
        <p:cNvGrpSpPr/>
        <p:nvPr/>
      </p:nvGrpSpPr>
      <p:grpSpPr>
        <a:xfrm>
          <a:off x="0" y="0"/>
          <a:ext cx="0" cy="0"/>
          <a:chOff x="0" y="0"/>
          <a:chExt cx="0" cy="0"/>
        </a:xfrm>
      </p:grpSpPr>
      <p:sp>
        <p:nvSpPr>
          <p:cNvPr id="1048664" name="Google Shape;27;p3"/>
          <p:cNvSpPr txBox="1">
            <a:spLocks noGrp="1"/>
          </p:cNvSpPr>
          <p:nvPr>
            <p:ph type="title"/>
          </p:nvPr>
        </p:nvSpPr>
        <p:spPr>
          <a:xfrm>
            <a:off x="457200" y="586740"/>
            <a:ext cx="8305800" cy="952500"/>
          </a:xfrm>
          <a:prstGeom prst="rect"/>
          <a:noFill/>
          <a:ln>
            <a:noFill/>
          </a:ln>
        </p:spPr>
        <p:txBody>
          <a:bodyPr anchor="b" anchorCtr="0" bIns="0" lIns="0" rIns="0" spcFirstLastPara="1" tIns="45700" wrap="square">
            <a:noAutofit/>
          </a:bodyPr>
          <a:lstStyle>
            <a:lvl1pPr algn="l" lvl="0">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65" name="Google Shape;28;p3"/>
          <p:cNvSpPr txBox="1">
            <a:spLocks noGrp="1"/>
          </p:cNvSpPr>
          <p:nvPr>
            <p:ph type="dt" idx="10"/>
          </p:nvPr>
        </p:nvSpPr>
        <p:spPr>
          <a:xfrm>
            <a:off x="457200" y="5296959"/>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6" name="Google Shape;29;p3"/>
          <p:cNvSpPr txBox="1">
            <a:spLocks noGrp="1"/>
          </p:cNvSpPr>
          <p:nvPr>
            <p:ph type="ftr" idx="11"/>
          </p:nvPr>
        </p:nvSpPr>
        <p:spPr>
          <a:xfrm>
            <a:off x="2667000" y="5296959"/>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7" name="Google Shape;30;p3"/>
          <p:cNvSpPr txBox="1">
            <a:spLocks noGrp="1"/>
          </p:cNvSpPr>
          <p:nvPr>
            <p:ph type="sldNum" idx="12"/>
          </p:nvPr>
        </p:nvSpPr>
        <p:spPr>
          <a:xfrm>
            <a:off x="7924800" y="5296959"/>
            <a:ext cx="762000" cy="304271"/>
          </a:xfrm>
          <a:prstGeom prst="rect"/>
          <a:noFill/>
          <a:ln>
            <a:noFill/>
          </a:ln>
        </p:spPr>
        <p:txBody>
          <a:bodyPr anchor="b" anchorCtr="0" bIns="0" lIns="0" rIns="0" spcFirstLastPara="1" tIns="0" wrap="square">
            <a:noAutofit/>
          </a:bodyPr>
          <a:lstStyle>
            <a:lvl1pPr algn="r" indent="0" lvl="0" marL="0">
              <a:lnSpc>
                <a:spcPct val="100000"/>
              </a:lnSpc>
              <a:spcBef>
                <a:spcPts val="0"/>
              </a:spcBef>
              <a:spcAft>
                <a:spcPts val="0"/>
              </a:spcAft>
              <a:buSzPts val="1200"/>
              <a:buNone/>
            </a:lvl1pPr>
            <a:lvl2pPr algn="r" indent="0" lvl="1" marL="0">
              <a:lnSpc>
                <a:spcPct val="100000"/>
              </a:lnSpc>
              <a:spcBef>
                <a:spcPts val="0"/>
              </a:spcBef>
              <a:spcAft>
                <a:spcPts val="0"/>
              </a:spcAft>
              <a:buSzPts val="1200"/>
              <a:buNone/>
            </a:lvl2pPr>
            <a:lvl3pPr algn="r" indent="0" lvl="2" marL="0">
              <a:lnSpc>
                <a:spcPct val="100000"/>
              </a:lnSpc>
              <a:spcBef>
                <a:spcPts val="0"/>
              </a:spcBef>
              <a:spcAft>
                <a:spcPts val="0"/>
              </a:spcAft>
              <a:buSzPts val="1200"/>
              <a:buNone/>
            </a:lvl3pPr>
            <a:lvl4pPr algn="r" indent="0" lvl="3" marL="0">
              <a:lnSpc>
                <a:spcPct val="100000"/>
              </a:lnSpc>
              <a:spcBef>
                <a:spcPts val="0"/>
              </a:spcBef>
              <a:spcAft>
                <a:spcPts val="0"/>
              </a:spcAft>
              <a:buSzPts val="1200"/>
              <a:buNone/>
            </a:lvl4pPr>
            <a:lvl5pPr algn="r" indent="0" lvl="4" marL="0">
              <a:lnSpc>
                <a:spcPct val="100000"/>
              </a:lnSpc>
              <a:spcBef>
                <a:spcPts val="0"/>
              </a:spcBef>
              <a:spcAft>
                <a:spcPts val="0"/>
              </a:spcAft>
              <a:buSzPts val="1200"/>
              <a:buNone/>
            </a:lvl5pPr>
            <a:lvl6pPr algn="r" indent="0" lvl="5" marL="0">
              <a:lnSpc>
                <a:spcPct val="100000"/>
              </a:lnSpc>
              <a:spcBef>
                <a:spcPts val="0"/>
              </a:spcBef>
              <a:spcAft>
                <a:spcPts val="0"/>
              </a:spcAft>
              <a:buSzPts val="1200"/>
              <a:buNone/>
            </a:lvl6pPr>
            <a:lvl7pPr algn="r" indent="0" lvl="6" marL="0">
              <a:lnSpc>
                <a:spcPct val="100000"/>
              </a:lnSpc>
              <a:spcBef>
                <a:spcPts val="0"/>
              </a:spcBef>
              <a:spcAft>
                <a:spcPts val="0"/>
              </a:spcAft>
              <a:buSzPts val="1200"/>
              <a:buNone/>
            </a:lvl7pPr>
            <a:lvl8pPr algn="r" indent="0" lvl="7" marL="0">
              <a:lnSpc>
                <a:spcPct val="100000"/>
              </a:lnSpc>
              <a:spcBef>
                <a:spcPts val="0"/>
              </a:spcBef>
              <a:spcAft>
                <a:spcPts val="0"/>
              </a:spcAft>
              <a:buSzPts val="1200"/>
              <a:buNone/>
            </a:lvl8pPr>
            <a:lvl9pPr algn="r" indent="0" lvl="8" marL="0">
              <a:lnSpc>
                <a:spcPct val="100000"/>
              </a:lnSpc>
              <a:spcBef>
                <a:spcPts val="0"/>
              </a:spcBef>
              <a:spcAft>
                <a:spcPts val="0"/>
              </a:spcAft>
              <a:buSzPts val="1200"/>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89" name="Shape 159"/>
        <p:cNvGrpSpPr/>
        <p:nvPr/>
      </p:nvGrpSpPr>
      <p:grpSpPr>
        <a:xfrm>
          <a:off x="0" y="0"/>
          <a:ext cx="0" cy="0"/>
          <a:chOff x="0" y="0"/>
          <a:chExt cx="0" cy="0"/>
        </a:xfrm>
      </p:grpSpPr>
      <p:sp>
        <p:nvSpPr>
          <p:cNvPr id="1048921" name="Google Shape;160;p22"/>
          <p:cNvSpPr txBox="1">
            <a:spLocks noGrp="1"/>
          </p:cNvSpPr>
          <p:nvPr>
            <p:ph type="title"/>
          </p:nvPr>
        </p:nvSpPr>
        <p:spPr>
          <a:xfrm>
            <a:off x="457200" y="586740"/>
            <a:ext cx="8229600" cy="952500"/>
          </a:xfrm>
          <a:prstGeom prst="rect"/>
          <a:noFill/>
          <a:ln>
            <a:noFill/>
          </a:ln>
        </p:spPr>
        <p:txBody>
          <a:bodyPr anchor="b" anchorCtr="0" bIns="0" lIns="0" rIns="0" spcFirstLastPara="1" tIns="45700" wrap="square">
            <a:noAutofit/>
          </a:bodyPr>
          <a:lstStyle>
            <a:lvl1pPr algn="l" lvl="0">
              <a:lnSpc>
                <a:spcPct val="100000"/>
              </a:lnSpc>
              <a:spcBef>
                <a:spcPts val="0"/>
              </a:spcBef>
              <a:spcAft>
                <a:spcPts val="0"/>
              </a:spcAft>
              <a:buClr>
                <a:schemeClr val="dk2"/>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22" name="Google Shape;161;p22"/>
          <p:cNvSpPr txBox="1">
            <a:spLocks noGrp="1"/>
          </p:cNvSpPr>
          <p:nvPr>
            <p:ph type="body" idx="1"/>
          </p:nvPr>
        </p:nvSpPr>
        <p:spPr>
          <a:xfrm rot="5400000">
            <a:off x="2743200" y="-673100"/>
            <a:ext cx="3657600" cy="8229600"/>
          </a:xfrm>
          <a:prstGeom prst="rect"/>
          <a:noFill/>
          <a:ln>
            <a:noFill/>
          </a:ln>
        </p:spPr>
        <p:txBody>
          <a:bodyPr anchor="t" anchorCtr="0" bIns="45700" lIns="91425" rIns="91425" spcFirstLastPara="1" tIns="45700" wrap="square">
            <a:noAutofit/>
          </a:bodyPr>
          <a:lstStyle>
            <a:lvl1pPr algn="l" indent="-337185" lvl="0" marL="457200">
              <a:lnSpc>
                <a:spcPct val="100000"/>
              </a:lnSpc>
              <a:spcBef>
                <a:spcPts val="360"/>
              </a:spcBef>
              <a:spcAft>
                <a:spcPts val="0"/>
              </a:spcAft>
              <a:buSzPts val="1710"/>
              <a:buChar char="⚫"/>
            </a:lvl1pPr>
            <a:lvl2pPr algn="l" indent="-325755" lvl="1" marL="914400">
              <a:lnSpc>
                <a:spcPct val="100000"/>
              </a:lnSpc>
              <a:spcBef>
                <a:spcPts val="360"/>
              </a:spcBef>
              <a:spcAft>
                <a:spcPts val="0"/>
              </a:spcAft>
              <a:buSzPts val="1530"/>
              <a:buChar char="⚫"/>
            </a:lvl2pPr>
            <a:lvl3pPr algn="l" indent="-308610" lvl="2" marL="1371600">
              <a:lnSpc>
                <a:spcPct val="100000"/>
              </a:lnSpc>
              <a:spcBef>
                <a:spcPts val="360"/>
              </a:spcBef>
              <a:spcAft>
                <a:spcPts val="0"/>
              </a:spcAft>
              <a:buSzPts val="1260"/>
              <a:buChar char="⚫"/>
            </a:lvl3pPr>
            <a:lvl4pPr algn="l" indent="-302894" lvl="3" marL="1828800">
              <a:lnSpc>
                <a:spcPct val="100000"/>
              </a:lnSpc>
              <a:spcBef>
                <a:spcPts val="360"/>
              </a:spcBef>
              <a:spcAft>
                <a:spcPts val="0"/>
              </a:spcAft>
              <a:buSzPts val="1170"/>
              <a:buChar char="⚫"/>
            </a:lvl4pPr>
            <a:lvl5pPr algn="l" indent="-302895" lvl="4" marL="2286000">
              <a:lnSpc>
                <a:spcPct val="100000"/>
              </a:lnSpc>
              <a:spcBef>
                <a:spcPts val="360"/>
              </a:spcBef>
              <a:spcAft>
                <a:spcPts val="0"/>
              </a:spcAft>
              <a:buSzPts val="1170"/>
              <a:buChar char="⚫"/>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923" name="Google Shape;162;p22"/>
          <p:cNvSpPr txBox="1">
            <a:spLocks noGrp="1"/>
          </p:cNvSpPr>
          <p:nvPr>
            <p:ph type="dt" idx="10"/>
          </p:nvPr>
        </p:nvSpPr>
        <p:spPr>
          <a:xfrm>
            <a:off x="457200" y="5296960"/>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24" name="Google Shape;163;p22"/>
          <p:cNvSpPr txBox="1">
            <a:spLocks noGrp="1"/>
          </p:cNvSpPr>
          <p:nvPr>
            <p:ph type="ftr" idx="11"/>
          </p:nvPr>
        </p:nvSpPr>
        <p:spPr>
          <a:xfrm>
            <a:off x="2667000" y="5296960"/>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25" name="Google Shape;164;p22"/>
          <p:cNvSpPr txBox="1">
            <a:spLocks noGrp="1"/>
          </p:cNvSpPr>
          <p:nvPr>
            <p:ph type="sldNum" idx="12"/>
          </p:nvPr>
        </p:nvSpPr>
        <p:spPr>
          <a:xfrm>
            <a:off x="7924800" y="5296960"/>
            <a:ext cx="762000" cy="304271"/>
          </a:xfrm>
          <a:prstGeom prst="rect"/>
          <a:noFill/>
          <a:ln>
            <a:noFill/>
          </a:ln>
        </p:spPr>
        <p:txBody>
          <a:bodyPr anchor="b" anchorCtr="0" bIns="0" lIns="0" rIns="0" spcFirstLastPara="1" tIns="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88" name="Shape 165"/>
        <p:cNvGrpSpPr/>
        <p:nvPr/>
      </p:nvGrpSpPr>
      <p:grpSpPr>
        <a:xfrm>
          <a:off x="0" y="0"/>
          <a:ext cx="0" cy="0"/>
          <a:chOff x="0" y="0"/>
          <a:chExt cx="0" cy="0"/>
        </a:xfrm>
      </p:grpSpPr>
      <p:sp>
        <p:nvSpPr>
          <p:cNvPr id="1048916" name="Google Shape;166;p23"/>
          <p:cNvSpPr txBox="1">
            <a:spLocks noGrp="1"/>
          </p:cNvSpPr>
          <p:nvPr>
            <p:ph type="title"/>
          </p:nvPr>
        </p:nvSpPr>
        <p:spPr>
          <a:xfrm rot="5400000">
            <a:off x="5486533" y="1904869"/>
            <a:ext cx="4343136" cy="2057400"/>
          </a:xfrm>
          <a:prstGeom prst="rect"/>
          <a:noFill/>
          <a:ln>
            <a:noFill/>
          </a:ln>
        </p:spPr>
        <p:txBody>
          <a:bodyPr anchor="b" anchorCtr="0" bIns="0" lIns="0" rIns="0" spcFirstLastPara="1" tIns="45700" wrap="square">
            <a:noAutofit/>
          </a:bodyPr>
          <a:lstStyle>
            <a:lvl1pPr algn="l" lvl="0">
              <a:lnSpc>
                <a:spcPct val="100000"/>
              </a:lnSpc>
              <a:spcBef>
                <a:spcPts val="0"/>
              </a:spcBef>
              <a:spcAft>
                <a:spcPts val="0"/>
              </a:spcAft>
              <a:buClr>
                <a:schemeClr val="dk2"/>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17" name="Google Shape;167;p23"/>
          <p:cNvSpPr txBox="1">
            <a:spLocks noGrp="1"/>
          </p:cNvSpPr>
          <p:nvPr>
            <p:ph type="body" idx="1"/>
          </p:nvPr>
        </p:nvSpPr>
        <p:spPr>
          <a:xfrm rot="5400000">
            <a:off x="1295534" y="-76331"/>
            <a:ext cx="4343136" cy="6019800"/>
          </a:xfrm>
          <a:prstGeom prst="rect"/>
          <a:noFill/>
          <a:ln>
            <a:noFill/>
          </a:ln>
        </p:spPr>
        <p:txBody>
          <a:bodyPr anchor="t" anchorCtr="0" bIns="45700" lIns="91425" rIns="91425" spcFirstLastPara="1" tIns="45700" wrap="square">
            <a:noAutofit/>
          </a:bodyPr>
          <a:lstStyle>
            <a:lvl1pPr algn="l" indent="-337185" lvl="0" marL="457200">
              <a:lnSpc>
                <a:spcPct val="100000"/>
              </a:lnSpc>
              <a:spcBef>
                <a:spcPts val="360"/>
              </a:spcBef>
              <a:spcAft>
                <a:spcPts val="0"/>
              </a:spcAft>
              <a:buSzPts val="1710"/>
              <a:buChar char="⚫"/>
            </a:lvl1pPr>
            <a:lvl2pPr algn="l" indent="-325755" lvl="1" marL="914400">
              <a:lnSpc>
                <a:spcPct val="100000"/>
              </a:lnSpc>
              <a:spcBef>
                <a:spcPts val="360"/>
              </a:spcBef>
              <a:spcAft>
                <a:spcPts val="0"/>
              </a:spcAft>
              <a:buSzPts val="1530"/>
              <a:buChar char="⚫"/>
            </a:lvl2pPr>
            <a:lvl3pPr algn="l" indent="-308610" lvl="2" marL="1371600">
              <a:lnSpc>
                <a:spcPct val="100000"/>
              </a:lnSpc>
              <a:spcBef>
                <a:spcPts val="360"/>
              </a:spcBef>
              <a:spcAft>
                <a:spcPts val="0"/>
              </a:spcAft>
              <a:buSzPts val="1260"/>
              <a:buChar char="⚫"/>
            </a:lvl3pPr>
            <a:lvl4pPr algn="l" indent="-302894" lvl="3" marL="1828800">
              <a:lnSpc>
                <a:spcPct val="100000"/>
              </a:lnSpc>
              <a:spcBef>
                <a:spcPts val="360"/>
              </a:spcBef>
              <a:spcAft>
                <a:spcPts val="0"/>
              </a:spcAft>
              <a:buSzPts val="1170"/>
              <a:buChar char="⚫"/>
            </a:lvl4pPr>
            <a:lvl5pPr algn="l" indent="-302895" lvl="4" marL="2286000">
              <a:lnSpc>
                <a:spcPct val="100000"/>
              </a:lnSpc>
              <a:spcBef>
                <a:spcPts val="360"/>
              </a:spcBef>
              <a:spcAft>
                <a:spcPts val="0"/>
              </a:spcAft>
              <a:buSzPts val="1170"/>
              <a:buChar char="⚫"/>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918" name="Google Shape;168;p23"/>
          <p:cNvSpPr txBox="1">
            <a:spLocks noGrp="1"/>
          </p:cNvSpPr>
          <p:nvPr>
            <p:ph type="dt" idx="10"/>
          </p:nvPr>
        </p:nvSpPr>
        <p:spPr>
          <a:xfrm>
            <a:off x="457200" y="5296960"/>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19" name="Google Shape;169;p23"/>
          <p:cNvSpPr txBox="1">
            <a:spLocks noGrp="1"/>
          </p:cNvSpPr>
          <p:nvPr>
            <p:ph type="ftr" idx="11"/>
          </p:nvPr>
        </p:nvSpPr>
        <p:spPr>
          <a:xfrm>
            <a:off x="2667000" y="5296960"/>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20" name="Google Shape;170;p23"/>
          <p:cNvSpPr txBox="1">
            <a:spLocks noGrp="1"/>
          </p:cNvSpPr>
          <p:nvPr>
            <p:ph type="sldNum" idx="12"/>
          </p:nvPr>
        </p:nvSpPr>
        <p:spPr>
          <a:xfrm>
            <a:off x="7924800" y="5296960"/>
            <a:ext cx="762000" cy="304271"/>
          </a:xfrm>
          <a:prstGeom prst="rect"/>
          <a:noFill/>
          <a:ln>
            <a:noFill/>
          </a:ln>
        </p:spPr>
        <p:txBody>
          <a:bodyPr anchor="b" anchorCtr="0" bIns="0" lIns="0" rIns="0" spcFirstLastPara="1" tIns="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80" name="Shape 182"/>
        <p:cNvGrpSpPr/>
        <p:nvPr/>
      </p:nvGrpSpPr>
      <p:grpSpPr>
        <a:xfrm>
          <a:off x="0" y="0"/>
          <a:ext cx="0" cy="0"/>
          <a:chOff x="0" y="0"/>
          <a:chExt cx="0" cy="0"/>
        </a:xfrm>
      </p:grpSpPr>
      <p:sp>
        <p:nvSpPr>
          <p:cNvPr id="1048623" name="Google Shape;183;p25"/>
          <p:cNvSpPr txBox="1">
            <a:spLocks noGrp="1"/>
          </p:cNvSpPr>
          <p:nvPr>
            <p:ph type="title"/>
          </p:nvPr>
        </p:nvSpPr>
        <p:spPr>
          <a:xfrm>
            <a:off x="457200" y="586740"/>
            <a:ext cx="8229600" cy="952500"/>
          </a:xfrm>
          <a:prstGeom prst="rect"/>
          <a:noFill/>
          <a:ln>
            <a:noFill/>
          </a:ln>
        </p:spPr>
        <p:txBody>
          <a:bodyPr anchor="b" anchorCtr="0" bIns="0" lIns="0" rIns="0" spcFirstLastPara="1" tIns="45700" wrap="square">
            <a:noAutofit/>
          </a:bodyPr>
          <a:lstStyle>
            <a:lvl1pPr algn="l" lvl="0">
              <a:lnSpc>
                <a:spcPct val="100000"/>
              </a:lnSpc>
              <a:spcBef>
                <a:spcPts val="0"/>
              </a:spcBef>
              <a:spcAft>
                <a:spcPts val="0"/>
              </a:spcAft>
              <a:buClr>
                <a:schemeClr val="dk2"/>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24" name="Google Shape;184;p25"/>
          <p:cNvSpPr txBox="1">
            <a:spLocks noGrp="1"/>
          </p:cNvSpPr>
          <p:nvPr>
            <p:ph type="body" idx="1"/>
          </p:nvPr>
        </p:nvSpPr>
        <p:spPr>
          <a:xfrm>
            <a:off x="457200" y="1612900"/>
            <a:ext cx="8229600" cy="3657600"/>
          </a:xfrm>
          <a:prstGeom prst="rect"/>
          <a:noFill/>
          <a:ln>
            <a:noFill/>
          </a:ln>
        </p:spPr>
        <p:txBody>
          <a:bodyPr anchor="t" anchorCtr="0" bIns="45700" lIns="91425" rIns="91425" spcFirstLastPara="1" tIns="45700" wrap="square">
            <a:noAutofit/>
          </a:bodyPr>
          <a:lstStyle>
            <a:lvl1pPr algn="l" indent="-337185" lvl="0" marL="457200">
              <a:lnSpc>
                <a:spcPct val="100000"/>
              </a:lnSpc>
              <a:spcBef>
                <a:spcPts val="360"/>
              </a:spcBef>
              <a:spcAft>
                <a:spcPts val="0"/>
              </a:spcAft>
              <a:buSzPts val="1710"/>
              <a:buChar char="⚫"/>
            </a:lvl1pPr>
            <a:lvl2pPr algn="l" indent="-325755" lvl="1" marL="914400">
              <a:lnSpc>
                <a:spcPct val="100000"/>
              </a:lnSpc>
              <a:spcBef>
                <a:spcPts val="360"/>
              </a:spcBef>
              <a:spcAft>
                <a:spcPts val="0"/>
              </a:spcAft>
              <a:buSzPts val="1530"/>
              <a:buChar char="⚫"/>
            </a:lvl2pPr>
            <a:lvl3pPr algn="l" indent="-308610" lvl="2" marL="1371600">
              <a:lnSpc>
                <a:spcPct val="100000"/>
              </a:lnSpc>
              <a:spcBef>
                <a:spcPts val="360"/>
              </a:spcBef>
              <a:spcAft>
                <a:spcPts val="0"/>
              </a:spcAft>
              <a:buSzPts val="1260"/>
              <a:buChar char="⚫"/>
            </a:lvl3pPr>
            <a:lvl4pPr algn="l" indent="-302894" lvl="3" marL="1828800">
              <a:lnSpc>
                <a:spcPct val="100000"/>
              </a:lnSpc>
              <a:spcBef>
                <a:spcPts val="360"/>
              </a:spcBef>
              <a:spcAft>
                <a:spcPts val="0"/>
              </a:spcAft>
              <a:buSzPts val="1170"/>
              <a:buChar char="⚫"/>
            </a:lvl4pPr>
            <a:lvl5pPr algn="l" indent="-302895" lvl="4" marL="2286000">
              <a:lnSpc>
                <a:spcPct val="100000"/>
              </a:lnSpc>
              <a:spcBef>
                <a:spcPts val="360"/>
              </a:spcBef>
              <a:spcAft>
                <a:spcPts val="0"/>
              </a:spcAft>
              <a:buSzPts val="1170"/>
              <a:buChar char="⚫"/>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625" name="Google Shape;185;p25"/>
          <p:cNvSpPr txBox="1">
            <a:spLocks noGrp="1"/>
          </p:cNvSpPr>
          <p:nvPr>
            <p:ph type="dt" idx="10"/>
          </p:nvPr>
        </p:nvSpPr>
        <p:spPr>
          <a:xfrm>
            <a:off x="457200" y="5296961"/>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26" name="Google Shape;186;p25"/>
          <p:cNvSpPr txBox="1">
            <a:spLocks noGrp="1"/>
          </p:cNvSpPr>
          <p:nvPr>
            <p:ph type="ftr" idx="11"/>
          </p:nvPr>
        </p:nvSpPr>
        <p:spPr>
          <a:xfrm>
            <a:off x="2667000" y="5296961"/>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27" name="Google Shape;187;p25"/>
          <p:cNvSpPr txBox="1">
            <a:spLocks noGrp="1"/>
          </p:cNvSpPr>
          <p:nvPr>
            <p:ph type="sldNum" idx="12"/>
          </p:nvPr>
        </p:nvSpPr>
        <p:spPr>
          <a:xfrm>
            <a:off x="7924800" y="5296961"/>
            <a:ext cx="762000" cy="304271"/>
          </a:xfrm>
          <a:prstGeom prst="rect"/>
          <a:noFill/>
          <a:ln>
            <a:noFill/>
          </a:ln>
        </p:spPr>
        <p:txBody>
          <a:bodyPr anchor="b" anchorCtr="0" bIns="0" lIns="0" rIns="0" spcFirstLastPara="1" tIns="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gradFill>
      </p:bgPr>
    </p:bg>
    <p:spTree>
      <p:nvGrpSpPr>
        <p:cNvPr id="183" name="Shape 188"/>
        <p:cNvGrpSpPr/>
        <p:nvPr/>
      </p:nvGrpSpPr>
      <p:grpSpPr>
        <a:xfrm>
          <a:off x="0" y="0"/>
          <a:ext cx="0" cy="0"/>
          <a:chOff x="0" y="0"/>
          <a:chExt cx="0" cy="0"/>
        </a:xfrm>
      </p:grpSpPr>
      <p:sp>
        <p:nvSpPr>
          <p:cNvPr id="1048887" name="Google Shape;189;p26"/>
          <p:cNvSpPr txBox="1">
            <a:spLocks noGrp="1"/>
          </p:cNvSpPr>
          <p:nvPr>
            <p:ph type="ctrTitle"/>
          </p:nvPr>
        </p:nvSpPr>
        <p:spPr>
          <a:xfrm>
            <a:off x="533400" y="1143000"/>
            <a:ext cx="7851648" cy="1524000"/>
          </a:xfrm>
          <a:prstGeom prst="rect"/>
          <a:noFill/>
          <a:ln>
            <a:noFill/>
          </a:ln>
        </p:spPr>
        <p:txBody>
          <a:bodyPr anchor="b" anchorCtr="0" bIns="0" lIns="0" rIns="18275" spcFirstLastPara="1" tIns="0" wrap="square">
            <a:noAutofit/>
          </a:bodyPr>
          <a:lstStyle>
            <a:lvl1pPr algn="r" lvl="0">
              <a:lnSpc>
                <a:spcPct val="100000"/>
              </a:lnSpc>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88" name="Google Shape;190;p26"/>
          <p:cNvSpPr txBox="1">
            <a:spLocks noGrp="1"/>
          </p:cNvSpPr>
          <p:nvPr>
            <p:ph type="subTitle" idx="1"/>
          </p:nvPr>
        </p:nvSpPr>
        <p:spPr>
          <a:xfrm>
            <a:off x="533400" y="2690447"/>
            <a:ext cx="7854696" cy="1460500"/>
          </a:xfrm>
          <a:prstGeom prst="rect"/>
          <a:noFill/>
          <a:ln>
            <a:noFill/>
          </a:ln>
        </p:spPr>
        <p:txBody>
          <a:bodyPr anchor="t" anchorCtr="0" bIns="45700" lIns="0" rIns="18275" spcFirstLastPara="1" tIns="45700" wrap="square">
            <a:noAutofit/>
          </a:bodyPr>
          <a:lstStyle>
            <a:lvl1pPr algn="r" lvl="0" marR="45720">
              <a:lnSpc>
                <a:spcPct val="100000"/>
              </a:lnSpc>
              <a:spcBef>
                <a:spcPts val="520"/>
              </a:spcBef>
              <a:spcAft>
                <a:spcPts val="0"/>
              </a:spcAft>
              <a:buSzPts val="2470"/>
              <a:buNone/>
              <a:defRPr>
                <a:solidFill>
                  <a:schemeClr val="lt1"/>
                </a:solidFill>
              </a:defRPr>
            </a:lvl1pPr>
            <a:lvl2pPr algn="ctr" lvl="1">
              <a:lnSpc>
                <a:spcPct val="100000"/>
              </a:lnSpc>
              <a:spcBef>
                <a:spcPts val="360"/>
              </a:spcBef>
              <a:spcAft>
                <a:spcPts val="0"/>
              </a:spcAft>
              <a:buSzPts val="1530"/>
              <a:buNone/>
            </a:lvl2pPr>
            <a:lvl3pPr algn="ctr" lvl="2">
              <a:lnSpc>
                <a:spcPct val="100000"/>
              </a:lnSpc>
              <a:spcBef>
                <a:spcPts val="360"/>
              </a:spcBef>
              <a:spcAft>
                <a:spcPts val="0"/>
              </a:spcAft>
              <a:buSzPts val="1260"/>
              <a:buNone/>
            </a:lvl3pPr>
            <a:lvl4pPr algn="ctr" lvl="3">
              <a:lnSpc>
                <a:spcPct val="100000"/>
              </a:lnSpc>
              <a:spcBef>
                <a:spcPts val="360"/>
              </a:spcBef>
              <a:spcAft>
                <a:spcPts val="0"/>
              </a:spcAft>
              <a:buSzPts val="1170"/>
              <a:buNone/>
            </a:lvl4pPr>
            <a:lvl5pPr algn="ctr" lvl="4">
              <a:lnSpc>
                <a:spcPct val="100000"/>
              </a:lnSpc>
              <a:spcBef>
                <a:spcPts val="360"/>
              </a:spcBef>
              <a:spcAft>
                <a:spcPts val="0"/>
              </a:spcAft>
              <a:buSzPts val="1170"/>
              <a:buNone/>
            </a:lvl5pPr>
            <a:lvl6pPr algn="ctr" lvl="5">
              <a:lnSpc>
                <a:spcPct val="100000"/>
              </a:lnSpc>
              <a:spcBef>
                <a:spcPts val="360"/>
              </a:spcBef>
              <a:spcAft>
                <a:spcPts val="0"/>
              </a:spcAft>
              <a:buSzPts val="1440"/>
              <a:buNone/>
            </a:lvl6pPr>
            <a:lvl7pPr algn="ctr" lvl="6">
              <a:lnSpc>
                <a:spcPct val="100000"/>
              </a:lnSpc>
              <a:spcBef>
                <a:spcPts val="360"/>
              </a:spcBef>
              <a:spcAft>
                <a:spcPts val="0"/>
              </a:spcAft>
              <a:buSzPts val="1440"/>
              <a:buNone/>
            </a:lvl7pPr>
            <a:lvl8pPr algn="ctr" lvl="7">
              <a:lnSpc>
                <a:spcPct val="100000"/>
              </a:lnSpc>
              <a:spcBef>
                <a:spcPts val="360"/>
              </a:spcBef>
              <a:spcAft>
                <a:spcPts val="0"/>
              </a:spcAft>
              <a:buSzPts val="1800"/>
              <a:buNone/>
            </a:lvl8pPr>
            <a:lvl9pPr algn="ctr" lvl="8">
              <a:lnSpc>
                <a:spcPct val="100000"/>
              </a:lnSpc>
              <a:spcBef>
                <a:spcPts val="360"/>
              </a:spcBef>
              <a:spcAft>
                <a:spcPts val="0"/>
              </a:spcAft>
              <a:buSzPts val="1800"/>
              <a:buNone/>
            </a:lvl9pPr>
          </a:lstStyle>
          <a:p/>
        </p:txBody>
      </p:sp>
      <p:sp>
        <p:nvSpPr>
          <p:cNvPr id="1048889" name="Google Shape;191;p26"/>
          <p:cNvSpPr txBox="1">
            <a:spLocks noGrp="1"/>
          </p:cNvSpPr>
          <p:nvPr>
            <p:ph type="dt" idx="10"/>
          </p:nvPr>
        </p:nvSpPr>
        <p:spPr>
          <a:xfrm>
            <a:off x="457200" y="5296961"/>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90" name="Google Shape;192;p26"/>
          <p:cNvSpPr txBox="1">
            <a:spLocks noGrp="1"/>
          </p:cNvSpPr>
          <p:nvPr>
            <p:ph type="ftr" idx="11"/>
          </p:nvPr>
        </p:nvSpPr>
        <p:spPr>
          <a:xfrm>
            <a:off x="2667000" y="5296961"/>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91" name="Google Shape;193;p26"/>
          <p:cNvSpPr txBox="1">
            <a:spLocks noGrp="1"/>
          </p:cNvSpPr>
          <p:nvPr>
            <p:ph type="sldNum" idx="12"/>
          </p:nvPr>
        </p:nvSpPr>
        <p:spPr>
          <a:xfrm>
            <a:off x="7924800" y="5296961"/>
            <a:ext cx="762000" cy="304271"/>
          </a:xfrm>
          <a:prstGeom prst="rect"/>
          <a:noFill/>
          <a:ln>
            <a:noFill/>
          </a:ln>
        </p:spPr>
        <p:txBody>
          <a:bodyPr anchor="b" anchorCtr="0" bIns="0" lIns="0" rIns="0" spcFirstLastPara="1" tIns="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gradFill>
      </p:bgPr>
    </p:bg>
    <p:spTree>
      <p:nvGrpSpPr>
        <p:cNvPr id="175" name="Shape 194"/>
        <p:cNvGrpSpPr/>
        <p:nvPr/>
      </p:nvGrpSpPr>
      <p:grpSpPr>
        <a:xfrm>
          <a:off x="0" y="0"/>
          <a:ext cx="0" cy="0"/>
          <a:chOff x="0" y="0"/>
          <a:chExt cx="0" cy="0"/>
        </a:xfrm>
      </p:grpSpPr>
      <p:sp>
        <p:nvSpPr>
          <p:cNvPr id="1048840" name="Google Shape;195;p27"/>
          <p:cNvSpPr txBox="1">
            <a:spLocks noGrp="1"/>
          </p:cNvSpPr>
          <p:nvPr>
            <p:ph type="title"/>
          </p:nvPr>
        </p:nvSpPr>
        <p:spPr>
          <a:xfrm>
            <a:off x="530352" y="1097280"/>
            <a:ext cx="7772400" cy="1135380"/>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Clr>
                <a:srgbClr val="4AE3AC"/>
              </a:buClr>
              <a:buSzPts val="5600"/>
              <a:buFont typeface="Calibri"/>
              <a:buNone/>
              <a:defRPr b="1" cap="none" sz="5600">
                <a:solidFill>
                  <a:srgbClr val="4AE3AC"/>
                </a:solidFill>
                <a:latin typeface="Calibri"/>
                <a:ea typeface="Calibri"/>
                <a:cs typeface="Calibri"/>
                <a:sym typeface="Calibri"/>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41" name="Google Shape;196;p27"/>
          <p:cNvSpPr txBox="1">
            <a:spLocks noGrp="1"/>
          </p:cNvSpPr>
          <p:nvPr>
            <p:ph type="body" idx="1"/>
          </p:nvPr>
        </p:nvSpPr>
        <p:spPr>
          <a:xfrm>
            <a:off x="530352" y="2253888"/>
            <a:ext cx="7772400" cy="1258093"/>
          </a:xfrm>
          <a:prstGeom prst="rect"/>
          <a:noFill/>
          <a:ln>
            <a:noFill/>
          </a:ln>
        </p:spPr>
        <p:txBody>
          <a:bodyPr anchor="t" anchorCtr="0" bIns="45700" lIns="45700" rIns="45700" spcFirstLastPara="1" tIns="45700" wrap="square">
            <a:noAutofit/>
          </a:bodyPr>
          <a:lstStyle>
            <a:lvl1pPr algn="l" indent="-228600" lvl="0" marL="457200">
              <a:lnSpc>
                <a:spcPct val="100000"/>
              </a:lnSpc>
              <a:spcBef>
                <a:spcPts val="440"/>
              </a:spcBef>
              <a:spcAft>
                <a:spcPts val="0"/>
              </a:spcAft>
              <a:buSzPts val="2090"/>
              <a:buNone/>
              <a:defRPr sz="2200">
                <a:solidFill>
                  <a:schemeClr val="lt1"/>
                </a:solidFill>
              </a:defRPr>
            </a:lvl1pPr>
            <a:lvl2pPr algn="l" indent="-228600" lvl="1" marL="914400">
              <a:lnSpc>
                <a:spcPct val="100000"/>
              </a:lnSpc>
              <a:spcBef>
                <a:spcPts val="360"/>
              </a:spcBef>
              <a:spcAft>
                <a:spcPts val="0"/>
              </a:spcAft>
              <a:buSzPts val="1530"/>
              <a:buNone/>
              <a:defRPr sz="1800">
                <a:solidFill>
                  <a:schemeClr val="lt1"/>
                </a:solidFill>
              </a:defRPr>
            </a:lvl2pPr>
            <a:lvl3pPr algn="l" indent="-228600" lvl="2" marL="1371600">
              <a:lnSpc>
                <a:spcPct val="100000"/>
              </a:lnSpc>
              <a:spcBef>
                <a:spcPts val="320"/>
              </a:spcBef>
              <a:spcAft>
                <a:spcPts val="0"/>
              </a:spcAft>
              <a:buSzPts val="1120"/>
              <a:buNone/>
              <a:defRPr sz="1600">
                <a:solidFill>
                  <a:schemeClr val="lt1"/>
                </a:solidFill>
              </a:defRPr>
            </a:lvl3pPr>
            <a:lvl4pPr algn="l" indent="-228600" lvl="3" marL="1828800">
              <a:lnSpc>
                <a:spcPct val="100000"/>
              </a:lnSpc>
              <a:spcBef>
                <a:spcPts val="280"/>
              </a:spcBef>
              <a:spcAft>
                <a:spcPts val="0"/>
              </a:spcAft>
              <a:buSzPts val="910"/>
              <a:buNone/>
              <a:defRPr sz="1400">
                <a:solidFill>
                  <a:schemeClr val="lt1"/>
                </a:solidFill>
              </a:defRPr>
            </a:lvl4pPr>
            <a:lvl5pPr algn="l" indent="-228600" lvl="4" marL="2286000">
              <a:lnSpc>
                <a:spcPct val="100000"/>
              </a:lnSpc>
              <a:spcBef>
                <a:spcPts val="280"/>
              </a:spcBef>
              <a:spcAft>
                <a:spcPts val="0"/>
              </a:spcAft>
              <a:buSzPts val="910"/>
              <a:buNone/>
              <a:defRPr sz="1400">
                <a:solidFill>
                  <a:schemeClr val="lt1"/>
                </a:solidFill>
              </a:defRPr>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842" name="Google Shape;197;p27"/>
          <p:cNvSpPr txBox="1">
            <a:spLocks noGrp="1"/>
          </p:cNvSpPr>
          <p:nvPr>
            <p:ph type="dt" idx="10"/>
          </p:nvPr>
        </p:nvSpPr>
        <p:spPr>
          <a:xfrm>
            <a:off x="457200" y="5296961"/>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43" name="Google Shape;198;p27"/>
          <p:cNvSpPr txBox="1">
            <a:spLocks noGrp="1"/>
          </p:cNvSpPr>
          <p:nvPr>
            <p:ph type="ftr" idx="11"/>
          </p:nvPr>
        </p:nvSpPr>
        <p:spPr>
          <a:xfrm>
            <a:off x="2667000" y="5296961"/>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44" name="Google Shape;199;p27"/>
          <p:cNvSpPr txBox="1">
            <a:spLocks noGrp="1"/>
          </p:cNvSpPr>
          <p:nvPr>
            <p:ph type="sldNum" idx="12"/>
          </p:nvPr>
        </p:nvSpPr>
        <p:spPr>
          <a:xfrm>
            <a:off x="7924800" y="5296961"/>
            <a:ext cx="762000" cy="304271"/>
          </a:xfrm>
          <a:prstGeom prst="rect"/>
          <a:noFill/>
          <a:ln>
            <a:noFill/>
          </a:ln>
        </p:spPr>
        <p:txBody>
          <a:bodyPr anchor="b" anchorCtr="0" bIns="0" lIns="0" rIns="0" spcFirstLastPara="1" tIns="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80" name="Shape 200"/>
        <p:cNvGrpSpPr/>
        <p:nvPr/>
      </p:nvGrpSpPr>
      <p:grpSpPr>
        <a:xfrm>
          <a:off x="0" y="0"/>
          <a:ext cx="0" cy="0"/>
          <a:chOff x="0" y="0"/>
          <a:chExt cx="0" cy="0"/>
        </a:xfrm>
      </p:grpSpPr>
      <p:sp>
        <p:nvSpPr>
          <p:cNvPr id="1048874" name="Google Shape;201;p28"/>
          <p:cNvSpPr txBox="1">
            <a:spLocks noGrp="1"/>
          </p:cNvSpPr>
          <p:nvPr>
            <p:ph type="title"/>
          </p:nvPr>
        </p:nvSpPr>
        <p:spPr>
          <a:xfrm>
            <a:off x="457200" y="586740"/>
            <a:ext cx="8229600" cy="952500"/>
          </a:xfrm>
          <a:prstGeom prst="rect"/>
          <a:noFill/>
          <a:ln>
            <a:noFill/>
          </a:ln>
        </p:spPr>
        <p:txBody>
          <a:bodyPr anchor="b" anchorCtr="0" bIns="0" lIns="0" rIns="0" spcFirstLastPara="1" tIns="45700" wrap="square">
            <a:noAutofit/>
          </a:bodyPr>
          <a:lstStyle>
            <a:lvl1pPr algn="l" lvl="0">
              <a:lnSpc>
                <a:spcPct val="100000"/>
              </a:lnSpc>
              <a:spcBef>
                <a:spcPts val="0"/>
              </a:spcBef>
              <a:spcAft>
                <a:spcPts val="0"/>
              </a:spcAft>
              <a:buClr>
                <a:schemeClr val="dk2"/>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75" name="Google Shape;202;p28"/>
          <p:cNvSpPr txBox="1">
            <a:spLocks noGrp="1"/>
          </p:cNvSpPr>
          <p:nvPr>
            <p:ph type="body" idx="1"/>
          </p:nvPr>
        </p:nvSpPr>
        <p:spPr>
          <a:xfrm>
            <a:off x="457200" y="1600071"/>
            <a:ext cx="4038600" cy="3695700"/>
          </a:xfrm>
          <a:prstGeom prst="rect"/>
          <a:noFill/>
          <a:ln>
            <a:noFill/>
          </a:ln>
        </p:spPr>
        <p:txBody>
          <a:bodyPr anchor="t" anchorCtr="0" bIns="45700" lIns="91425" rIns="91425" spcFirstLastPara="1" tIns="45700" wrap="square">
            <a:noAutofit/>
          </a:bodyPr>
          <a:lstStyle>
            <a:lvl1pPr algn="l" indent="-385445" lvl="0" marL="457200">
              <a:lnSpc>
                <a:spcPct val="100000"/>
              </a:lnSpc>
              <a:spcBef>
                <a:spcPts val="520"/>
              </a:spcBef>
              <a:spcAft>
                <a:spcPts val="0"/>
              </a:spcAft>
              <a:buSzPts val="2470"/>
              <a:buChar char="⚫"/>
              <a:defRPr sz="2600"/>
            </a:lvl1pPr>
            <a:lvl2pPr algn="l" indent="-358140" lvl="1" marL="914400">
              <a:lnSpc>
                <a:spcPct val="100000"/>
              </a:lnSpc>
              <a:spcBef>
                <a:spcPts val="480"/>
              </a:spcBef>
              <a:spcAft>
                <a:spcPts val="0"/>
              </a:spcAft>
              <a:buSzPts val="2040"/>
              <a:buChar char="⚫"/>
              <a:defRPr sz="2400"/>
            </a:lvl2pPr>
            <a:lvl3pPr algn="l" indent="-317500" lvl="2" marL="1371600">
              <a:lnSpc>
                <a:spcPct val="100000"/>
              </a:lnSpc>
              <a:spcBef>
                <a:spcPts val="400"/>
              </a:spcBef>
              <a:spcAft>
                <a:spcPts val="0"/>
              </a:spcAft>
              <a:buSzPts val="1400"/>
              <a:buChar char="⚫"/>
              <a:defRPr sz="2000"/>
            </a:lvl3pPr>
            <a:lvl4pPr algn="l" indent="-302894" lvl="3" marL="1828800">
              <a:lnSpc>
                <a:spcPct val="100000"/>
              </a:lnSpc>
              <a:spcBef>
                <a:spcPts val="360"/>
              </a:spcBef>
              <a:spcAft>
                <a:spcPts val="0"/>
              </a:spcAft>
              <a:buSzPts val="1170"/>
              <a:buChar char="⚫"/>
              <a:defRPr sz="1800"/>
            </a:lvl4pPr>
            <a:lvl5pPr algn="l" indent="-302895" lvl="4" marL="2286000">
              <a:lnSpc>
                <a:spcPct val="100000"/>
              </a:lnSpc>
              <a:spcBef>
                <a:spcPts val="360"/>
              </a:spcBef>
              <a:spcAft>
                <a:spcPts val="0"/>
              </a:spcAft>
              <a:buSzPts val="1170"/>
              <a:buChar char="⚫"/>
              <a:defRPr sz="1800"/>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876" name="Google Shape;203;p28"/>
          <p:cNvSpPr txBox="1">
            <a:spLocks noGrp="1"/>
          </p:cNvSpPr>
          <p:nvPr>
            <p:ph type="body" idx="2"/>
          </p:nvPr>
        </p:nvSpPr>
        <p:spPr>
          <a:xfrm>
            <a:off x="4648200" y="1600071"/>
            <a:ext cx="4038600" cy="3695700"/>
          </a:xfrm>
          <a:prstGeom prst="rect"/>
          <a:noFill/>
          <a:ln>
            <a:noFill/>
          </a:ln>
        </p:spPr>
        <p:txBody>
          <a:bodyPr anchor="t" anchorCtr="0" bIns="45700" lIns="91425" rIns="91425" spcFirstLastPara="1" tIns="45700" wrap="square">
            <a:noAutofit/>
          </a:bodyPr>
          <a:lstStyle>
            <a:lvl1pPr algn="l" indent="-385445" lvl="0" marL="457200">
              <a:lnSpc>
                <a:spcPct val="100000"/>
              </a:lnSpc>
              <a:spcBef>
                <a:spcPts val="520"/>
              </a:spcBef>
              <a:spcAft>
                <a:spcPts val="0"/>
              </a:spcAft>
              <a:buSzPts val="2470"/>
              <a:buChar char="⚫"/>
              <a:defRPr sz="2600"/>
            </a:lvl1pPr>
            <a:lvl2pPr algn="l" indent="-358140" lvl="1" marL="914400">
              <a:lnSpc>
                <a:spcPct val="100000"/>
              </a:lnSpc>
              <a:spcBef>
                <a:spcPts val="480"/>
              </a:spcBef>
              <a:spcAft>
                <a:spcPts val="0"/>
              </a:spcAft>
              <a:buSzPts val="2040"/>
              <a:buChar char="⚫"/>
              <a:defRPr sz="2400"/>
            </a:lvl2pPr>
            <a:lvl3pPr algn="l" indent="-317500" lvl="2" marL="1371600">
              <a:lnSpc>
                <a:spcPct val="100000"/>
              </a:lnSpc>
              <a:spcBef>
                <a:spcPts val="400"/>
              </a:spcBef>
              <a:spcAft>
                <a:spcPts val="0"/>
              </a:spcAft>
              <a:buSzPts val="1400"/>
              <a:buChar char="⚫"/>
              <a:defRPr sz="2000"/>
            </a:lvl3pPr>
            <a:lvl4pPr algn="l" indent="-302894" lvl="3" marL="1828800">
              <a:lnSpc>
                <a:spcPct val="100000"/>
              </a:lnSpc>
              <a:spcBef>
                <a:spcPts val="360"/>
              </a:spcBef>
              <a:spcAft>
                <a:spcPts val="0"/>
              </a:spcAft>
              <a:buSzPts val="1170"/>
              <a:buChar char="⚫"/>
              <a:defRPr sz="1800"/>
            </a:lvl4pPr>
            <a:lvl5pPr algn="l" indent="-302895" lvl="4" marL="2286000">
              <a:lnSpc>
                <a:spcPct val="100000"/>
              </a:lnSpc>
              <a:spcBef>
                <a:spcPts val="360"/>
              </a:spcBef>
              <a:spcAft>
                <a:spcPts val="0"/>
              </a:spcAft>
              <a:buSzPts val="1170"/>
              <a:buChar char="⚫"/>
              <a:defRPr sz="1800"/>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877" name="Google Shape;204;p28"/>
          <p:cNvSpPr txBox="1">
            <a:spLocks noGrp="1"/>
          </p:cNvSpPr>
          <p:nvPr>
            <p:ph type="dt" idx="10"/>
          </p:nvPr>
        </p:nvSpPr>
        <p:spPr>
          <a:xfrm>
            <a:off x="457200" y="5296961"/>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78" name="Google Shape;205;p28"/>
          <p:cNvSpPr txBox="1">
            <a:spLocks noGrp="1"/>
          </p:cNvSpPr>
          <p:nvPr>
            <p:ph type="ftr" idx="11"/>
          </p:nvPr>
        </p:nvSpPr>
        <p:spPr>
          <a:xfrm>
            <a:off x="2667000" y="5296961"/>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79" name="Google Shape;206;p28"/>
          <p:cNvSpPr txBox="1">
            <a:spLocks noGrp="1"/>
          </p:cNvSpPr>
          <p:nvPr>
            <p:ph type="sldNum" idx="12"/>
          </p:nvPr>
        </p:nvSpPr>
        <p:spPr>
          <a:xfrm>
            <a:off x="7924800" y="5296961"/>
            <a:ext cx="762000" cy="304271"/>
          </a:xfrm>
          <a:prstGeom prst="rect"/>
          <a:noFill/>
          <a:ln>
            <a:noFill/>
          </a:ln>
        </p:spPr>
        <p:txBody>
          <a:bodyPr anchor="b" anchorCtr="0" bIns="0" lIns="0" rIns="0" spcFirstLastPara="1" tIns="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79" name="Shape 207"/>
        <p:cNvGrpSpPr/>
        <p:nvPr/>
      </p:nvGrpSpPr>
      <p:grpSpPr>
        <a:xfrm>
          <a:off x="0" y="0"/>
          <a:ext cx="0" cy="0"/>
          <a:chOff x="0" y="0"/>
          <a:chExt cx="0" cy="0"/>
        </a:xfrm>
      </p:grpSpPr>
      <p:sp>
        <p:nvSpPr>
          <p:cNvPr id="1048866" name="Google Shape;208;p29"/>
          <p:cNvSpPr txBox="1">
            <a:spLocks noGrp="1"/>
          </p:cNvSpPr>
          <p:nvPr>
            <p:ph type="title"/>
          </p:nvPr>
        </p:nvSpPr>
        <p:spPr>
          <a:xfrm>
            <a:off x="457200" y="586740"/>
            <a:ext cx="8229600" cy="952500"/>
          </a:xfrm>
          <a:prstGeom prst="rect"/>
          <a:noFill/>
          <a:ln>
            <a:noFill/>
          </a:ln>
        </p:spPr>
        <p:txBody>
          <a:bodyPr anchor="b" anchorCtr="0" bIns="0" lIns="0" rIns="0" spcFirstLastPara="1" tIns="45700" wrap="square">
            <a:noAutofit/>
          </a:bodyPr>
          <a:lstStyle>
            <a:lvl1pPr algn="l" lvl="0">
              <a:lnSpc>
                <a:spcPct val="100000"/>
              </a:lnSpc>
              <a:spcBef>
                <a:spcPts val="0"/>
              </a:spcBef>
              <a:spcAft>
                <a:spcPts val="0"/>
              </a:spcAft>
              <a:buClr>
                <a:schemeClr val="dk2"/>
              </a:buClr>
              <a:buSzPts val="5000"/>
              <a:buFont typeface="Calibri"/>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67" name="Google Shape;209;p29"/>
          <p:cNvSpPr txBox="1">
            <a:spLocks noGrp="1"/>
          </p:cNvSpPr>
          <p:nvPr>
            <p:ph type="body" idx="1"/>
          </p:nvPr>
        </p:nvSpPr>
        <p:spPr>
          <a:xfrm>
            <a:off x="457200" y="1546040"/>
            <a:ext cx="4040188" cy="549460"/>
          </a:xfrm>
          <a:prstGeom prst="rect"/>
          <a:noFill/>
          <a:ln>
            <a:noFill/>
          </a:ln>
        </p:spPr>
        <p:txBody>
          <a:bodyPr anchor="ctr" anchorCtr="0" bIns="0" lIns="45700" rIns="45700" spcFirstLastPara="1" tIns="0" wrap="square">
            <a:noAutofit/>
          </a:bodyPr>
          <a:lstStyle>
            <a:lvl1pPr algn="l" indent="-228600" lvl="0" marL="457200">
              <a:lnSpc>
                <a:spcPct val="100000"/>
              </a:lnSpc>
              <a:spcBef>
                <a:spcPts val="480"/>
              </a:spcBef>
              <a:spcAft>
                <a:spcPts val="0"/>
              </a:spcAft>
              <a:buSzPts val="2280"/>
              <a:buNone/>
              <a:defRPr b="1" cap="none" sz="2400">
                <a:solidFill>
                  <a:schemeClr val="dk2"/>
                </a:solidFill>
              </a:defRPr>
            </a:lvl1pPr>
            <a:lvl2pPr algn="l" indent="-228600" lvl="1" marL="914400">
              <a:lnSpc>
                <a:spcPct val="100000"/>
              </a:lnSpc>
              <a:spcBef>
                <a:spcPts val="400"/>
              </a:spcBef>
              <a:spcAft>
                <a:spcPts val="0"/>
              </a:spcAft>
              <a:buSzPts val="1700"/>
              <a:buNone/>
              <a:defRPr b="1" sz="2000"/>
            </a:lvl2pPr>
            <a:lvl3pPr algn="l" indent="-228600" lvl="2" marL="1371600">
              <a:lnSpc>
                <a:spcPct val="100000"/>
              </a:lnSpc>
              <a:spcBef>
                <a:spcPts val="360"/>
              </a:spcBef>
              <a:spcAft>
                <a:spcPts val="0"/>
              </a:spcAft>
              <a:buSzPts val="1260"/>
              <a:buNone/>
              <a:defRPr b="1" sz="1800"/>
            </a:lvl3pPr>
            <a:lvl4pPr algn="l" indent="-228600" lvl="3" marL="1828800">
              <a:lnSpc>
                <a:spcPct val="100000"/>
              </a:lnSpc>
              <a:spcBef>
                <a:spcPts val="320"/>
              </a:spcBef>
              <a:spcAft>
                <a:spcPts val="0"/>
              </a:spcAft>
              <a:buSzPts val="1040"/>
              <a:buNone/>
              <a:defRPr b="1" sz="1600"/>
            </a:lvl4pPr>
            <a:lvl5pPr algn="l" indent="-228600" lvl="4" marL="2286000">
              <a:lnSpc>
                <a:spcPct val="100000"/>
              </a:lnSpc>
              <a:spcBef>
                <a:spcPts val="320"/>
              </a:spcBef>
              <a:spcAft>
                <a:spcPts val="0"/>
              </a:spcAft>
              <a:buSzPts val="1040"/>
              <a:buNone/>
              <a:defRPr b="1" sz="1600"/>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868" name="Google Shape;210;p29"/>
          <p:cNvSpPr txBox="1">
            <a:spLocks noGrp="1"/>
          </p:cNvSpPr>
          <p:nvPr>
            <p:ph type="body" idx="2"/>
          </p:nvPr>
        </p:nvSpPr>
        <p:spPr>
          <a:xfrm>
            <a:off x="4645030" y="1549799"/>
            <a:ext cx="4041775" cy="545703"/>
          </a:xfrm>
          <a:prstGeom prst="rect"/>
          <a:noFill/>
          <a:ln>
            <a:noFill/>
          </a:ln>
        </p:spPr>
        <p:txBody>
          <a:bodyPr anchor="ctr" anchorCtr="0" bIns="0" lIns="45700" rIns="45700" spcFirstLastPara="1" tIns="0" wrap="square">
            <a:noAutofit/>
          </a:bodyPr>
          <a:lstStyle>
            <a:lvl1pPr algn="l" indent="-228600" lvl="0" marL="457200">
              <a:lnSpc>
                <a:spcPct val="100000"/>
              </a:lnSpc>
              <a:spcBef>
                <a:spcPts val="480"/>
              </a:spcBef>
              <a:spcAft>
                <a:spcPts val="0"/>
              </a:spcAft>
              <a:buSzPts val="2280"/>
              <a:buNone/>
              <a:defRPr b="1" cap="none" sz="2400">
                <a:solidFill>
                  <a:schemeClr val="dk2"/>
                </a:solidFill>
              </a:defRPr>
            </a:lvl1pPr>
            <a:lvl2pPr algn="l" indent="-228600" lvl="1" marL="914400">
              <a:lnSpc>
                <a:spcPct val="100000"/>
              </a:lnSpc>
              <a:spcBef>
                <a:spcPts val="400"/>
              </a:spcBef>
              <a:spcAft>
                <a:spcPts val="0"/>
              </a:spcAft>
              <a:buSzPts val="1700"/>
              <a:buNone/>
              <a:defRPr b="1" sz="2000"/>
            </a:lvl2pPr>
            <a:lvl3pPr algn="l" indent="-228600" lvl="2" marL="1371600">
              <a:lnSpc>
                <a:spcPct val="100000"/>
              </a:lnSpc>
              <a:spcBef>
                <a:spcPts val="360"/>
              </a:spcBef>
              <a:spcAft>
                <a:spcPts val="0"/>
              </a:spcAft>
              <a:buSzPts val="1260"/>
              <a:buNone/>
              <a:defRPr b="1" sz="1800"/>
            </a:lvl3pPr>
            <a:lvl4pPr algn="l" indent="-228600" lvl="3" marL="1828800">
              <a:lnSpc>
                <a:spcPct val="100000"/>
              </a:lnSpc>
              <a:spcBef>
                <a:spcPts val="320"/>
              </a:spcBef>
              <a:spcAft>
                <a:spcPts val="0"/>
              </a:spcAft>
              <a:buSzPts val="1040"/>
              <a:buNone/>
              <a:defRPr b="1" sz="1600"/>
            </a:lvl4pPr>
            <a:lvl5pPr algn="l" indent="-228600" lvl="4" marL="2286000">
              <a:lnSpc>
                <a:spcPct val="100000"/>
              </a:lnSpc>
              <a:spcBef>
                <a:spcPts val="320"/>
              </a:spcBef>
              <a:spcAft>
                <a:spcPts val="0"/>
              </a:spcAft>
              <a:buSzPts val="1040"/>
              <a:buNone/>
              <a:defRPr b="1" sz="1600"/>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869" name="Google Shape;211;p29"/>
          <p:cNvSpPr txBox="1">
            <a:spLocks noGrp="1"/>
          </p:cNvSpPr>
          <p:nvPr>
            <p:ph type="body" idx="3"/>
          </p:nvPr>
        </p:nvSpPr>
        <p:spPr>
          <a:xfrm>
            <a:off x="457200" y="2095501"/>
            <a:ext cx="4040188" cy="3204767"/>
          </a:xfrm>
          <a:prstGeom prst="rect"/>
          <a:noFill/>
          <a:ln>
            <a:noFill/>
          </a:ln>
        </p:spPr>
        <p:txBody>
          <a:bodyPr anchor="t" anchorCtr="0" bIns="45700" lIns="91425" rIns="91425" spcFirstLastPara="1" tIns="0" wrap="square">
            <a:noAutofit/>
          </a:bodyPr>
          <a:lstStyle>
            <a:lvl1pPr algn="l" indent="-361315" lvl="0" marL="457200">
              <a:lnSpc>
                <a:spcPct val="100000"/>
              </a:lnSpc>
              <a:spcBef>
                <a:spcPts val="440"/>
              </a:spcBef>
              <a:spcAft>
                <a:spcPts val="0"/>
              </a:spcAft>
              <a:buSzPts val="2090"/>
              <a:buChar char="⚫"/>
              <a:defRPr sz="2200"/>
            </a:lvl1pPr>
            <a:lvl2pPr algn="l" indent="-336550" lvl="1" marL="914400">
              <a:lnSpc>
                <a:spcPct val="100000"/>
              </a:lnSpc>
              <a:spcBef>
                <a:spcPts val="400"/>
              </a:spcBef>
              <a:spcAft>
                <a:spcPts val="0"/>
              </a:spcAft>
              <a:buSzPts val="1700"/>
              <a:buChar char="⚫"/>
              <a:defRPr sz="2000"/>
            </a:lvl2pPr>
            <a:lvl3pPr algn="l" indent="-308610" lvl="2" marL="1371600">
              <a:lnSpc>
                <a:spcPct val="100000"/>
              </a:lnSpc>
              <a:spcBef>
                <a:spcPts val="360"/>
              </a:spcBef>
              <a:spcAft>
                <a:spcPts val="0"/>
              </a:spcAft>
              <a:buSzPts val="1260"/>
              <a:buChar char="⚫"/>
              <a:defRPr sz="1800"/>
            </a:lvl3pPr>
            <a:lvl4pPr algn="l" indent="-294639" lvl="3" marL="1828800">
              <a:lnSpc>
                <a:spcPct val="100000"/>
              </a:lnSpc>
              <a:spcBef>
                <a:spcPts val="320"/>
              </a:spcBef>
              <a:spcAft>
                <a:spcPts val="0"/>
              </a:spcAft>
              <a:buSzPts val="1040"/>
              <a:buChar char="⚫"/>
              <a:defRPr sz="1600"/>
            </a:lvl4pPr>
            <a:lvl5pPr algn="l" indent="-294639" lvl="4" marL="2286000">
              <a:lnSpc>
                <a:spcPct val="100000"/>
              </a:lnSpc>
              <a:spcBef>
                <a:spcPts val="320"/>
              </a:spcBef>
              <a:spcAft>
                <a:spcPts val="0"/>
              </a:spcAft>
              <a:buSzPts val="1040"/>
              <a:buChar char="⚫"/>
              <a:defRPr sz="1600"/>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870" name="Google Shape;212;p29"/>
          <p:cNvSpPr txBox="1">
            <a:spLocks noGrp="1"/>
          </p:cNvSpPr>
          <p:nvPr>
            <p:ph type="body" idx="4"/>
          </p:nvPr>
        </p:nvSpPr>
        <p:spPr>
          <a:xfrm>
            <a:off x="4645030" y="2095501"/>
            <a:ext cx="4041775" cy="3204767"/>
          </a:xfrm>
          <a:prstGeom prst="rect"/>
          <a:noFill/>
          <a:ln>
            <a:noFill/>
          </a:ln>
        </p:spPr>
        <p:txBody>
          <a:bodyPr anchor="t" anchorCtr="0" bIns="45700" lIns="91425" rIns="91425" spcFirstLastPara="1" tIns="0" wrap="square">
            <a:noAutofit/>
          </a:bodyPr>
          <a:lstStyle>
            <a:lvl1pPr algn="l" indent="-361315" lvl="0" marL="457200">
              <a:lnSpc>
                <a:spcPct val="100000"/>
              </a:lnSpc>
              <a:spcBef>
                <a:spcPts val="440"/>
              </a:spcBef>
              <a:spcAft>
                <a:spcPts val="0"/>
              </a:spcAft>
              <a:buSzPts val="2090"/>
              <a:buChar char="⚫"/>
              <a:defRPr sz="2200"/>
            </a:lvl1pPr>
            <a:lvl2pPr algn="l" indent="-336550" lvl="1" marL="914400">
              <a:lnSpc>
                <a:spcPct val="100000"/>
              </a:lnSpc>
              <a:spcBef>
                <a:spcPts val="400"/>
              </a:spcBef>
              <a:spcAft>
                <a:spcPts val="0"/>
              </a:spcAft>
              <a:buSzPts val="1700"/>
              <a:buChar char="⚫"/>
              <a:defRPr sz="2000"/>
            </a:lvl2pPr>
            <a:lvl3pPr algn="l" indent="-308610" lvl="2" marL="1371600">
              <a:lnSpc>
                <a:spcPct val="100000"/>
              </a:lnSpc>
              <a:spcBef>
                <a:spcPts val="360"/>
              </a:spcBef>
              <a:spcAft>
                <a:spcPts val="0"/>
              </a:spcAft>
              <a:buSzPts val="1260"/>
              <a:buChar char="⚫"/>
              <a:defRPr sz="1800"/>
            </a:lvl3pPr>
            <a:lvl4pPr algn="l" indent="-294639" lvl="3" marL="1828800">
              <a:lnSpc>
                <a:spcPct val="100000"/>
              </a:lnSpc>
              <a:spcBef>
                <a:spcPts val="320"/>
              </a:spcBef>
              <a:spcAft>
                <a:spcPts val="0"/>
              </a:spcAft>
              <a:buSzPts val="1040"/>
              <a:buChar char="⚫"/>
              <a:defRPr sz="1600"/>
            </a:lvl4pPr>
            <a:lvl5pPr algn="l" indent="-294639" lvl="4" marL="2286000">
              <a:lnSpc>
                <a:spcPct val="100000"/>
              </a:lnSpc>
              <a:spcBef>
                <a:spcPts val="320"/>
              </a:spcBef>
              <a:spcAft>
                <a:spcPts val="0"/>
              </a:spcAft>
              <a:buSzPts val="1040"/>
              <a:buChar char="⚫"/>
              <a:defRPr sz="1600"/>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871" name="Google Shape;213;p29"/>
          <p:cNvSpPr txBox="1">
            <a:spLocks noGrp="1"/>
          </p:cNvSpPr>
          <p:nvPr>
            <p:ph type="dt" idx="10"/>
          </p:nvPr>
        </p:nvSpPr>
        <p:spPr>
          <a:xfrm>
            <a:off x="457200" y="5296961"/>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72" name="Google Shape;214;p29"/>
          <p:cNvSpPr txBox="1">
            <a:spLocks noGrp="1"/>
          </p:cNvSpPr>
          <p:nvPr>
            <p:ph type="ftr" idx="11"/>
          </p:nvPr>
        </p:nvSpPr>
        <p:spPr>
          <a:xfrm>
            <a:off x="2667000" y="5296961"/>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73" name="Google Shape;215;p29"/>
          <p:cNvSpPr txBox="1">
            <a:spLocks noGrp="1"/>
          </p:cNvSpPr>
          <p:nvPr>
            <p:ph type="sldNum" idx="12"/>
          </p:nvPr>
        </p:nvSpPr>
        <p:spPr>
          <a:xfrm>
            <a:off x="7924800" y="5296961"/>
            <a:ext cx="762000" cy="304271"/>
          </a:xfrm>
          <a:prstGeom prst="rect"/>
          <a:noFill/>
          <a:ln>
            <a:noFill/>
          </a:ln>
        </p:spPr>
        <p:txBody>
          <a:bodyPr anchor="b" anchorCtr="0" bIns="0" lIns="0" rIns="0" spcFirstLastPara="1" tIns="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82" name="Shape 216"/>
        <p:cNvGrpSpPr/>
        <p:nvPr/>
      </p:nvGrpSpPr>
      <p:grpSpPr>
        <a:xfrm>
          <a:off x="0" y="0"/>
          <a:ext cx="0" cy="0"/>
          <a:chOff x="0" y="0"/>
          <a:chExt cx="0" cy="0"/>
        </a:xfrm>
      </p:grpSpPr>
      <p:sp>
        <p:nvSpPr>
          <p:cNvPr id="1048883" name="Google Shape;217;p30"/>
          <p:cNvSpPr txBox="1">
            <a:spLocks noGrp="1"/>
          </p:cNvSpPr>
          <p:nvPr>
            <p:ph type="title"/>
          </p:nvPr>
        </p:nvSpPr>
        <p:spPr>
          <a:xfrm>
            <a:off x="457200" y="586740"/>
            <a:ext cx="8305800" cy="952500"/>
          </a:xfrm>
          <a:prstGeom prst="rect"/>
          <a:noFill/>
          <a:ln>
            <a:noFill/>
          </a:ln>
        </p:spPr>
        <p:txBody>
          <a:bodyPr anchor="b" anchorCtr="0" bIns="0" lIns="0" rIns="0" spcFirstLastPara="1" tIns="45700" wrap="square">
            <a:noAutofit/>
          </a:bodyPr>
          <a:lstStyle>
            <a:lvl1pPr algn="l" lvl="0">
              <a:lnSpc>
                <a:spcPct val="100000"/>
              </a:lnSpc>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84" name="Google Shape;218;p30"/>
          <p:cNvSpPr txBox="1">
            <a:spLocks noGrp="1"/>
          </p:cNvSpPr>
          <p:nvPr>
            <p:ph type="dt" idx="10"/>
          </p:nvPr>
        </p:nvSpPr>
        <p:spPr>
          <a:xfrm>
            <a:off x="457200" y="5296961"/>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85" name="Google Shape;219;p30"/>
          <p:cNvSpPr txBox="1">
            <a:spLocks noGrp="1"/>
          </p:cNvSpPr>
          <p:nvPr>
            <p:ph type="ftr" idx="11"/>
          </p:nvPr>
        </p:nvSpPr>
        <p:spPr>
          <a:xfrm>
            <a:off x="2667000" y="5296961"/>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86" name="Google Shape;220;p30"/>
          <p:cNvSpPr txBox="1">
            <a:spLocks noGrp="1"/>
          </p:cNvSpPr>
          <p:nvPr>
            <p:ph type="sldNum" idx="12"/>
          </p:nvPr>
        </p:nvSpPr>
        <p:spPr>
          <a:xfrm>
            <a:off x="7924800" y="5296961"/>
            <a:ext cx="762000" cy="304271"/>
          </a:xfrm>
          <a:prstGeom prst="rect"/>
          <a:noFill/>
          <a:ln>
            <a:noFill/>
          </a:ln>
        </p:spPr>
        <p:txBody>
          <a:bodyPr anchor="b" anchorCtr="0" bIns="0" lIns="0" rIns="0" spcFirstLastPara="1" tIns="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81" name="Shape 221"/>
        <p:cNvGrpSpPr/>
        <p:nvPr/>
      </p:nvGrpSpPr>
      <p:grpSpPr>
        <a:xfrm>
          <a:off x="0" y="0"/>
          <a:ext cx="0" cy="0"/>
          <a:chOff x="0" y="0"/>
          <a:chExt cx="0" cy="0"/>
        </a:xfrm>
      </p:grpSpPr>
      <p:sp>
        <p:nvSpPr>
          <p:cNvPr id="1048880" name="Google Shape;222;p31"/>
          <p:cNvSpPr txBox="1">
            <a:spLocks noGrp="1"/>
          </p:cNvSpPr>
          <p:nvPr>
            <p:ph type="dt" idx="10"/>
          </p:nvPr>
        </p:nvSpPr>
        <p:spPr>
          <a:xfrm>
            <a:off x="457200" y="5296961"/>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81" name="Google Shape;223;p31"/>
          <p:cNvSpPr txBox="1">
            <a:spLocks noGrp="1"/>
          </p:cNvSpPr>
          <p:nvPr>
            <p:ph type="ftr" idx="11"/>
          </p:nvPr>
        </p:nvSpPr>
        <p:spPr>
          <a:xfrm>
            <a:off x="2667000" y="5296961"/>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82" name="Google Shape;224;p31"/>
          <p:cNvSpPr txBox="1">
            <a:spLocks noGrp="1"/>
          </p:cNvSpPr>
          <p:nvPr>
            <p:ph type="sldNum" idx="12"/>
          </p:nvPr>
        </p:nvSpPr>
        <p:spPr>
          <a:xfrm>
            <a:off x="7924800" y="5296961"/>
            <a:ext cx="762000" cy="304271"/>
          </a:xfrm>
          <a:prstGeom prst="rect"/>
          <a:noFill/>
          <a:ln>
            <a:noFill/>
          </a:ln>
        </p:spPr>
        <p:txBody>
          <a:bodyPr anchor="b" anchorCtr="0" bIns="0" lIns="0" rIns="0" spcFirstLastPara="1" tIns="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76" name="Shape 225"/>
        <p:cNvGrpSpPr/>
        <p:nvPr/>
      </p:nvGrpSpPr>
      <p:grpSpPr>
        <a:xfrm>
          <a:off x="0" y="0"/>
          <a:ext cx="0" cy="0"/>
          <a:chOff x="0" y="0"/>
          <a:chExt cx="0" cy="0"/>
        </a:xfrm>
      </p:grpSpPr>
      <p:sp>
        <p:nvSpPr>
          <p:cNvPr id="1048845" name="Google Shape;226;p32"/>
          <p:cNvSpPr txBox="1">
            <a:spLocks noGrp="1"/>
          </p:cNvSpPr>
          <p:nvPr>
            <p:ph type="title"/>
          </p:nvPr>
        </p:nvSpPr>
        <p:spPr>
          <a:xfrm>
            <a:off x="685800" y="428628"/>
            <a:ext cx="2743200" cy="968376"/>
          </a:xfrm>
          <a:prstGeom prst="rect"/>
          <a:noFill/>
          <a:ln>
            <a:noFill/>
          </a:ln>
        </p:spPr>
        <p:txBody>
          <a:bodyPr anchor="b" anchorCtr="0" bIns="0" lIns="0" rIns="0" spcFirstLastPara="1" tIns="45700" wrap="square">
            <a:noAutofit/>
          </a:bodyPr>
          <a:lstStyle>
            <a:lvl1pPr algn="l" lvl="0">
              <a:lnSpc>
                <a:spcPct val="100000"/>
              </a:lnSpc>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46" name="Google Shape;227;p32"/>
          <p:cNvSpPr txBox="1">
            <a:spLocks noGrp="1"/>
          </p:cNvSpPr>
          <p:nvPr>
            <p:ph type="body" idx="1"/>
          </p:nvPr>
        </p:nvSpPr>
        <p:spPr>
          <a:xfrm>
            <a:off x="685800" y="1397000"/>
            <a:ext cx="2743200" cy="3810000"/>
          </a:xfrm>
          <a:prstGeom prst="rect"/>
          <a:noFill/>
          <a:ln>
            <a:noFill/>
          </a:ln>
        </p:spPr>
        <p:txBody>
          <a:bodyPr anchor="t" anchorCtr="0" bIns="45700" lIns="18275" rIns="18275" spcFirstLastPara="1" tIns="45700" wrap="square">
            <a:noAutofit/>
          </a:bodyPr>
          <a:lstStyle>
            <a:lvl1pPr algn="l" indent="-228600" lvl="0" marL="457200">
              <a:lnSpc>
                <a:spcPct val="100000"/>
              </a:lnSpc>
              <a:spcBef>
                <a:spcPts val="280"/>
              </a:spcBef>
              <a:spcAft>
                <a:spcPts val="0"/>
              </a:spcAft>
              <a:buSzPts val="1330"/>
              <a:buNone/>
              <a:defRPr sz="1400"/>
            </a:lvl1pPr>
            <a:lvl2pPr algn="l" indent="-228600" lvl="1" marL="914400">
              <a:lnSpc>
                <a:spcPct val="100000"/>
              </a:lnSpc>
              <a:spcBef>
                <a:spcPts val="240"/>
              </a:spcBef>
              <a:spcAft>
                <a:spcPts val="0"/>
              </a:spcAft>
              <a:buSzPts val="1020"/>
              <a:buNone/>
              <a:defRPr sz="1200"/>
            </a:lvl2pPr>
            <a:lvl3pPr algn="l" indent="-228600" lvl="2" marL="1371600">
              <a:lnSpc>
                <a:spcPct val="100000"/>
              </a:lnSpc>
              <a:spcBef>
                <a:spcPts val="200"/>
              </a:spcBef>
              <a:spcAft>
                <a:spcPts val="0"/>
              </a:spcAft>
              <a:buSzPts val="700"/>
              <a:buNone/>
              <a:defRPr sz="1000"/>
            </a:lvl3pPr>
            <a:lvl4pPr algn="l" indent="-228600" lvl="3" marL="1828800">
              <a:lnSpc>
                <a:spcPct val="100000"/>
              </a:lnSpc>
              <a:spcBef>
                <a:spcPts val="180"/>
              </a:spcBef>
              <a:spcAft>
                <a:spcPts val="0"/>
              </a:spcAft>
              <a:buSzPts val="585"/>
              <a:buNone/>
              <a:defRPr sz="900"/>
            </a:lvl4pPr>
            <a:lvl5pPr algn="l" indent="-228600" lvl="4" marL="2286000">
              <a:lnSpc>
                <a:spcPct val="100000"/>
              </a:lnSpc>
              <a:spcBef>
                <a:spcPts val="180"/>
              </a:spcBef>
              <a:spcAft>
                <a:spcPts val="0"/>
              </a:spcAft>
              <a:buSzPts val="585"/>
              <a:buNone/>
              <a:defRPr sz="900"/>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847" name="Google Shape;228;p32"/>
          <p:cNvSpPr txBox="1">
            <a:spLocks noGrp="1"/>
          </p:cNvSpPr>
          <p:nvPr>
            <p:ph type="body" idx="2"/>
          </p:nvPr>
        </p:nvSpPr>
        <p:spPr>
          <a:xfrm>
            <a:off x="3575050" y="1397000"/>
            <a:ext cx="5111750" cy="3810000"/>
          </a:xfrm>
          <a:prstGeom prst="rect"/>
          <a:noFill/>
          <a:ln>
            <a:noFill/>
          </a:ln>
        </p:spPr>
        <p:txBody>
          <a:bodyPr anchor="t" anchorCtr="0" bIns="45700" lIns="91425" rIns="91425" spcFirstLastPara="1" tIns="0" wrap="square">
            <a:noAutofit/>
          </a:bodyPr>
          <a:lstStyle>
            <a:lvl1pPr algn="l" indent="-397510" lvl="0" marL="457200">
              <a:lnSpc>
                <a:spcPct val="100000"/>
              </a:lnSpc>
              <a:spcBef>
                <a:spcPts val="560"/>
              </a:spcBef>
              <a:spcAft>
                <a:spcPts val="0"/>
              </a:spcAft>
              <a:buSzPts val="2660"/>
              <a:buChar char="⚫"/>
              <a:defRPr sz="2800"/>
            </a:lvl1pPr>
            <a:lvl2pPr algn="l" indent="-368935" lvl="1" marL="914400">
              <a:lnSpc>
                <a:spcPct val="100000"/>
              </a:lnSpc>
              <a:spcBef>
                <a:spcPts val="520"/>
              </a:spcBef>
              <a:spcAft>
                <a:spcPts val="0"/>
              </a:spcAft>
              <a:buSzPts val="2210"/>
              <a:buChar char="⚫"/>
              <a:defRPr sz="2600"/>
            </a:lvl2pPr>
            <a:lvl3pPr algn="l" indent="-335280" lvl="2" marL="1371600">
              <a:lnSpc>
                <a:spcPct val="100000"/>
              </a:lnSpc>
              <a:spcBef>
                <a:spcPts val="480"/>
              </a:spcBef>
              <a:spcAft>
                <a:spcPts val="0"/>
              </a:spcAft>
              <a:buSzPts val="1680"/>
              <a:buChar char="⚫"/>
              <a:defRPr sz="2400"/>
            </a:lvl3pPr>
            <a:lvl4pPr algn="l" indent="-311150" lvl="3" marL="1828800">
              <a:lnSpc>
                <a:spcPct val="100000"/>
              </a:lnSpc>
              <a:spcBef>
                <a:spcPts val="400"/>
              </a:spcBef>
              <a:spcAft>
                <a:spcPts val="0"/>
              </a:spcAft>
              <a:buSzPts val="1300"/>
              <a:buChar char="⚫"/>
              <a:defRPr sz="2000"/>
            </a:lvl4pPr>
            <a:lvl5pPr algn="l" indent="-302895" lvl="4" marL="2286000">
              <a:lnSpc>
                <a:spcPct val="100000"/>
              </a:lnSpc>
              <a:spcBef>
                <a:spcPts val="360"/>
              </a:spcBef>
              <a:spcAft>
                <a:spcPts val="0"/>
              </a:spcAft>
              <a:buSzPts val="1170"/>
              <a:buChar char="⚫"/>
              <a:defRPr sz="1800"/>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848" name="Google Shape;229;p32"/>
          <p:cNvSpPr txBox="1">
            <a:spLocks noGrp="1"/>
          </p:cNvSpPr>
          <p:nvPr>
            <p:ph type="dt" idx="10"/>
          </p:nvPr>
        </p:nvSpPr>
        <p:spPr>
          <a:xfrm>
            <a:off x="457200" y="5296961"/>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49" name="Google Shape;230;p32"/>
          <p:cNvSpPr txBox="1">
            <a:spLocks noGrp="1"/>
          </p:cNvSpPr>
          <p:nvPr>
            <p:ph type="ftr" idx="11"/>
          </p:nvPr>
        </p:nvSpPr>
        <p:spPr>
          <a:xfrm>
            <a:off x="2667000" y="5296961"/>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50" name="Google Shape;231;p32"/>
          <p:cNvSpPr txBox="1">
            <a:spLocks noGrp="1"/>
          </p:cNvSpPr>
          <p:nvPr>
            <p:ph type="sldNum" idx="12"/>
          </p:nvPr>
        </p:nvSpPr>
        <p:spPr>
          <a:xfrm>
            <a:off x="7924800" y="5296961"/>
            <a:ext cx="762000" cy="304271"/>
          </a:xfrm>
          <a:prstGeom prst="rect"/>
          <a:noFill/>
          <a:ln>
            <a:noFill/>
          </a:ln>
        </p:spPr>
        <p:txBody>
          <a:bodyPr anchor="b" anchorCtr="0" bIns="0" lIns="0" rIns="0" spcFirstLastPara="1" tIns="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gradFill>
      </p:bgPr>
    </p:bg>
    <p:spTree>
      <p:nvGrpSpPr>
        <p:cNvPr id="171" name="Shape 31"/>
        <p:cNvGrpSpPr/>
        <p:nvPr/>
      </p:nvGrpSpPr>
      <p:grpSpPr>
        <a:xfrm>
          <a:off x="0" y="0"/>
          <a:ext cx="0" cy="0"/>
          <a:chOff x="0" y="0"/>
          <a:chExt cx="0" cy="0"/>
        </a:xfrm>
      </p:grpSpPr>
      <p:sp>
        <p:nvSpPr>
          <p:cNvPr id="1048819" name="Google Shape;32;p4"/>
          <p:cNvSpPr txBox="1">
            <a:spLocks noGrp="1"/>
          </p:cNvSpPr>
          <p:nvPr>
            <p:ph type="ctrTitle"/>
          </p:nvPr>
        </p:nvSpPr>
        <p:spPr>
          <a:xfrm>
            <a:off x="533400" y="1143000"/>
            <a:ext cx="7851648" cy="1524000"/>
          </a:xfrm>
          <a:prstGeom prst="rect"/>
          <a:noFill/>
          <a:ln>
            <a:noFill/>
          </a:ln>
        </p:spPr>
        <p:txBody>
          <a:bodyPr anchor="b" anchorCtr="0" bIns="0" lIns="0" rIns="18275" spcFirstLastPara="1" tIns="0" wrap="square">
            <a:noAutofit/>
          </a:bodyPr>
          <a:lstStyle>
            <a:lvl1pPr algn="r" lvl="0">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820" name="Google Shape;33;p4"/>
          <p:cNvSpPr txBox="1">
            <a:spLocks noGrp="1"/>
          </p:cNvSpPr>
          <p:nvPr>
            <p:ph type="subTitle" idx="1"/>
          </p:nvPr>
        </p:nvSpPr>
        <p:spPr>
          <a:xfrm>
            <a:off x="533400" y="2690447"/>
            <a:ext cx="7854696" cy="1460500"/>
          </a:xfrm>
          <a:prstGeom prst="rect"/>
          <a:noFill/>
          <a:ln>
            <a:noFill/>
          </a:ln>
        </p:spPr>
        <p:txBody>
          <a:bodyPr anchor="t" anchorCtr="0" bIns="45700" lIns="0" rIns="18275" spcFirstLastPara="1" tIns="45700" wrap="square">
            <a:noAutofit/>
          </a:bodyPr>
          <a:lstStyle>
            <a:lvl1pPr algn="r" lvl="0" marR="45720">
              <a:spcBef>
                <a:spcPts val="520"/>
              </a:spcBef>
              <a:spcAft>
                <a:spcPts val="0"/>
              </a:spcAft>
              <a:buSzPts val="2470"/>
              <a:buNone/>
              <a:defRPr>
                <a:solidFill>
                  <a:schemeClr val="lt1"/>
                </a:solidFill>
              </a:defRPr>
            </a:lvl1pPr>
            <a:lvl2pPr algn="ctr" lvl="1">
              <a:spcBef>
                <a:spcPts val="360"/>
              </a:spcBef>
              <a:spcAft>
                <a:spcPts val="0"/>
              </a:spcAft>
              <a:buSzPts val="1530"/>
              <a:buNone/>
            </a:lvl2pPr>
            <a:lvl3pPr algn="ctr" lvl="2">
              <a:spcBef>
                <a:spcPts val="360"/>
              </a:spcBef>
              <a:spcAft>
                <a:spcPts val="0"/>
              </a:spcAft>
              <a:buSzPts val="1260"/>
              <a:buNone/>
            </a:lvl3pPr>
            <a:lvl4pPr algn="ctr" lvl="3">
              <a:spcBef>
                <a:spcPts val="360"/>
              </a:spcBef>
              <a:spcAft>
                <a:spcPts val="0"/>
              </a:spcAft>
              <a:buSzPts val="1170"/>
              <a:buNone/>
            </a:lvl4pPr>
            <a:lvl5pPr algn="ctr" lvl="4">
              <a:spcBef>
                <a:spcPts val="360"/>
              </a:spcBef>
              <a:spcAft>
                <a:spcPts val="0"/>
              </a:spcAft>
              <a:buSzPts val="1170"/>
              <a:buNone/>
            </a:lvl5pPr>
            <a:lvl6pPr algn="ctr" lvl="5">
              <a:spcBef>
                <a:spcPts val="360"/>
              </a:spcBef>
              <a:spcAft>
                <a:spcPts val="0"/>
              </a:spcAft>
              <a:buSzPts val="1440"/>
              <a:buNone/>
            </a:lvl6pPr>
            <a:lvl7pPr algn="ctr" lvl="6">
              <a:spcBef>
                <a:spcPts val="360"/>
              </a:spcBef>
              <a:spcAft>
                <a:spcPts val="0"/>
              </a:spcAft>
              <a:buSzPts val="1440"/>
              <a:buNone/>
            </a:lvl7pPr>
            <a:lvl8pPr algn="ctr" lvl="7">
              <a:spcBef>
                <a:spcPts val="360"/>
              </a:spcBef>
              <a:spcAft>
                <a:spcPts val="0"/>
              </a:spcAft>
              <a:buSzPts val="1800"/>
              <a:buNone/>
            </a:lvl8pPr>
            <a:lvl9pPr algn="ctr" lvl="8">
              <a:spcBef>
                <a:spcPts val="360"/>
              </a:spcBef>
              <a:spcAft>
                <a:spcPts val="0"/>
              </a:spcAft>
              <a:buSzPts val="1800"/>
              <a:buNone/>
            </a:lvl9pPr>
          </a:lstStyle>
          <a:p/>
        </p:txBody>
      </p:sp>
      <p:sp>
        <p:nvSpPr>
          <p:cNvPr id="1048821" name="Google Shape;34;p4"/>
          <p:cNvSpPr txBox="1">
            <a:spLocks noGrp="1"/>
          </p:cNvSpPr>
          <p:nvPr>
            <p:ph type="dt" idx="10"/>
          </p:nvPr>
        </p:nvSpPr>
        <p:spPr>
          <a:xfrm>
            <a:off x="457200" y="5296959"/>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22" name="Google Shape;35;p4"/>
          <p:cNvSpPr txBox="1">
            <a:spLocks noGrp="1"/>
          </p:cNvSpPr>
          <p:nvPr>
            <p:ph type="ftr" idx="11"/>
          </p:nvPr>
        </p:nvSpPr>
        <p:spPr>
          <a:xfrm>
            <a:off x="2667000" y="5296959"/>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23" name="Google Shape;36;p4"/>
          <p:cNvSpPr txBox="1">
            <a:spLocks noGrp="1"/>
          </p:cNvSpPr>
          <p:nvPr>
            <p:ph type="sldNum" idx="12"/>
          </p:nvPr>
        </p:nvSpPr>
        <p:spPr>
          <a:xfrm>
            <a:off x="7924800" y="5296959"/>
            <a:ext cx="762000" cy="304271"/>
          </a:xfrm>
          <a:prstGeom prst="rect"/>
          <a:noFill/>
          <a:ln>
            <a:noFill/>
          </a:ln>
        </p:spPr>
        <p:txBody>
          <a:bodyPr anchor="b" anchorCtr="0" bIns="0" lIns="0" rIns="0" spcFirstLastPara="1" tIns="0" wrap="square">
            <a:noAutofit/>
          </a:bodyPr>
          <a:lstStyle>
            <a:lvl1pPr algn="r" indent="0" lvl="0" marL="0">
              <a:lnSpc>
                <a:spcPct val="100000"/>
              </a:lnSpc>
              <a:spcBef>
                <a:spcPts val="0"/>
              </a:spcBef>
              <a:spcAft>
                <a:spcPts val="0"/>
              </a:spcAft>
              <a:buSzPts val="1200"/>
              <a:buNone/>
            </a:lvl1pPr>
            <a:lvl2pPr algn="r" indent="0" lvl="1" marL="0">
              <a:lnSpc>
                <a:spcPct val="100000"/>
              </a:lnSpc>
              <a:spcBef>
                <a:spcPts val="0"/>
              </a:spcBef>
              <a:spcAft>
                <a:spcPts val="0"/>
              </a:spcAft>
              <a:buSzPts val="1200"/>
              <a:buNone/>
            </a:lvl2pPr>
            <a:lvl3pPr algn="r" indent="0" lvl="2" marL="0">
              <a:lnSpc>
                <a:spcPct val="100000"/>
              </a:lnSpc>
              <a:spcBef>
                <a:spcPts val="0"/>
              </a:spcBef>
              <a:spcAft>
                <a:spcPts val="0"/>
              </a:spcAft>
              <a:buSzPts val="1200"/>
              <a:buNone/>
            </a:lvl3pPr>
            <a:lvl4pPr algn="r" indent="0" lvl="3" marL="0">
              <a:lnSpc>
                <a:spcPct val="100000"/>
              </a:lnSpc>
              <a:spcBef>
                <a:spcPts val="0"/>
              </a:spcBef>
              <a:spcAft>
                <a:spcPts val="0"/>
              </a:spcAft>
              <a:buSzPts val="1200"/>
              <a:buNone/>
            </a:lvl4pPr>
            <a:lvl5pPr algn="r" indent="0" lvl="4" marL="0">
              <a:lnSpc>
                <a:spcPct val="100000"/>
              </a:lnSpc>
              <a:spcBef>
                <a:spcPts val="0"/>
              </a:spcBef>
              <a:spcAft>
                <a:spcPts val="0"/>
              </a:spcAft>
              <a:buSzPts val="1200"/>
              <a:buNone/>
            </a:lvl5pPr>
            <a:lvl6pPr algn="r" indent="0" lvl="5" marL="0">
              <a:lnSpc>
                <a:spcPct val="100000"/>
              </a:lnSpc>
              <a:spcBef>
                <a:spcPts val="0"/>
              </a:spcBef>
              <a:spcAft>
                <a:spcPts val="0"/>
              </a:spcAft>
              <a:buSzPts val="1200"/>
              <a:buNone/>
            </a:lvl6pPr>
            <a:lvl7pPr algn="r" indent="0" lvl="6" marL="0">
              <a:lnSpc>
                <a:spcPct val="100000"/>
              </a:lnSpc>
              <a:spcBef>
                <a:spcPts val="0"/>
              </a:spcBef>
              <a:spcAft>
                <a:spcPts val="0"/>
              </a:spcAft>
              <a:buSzPts val="1200"/>
              <a:buNone/>
            </a:lvl7pPr>
            <a:lvl8pPr algn="r" indent="0" lvl="7" marL="0">
              <a:lnSpc>
                <a:spcPct val="100000"/>
              </a:lnSpc>
              <a:spcBef>
                <a:spcPts val="0"/>
              </a:spcBef>
              <a:spcAft>
                <a:spcPts val="0"/>
              </a:spcAft>
              <a:buSzPts val="1200"/>
              <a:buNone/>
            </a:lvl8pPr>
            <a:lvl9pPr algn="r" indent="0" lvl="8" marL="0">
              <a:lnSpc>
                <a:spcPct val="100000"/>
              </a:lnSpc>
              <a:spcBef>
                <a:spcPts val="0"/>
              </a:spcBef>
              <a:spcAft>
                <a:spcPts val="0"/>
              </a:spcAft>
              <a:buSzPts val="1200"/>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showMasterSp="0" type="picTx">
  <p:cSld name="PICTURE_WITH_CAPTION_TEXT">
    <p:spTree>
      <p:nvGrpSpPr>
        <p:cNvPr id="177" name="Shape 232"/>
        <p:cNvGrpSpPr/>
        <p:nvPr/>
      </p:nvGrpSpPr>
      <p:grpSpPr>
        <a:xfrm>
          <a:off x="0" y="0"/>
          <a:ext cx="0" cy="0"/>
          <a:chOff x="0" y="0"/>
          <a:chExt cx="0" cy="0"/>
        </a:xfrm>
      </p:grpSpPr>
      <p:sp>
        <p:nvSpPr>
          <p:cNvPr id="1048851" name="Google Shape;233;p33"/>
          <p:cNvSpPr/>
          <p:nvPr/>
        </p:nvSpPr>
        <p:spPr>
          <a:xfrm rot="-10380000" flipH="1">
            <a:off x="3165753" y="923398"/>
            <a:ext cx="5257800" cy="34290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algn="tl" blurRad="63500" dir="7500000" dist="38500" kx="100000" rotWithShape="0" sx="98500" sy="100080">
              <a:srgbClr val="000000">
                <a:alpha val="23921"/>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onstantia"/>
              <a:ea typeface="Constantia"/>
              <a:cs typeface="Constantia"/>
              <a:sym typeface="Constantia"/>
            </a:endParaRPr>
          </a:p>
        </p:txBody>
      </p:sp>
      <p:sp>
        <p:nvSpPr>
          <p:cNvPr id="1048852" name="Google Shape;234;p33"/>
          <p:cNvSpPr/>
          <p:nvPr/>
        </p:nvSpPr>
        <p:spPr>
          <a:xfrm rot="-10380000" flipH="1">
            <a:off x="8004134" y="4466474"/>
            <a:ext cx="155448" cy="129540"/>
          </a:xfrm>
          <a:prstGeom prst="rtTriangle"/>
          <a:solidFill>
            <a:srgbClr val="FFFFFF"/>
          </a:solidFill>
          <a:ln w="12700" cap="flat" cmpd="sng">
            <a:solidFill>
              <a:srgbClr val="FFFFFF"/>
            </a:solidFill>
            <a:prstDash val="solid"/>
            <a:bevel/>
            <a:headEnd type="none" w="sm" len="sm"/>
            <a:tailEnd type="none" w="sm" len="sm"/>
          </a:ln>
          <a:effectLst>
            <a:outerShdw algn="tl" blurRad="19685" dir="12900000" dist="6350" rotWithShape="0">
              <a:srgbClr val="000000">
                <a:alpha val="45882"/>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Constantia"/>
              <a:ea typeface="Constantia"/>
              <a:cs typeface="Constantia"/>
              <a:sym typeface="Constantia"/>
            </a:endParaRPr>
          </a:p>
        </p:txBody>
      </p:sp>
      <p:sp>
        <p:nvSpPr>
          <p:cNvPr id="1048853" name="Google Shape;235;p33"/>
          <p:cNvSpPr txBox="1">
            <a:spLocks noGrp="1"/>
          </p:cNvSpPr>
          <p:nvPr>
            <p:ph type="title"/>
          </p:nvPr>
        </p:nvSpPr>
        <p:spPr>
          <a:xfrm>
            <a:off x="609600" y="980831"/>
            <a:ext cx="2212848" cy="1318851"/>
          </a:xfrm>
          <a:prstGeom prst="rect"/>
          <a:noFill/>
          <a:ln>
            <a:noFill/>
          </a:ln>
        </p:spPr>
        <p:txBody>
          <a:bodyPr anchor="b" anchorCtr="0" bIns="45700" lIns="45700" rIns="45700" spcFirstLastPara="1" tIns="45700" wrap="square">
            <a:noAutofit/>
          </a:bodyPr>
          <a:lstStyle>
            <a:lvl1pPr algn="l" lvl="0">
              <a:lnSpc>
                <a:spcPct val="100000"/>
              </a:lnSpc>
              <a:spcBef>
                <a:spcPts val="0"/>
              </a:spcBef>
              <a:spcAft>
                <a:spcPts val="0"/>
              </a:spcAft>
              <a:buClr>
                <a:schemeClr val="dk2"/>
              </a:buClr>
              <a:buSzPts val="2000"/>
              <a:buFont typeface="Calibri"/>
              <a:buNone/>
              <a:defRPr b="1" sz="2000">
                <a:solidFill>
                  <a:schemeClr val="dk2"/>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54" name="Google Shape;236;p33"/>
          <p:cNvSpPr txBox="1">
            <a:spLocks noGrp="1"/>
          </p:cNvSpPr>
          <p:nvPr>
            <p:ph type="body" idx="1"/>
          </p:nvPr>
        </p:nvSpPr>
        <p:spPr>
          <a:xfrm>
            <a:off x="609600" y="2357321"/>
            <a:ext cx="2209800" cy="1816100"/>
          </a:xfrm>
          <a:prstGeom prst="rect"/>
          <a:noFill/>
          <a:ln>
            <a:noFill/>
          </a:ln>
        </p:spPr>
        <p:txBody>
          <a:bodyPr anchor="t" anchorCtr="0" bIns="45700" lIns="64000" rIns="45700" spcFirstLastPara="1" tIns="45700" wrap="square">
            <a:noAutofit/>
          </a:bodyPr>
          <a:lstStyle>
            <a:lvl1pPr algn="l" indent="-228600" lvl="0" marL="457200">
              <a:lnSpc>
                <a:spcPct val="100000"/>
              </a:lnSpc>
              <a:spcBef>
                <a:spcPts val="250"/>
              </a:spcBef>
              <a:spcAft>
                <a:spcPts val="0"/>
              </a:spcAft>
              <a:buSzPts val="1235"/>
              <a:buFont typeface="Constantia"/>
              <a:buNone/>
              <a:defRPr sz="1300"/>
            </a:lvl1pPr>
            <a:lvl2pPr algn="l" indent="-293369" lvl="1" marL="914400">
              <a:lnSpc>
                <a:spcPct val="100000"/>
              </a:lnSpc>
              <a:spcBef>
                <a:spcPts val="240"/>
              </a:spcBef>
              <a:spcAft>
                <a:spcPts val="0"/>
              </a:spcAft>
              <a:buSzPts val="1020"/>
              <a:buChar char="⚫"/>
              <a:defRPr sz="1200"/>
            </a:lvl2pPr>
            <a:lvl3pPr algn="l" indent="-273050" lvl="2" marL="1371600">
              <a:lnSpc>
                <a:spcPct val="100000"/>
              </a:lnSpc>
              <a:spcBef>
                <a:spcPts val="200"/>
              </a:spcBef>
              <a:spcAft>
                <a:spcPts val="0"/>
              </a:spcAft>
              <a:buSzPts val="700"/>
              <a:buChar char="⚫"/>
              <a:defRPr sz="1000"/>
            </a:lvl3pPr>
            <a:lvl4pPr algn="l" indent="-265747" lvl="3" marL="1828800">
              <a:lnSpc>
                <a:spcPct val="100000"/>
              </a:lnSpc>
              <a:spcBef>
                <a:spcPts val="180"/>
              </a:spcBef>
              <a:spcAft>
                <a:spcPts val="0"/>
              </a:spcAft>
              <a:buSzPts val="585"/>
              <a:buChar char="⚫"/>
              <a:defRPr sz="900"/>
            </a:lvl4pPr>
            <a:lvl5pPr algn="l" indent="-265747" lvl="4" marL="2286000">
              <a:lnSpc>
                <a:spcPct val="100000"/>
              </a:lnSpc>
              <a:spcBef>
                <a:spcPts val="180"/>
              </a:spcBef>
              <a:spcAft>
                <a:spcPts val="0"/>
              </a:spcAft>
              <a:buSzPts val="585"/>
              <a:buChar char="⚫"/>
              <a:defRPr sz="900"/>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855" name="Google Shape;237;p33"/>
          <p:cNvSpPr txBox="1">
            <a:spLocks noGrp="1"/>
          </p:cNvSpPr>
          <p:nvPr>
            <p:ph type="dt" idx="10"/>
          </p:nvPr>
        </p:nvSpPr>
        <p:spPr>
          <a:xfrm>
            <a:off x="457200" y="5296961"/>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56" name="Google Shape;238;p33"/>
          <p:cNvSpPr txBox="1">
            <a:spLocks noGrp="1"/>
          </p:cNvSpPr>
          <p:nvPr>
            <p:ph type="ftr" idx="11"/>
          </p:nvPr>
        </p:nvSpPr>
        <p:spPr>
          <a:xfrm>
            <a:off x="2667000" y="5296961"/>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57" name="Google Shape;239;p33"/>
          <p:cNvSpPr txBox="1">
            <a:spLocks noGrp="1"/>
          </p:cNvSpPr>
          <p:nvPr>
            <p:ph type="sldNum" idx="12"/>
          </p:nvPr>
        </p:nvSpPr>
        <p:spPr>
          <a:xfrm>
            <a:off x="8077200" y="5296961"/>
            <a:ext cx="609600" cy="304271"/>
          </a:xfrm>
          <a:prstGeom prst="rect"/>
          <a:noFill/>
          <a:ln>
            <a:noFill/>
          </a:ln>
        </p:spPr>
        <p:txBody>
          <a:bodyPr anchor="b" anchorCtr="0" bIns="0" lIns="0" rIns="0" spcFirstLastPara="1" tIns="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
        <p:nvSpPr>
          <p:cNvPr id="1048858" name="Google Shape;240;p33"/>
          <p:cNvSpPr>
            <a:spLocks noGrp="1"/>
          </p:cNvSpPr>
          <p:nvPr>
            <p:ph type="pic" idx="2"/>
          </p:nvPr>
        </p:nvSpPr>
        <p:spPr>
          <a:xfrm rot="420000">
            <a:off x="3485793" y="999598"/>
            <a:ext cx="4617720" cy="3276600"/>
          </a:xfrm>
          <a:prstGeom prst="rect"/>
          <a:solidFill>
            <a:schemeClr val="lt2"/>
          </a:solidFill>
          <a:ln w="9525" cap="rnd" cmpd="sng">
            <a:solidFill>
              <a:srgbClr val="C0C0C0"/>
            </a:solidFill>
            <a:prstDash val="solid"/>
            <a:round/>
            <a:headEnd type="none" w="sm" len="sm"/>
            <a:tailEnd type="none" w="sm" len="sm"/>
          </a:ln>
        </p:spPr>
        <p:txBody>
          <a:bodyPr anchor="t" anchorCtr="0" bIns="45700" lIns="91425" rIns="91425" spcFirstLastPara="1" tIns="45700" wrap="square">
            <a:noAutofit/>
          </a:bodyPr>
          <a:lstStyle>
            <a:lvl1pPr algn="l" lvl="0" marR="0" rtl="0">
              <a:lnSpc>
                <a:spcPct val="100000"/>
              </a:lnSpc>
              <a:spcBef>
                <a:spcPts val="640"/>
              </a:spcBef>
              <a:spcAft>
                <a:spcPts val="0"/>
              </a:spcAft>
              <a:buClr>
                <a:schemeClr val="accent3"/>
              </a:buClr>
              <a:buSzPts val="3040"/>
              <a:buFont typeface="Noto Sans Symbols"/>
              <a:buNone/>
              <a:defRPr b="0" cap="none" sz="3200" i="0" strike="noStrike" u="none">
                <a:solidFill>
                  <a:schemeClr val="dk1"/>
                </a:solidFill>
                <a:latin typeface="Constantia"/>
                <a:ea typeface="Constantia"/>
                <a:cs typeface="Constantia"/>
                <a:sym typeface="Constantia"/>
              </a:defRPr>
            </a:lvl1pPr>
            <a:lvl2pPr algn="l" lvl="1" marR="0" rtl="0">
              <a:lnSpc>
                <a:spcPct val="100000"/>
              </a:lnSpc>
              <a:spcBef>
                <a:spcPts val="480"/>
              </a:spcBef>
              <a:spcAft>
                <a:spcPts val="0"/>
              </a:spcAft>
              <a:buClr>
                <a:schemeClr val="accent1"/>
              </a:buClr>
              <a:buSzPts val="2040"/>
              <a:buFont typeface="Noto Sans Symbols"/>
              <a:buChar char="⚫"/>
              <a:defRPr b="0" cap="none" sz="2400" i="0" strike="noStrike" u="none">
                <a:solidFill>
                  <a:schemeClr val="dk1"/>
                </a:solidFill>
                <a:latin typeface="Constantia"/>
                <a:ea typeface="Constantia"/>
                <a:cs typeface="Constantia"/>
                <a:sym typeface="Constantia"/>
              </a:defRPr>
            </a:lvl2pPr>
            <a:lvl3pPr algn="l" lvl="2" marR="0" rtl="0">
              <a:lnSpc>
                <a:spcPct val="100000"/>
              </a:lnSpc>
              <a:spcBef>
                <a:spcPts val="420"/>
              </a:spcBef>
              <a:spcAft>
                <a:spcPts val="0"/>
              </a:spcAft>
              <a:buClr>
                <a:schemeClr val="accent2"/>
              </a:buClr>
              <a:buSzPts val="1470"/>
              <a:buFont typeface="Noto Sans Symbols"/>
              <a:buChar char="⚫"/>
              <a:defRPr b="0" cap="none" sz="2100" i="0" strike="noStrike" u="none">
                <a:solidFill>
                  <a:schemeClr val="dk1"/>
                </a:solidFill>
                <a:latin typeface="Constantia"/>
                <a:ea typeface="Constantia"/>
                <a:cs typeface="Constantia"/>
                <a:sym typeface="Constantia"/>
              </a:defRPr>
            </a:lvl3pPr>
            <a:lvl4pPr algn="l" lvl="3" marR="0" rtl="0">
              <a:lnSpc>
                <a:spcPct val="100000"/>
              </a:lnSpc>
              <a:spcBef>
                <a:spcPts val="400"/>
              </a:spcBef>
              <a:spcAft>
                <a:spcPts val="0"/>
              </a:spcAft>
              <a:buClr>
                <a:schemeClr val="accent3"/>
              </a:buClr>
              <a:buSzPts val="1300"/>
              <a:buFont typeface="Noto Sans Symbols"/>
              <a:buChar char="⚫"/>
              <a:defRPr b="0" cap="none" sz="2000" i="0" strike="noStrike" u="none">
                <a:solidFill>
                  <a:schemeClr val="dk1"/>
                </a:solidFill>
                <a:latin typeface="Constantia"/>
                <a:ea typeface="Constantia"/>
                <a:cs typeface="Constantia"/>
                <a:sym typeface="Constantia"/>
              </a:defRPr>
            </a:lvl4pPr>
            <a:lvl5pPr algn="l" lvl="4" marR="0" rtl="0">
              <a:lnSpc>
                <a:spcPct val="100000"/>
              </a:lnSpc>
              <a:spcBef>
                <a:spcPts val="400"/>
              </a:spcBef>
              <a:spcAft>
                <a:spcPts val="0"/>
              </a:spcAft>
              <a:buClr>
                <a:schemeClr val="accent4"/>
              </a:buClr>
              <a:buSzPts val="1300"/>
              <a:buFont typeface="Noto Sans Symbols"/>
              <a:buChar char="⚫"/>
              <a:defRPr b="0" cap="none" sz="2000" i="0" strike="noStrike" u="none">
                <a:solidFill>
                  <a:schemeClr val="dk1"/>
                </a:solidFill>
                <a:latin typeface="Constantia"/>
                <a:ea typeface="Constantia"/>
                <a:cs typeface="Constantia"/>
                <a:sym typeface="Constantia"/>
              </a:defRPr>
            </a:lvl5pPr>
            <a:lvl6pPr algn="l" lvl="5" marR="0" rtl="0">
              <a:lnSpc>
                <a:spcPct val="100000"/>
              </a:lnSpc>
              <a:spcBef>
                <a:spcPts val="360"/>
              </a:spcBef>
              <a:spcAft>
                <a:spcPts val="0"/>
              </a:spcAft>
              <a:buClr>
                <a:schemeClr val="accent5"/>
              </a:buClr>
              <a:buSzPts val="1440"/>
              <a:buFont typeface="Noto Sans Symbols"/>
              <a:buChar char="⚫"/>
              <a:defRPr b="0" cap="none" sz="1800" i="0" strike="noStrike" u="none">
                <a:solidFill>
                  <a:schemeClr val="dk1"/>
                </a:solidFill>
                <a:latin typeface="Constantia"/>
                <a:ea typeface="Constantia"/>
                <a:cs typeface="Constantia"/>
                <a:sym typeface="Constantia"/>
              </a:defRPr>
            </a:lvl6pPr>
            <a:lvl7pPr algn="l" lvl="6" marR="0" rtl="0">
              <a:lnSpc>
                <a:spcPct val="100000"/>
              </a:lnSpc>
              <a:spcBef>
                <a:spcPts val="320"/>
              </a:spcBef>
              <a:spcAft>
                <a:spcPts val="0"/>
              </a:spcAft>
              <a:buClr>
                <a:schemeClr val="accent6"/>
              </a:buClr>
              <a:buSzPts val="1280"/>
              <a:buFont typeface="Noto Sans Symbols"/>
              <a:buChar char="⚫"/>
              <a:defRPr b="0" cap="none" sz="1600" i="0" strike="noStrike" u="none">
                <a:solidFill>
                  <a:schemeClr val="dk1"/>
                </a:solidFill>
                <a:latin typeface="Constantia"/>
                <a:ea typeface="Constantia"/>
                <a:cs typeface="Constantia"/>
                <a:sym typeface="Constantia"/>
              </a:defRPr>
            </a:lvl7pPr>
            <a:lvl8pPr algn="l" lvl="7" marR="0" rtl="0">
              <a:lnSpc>
                <a:spcPct val="100000"/>
              </a:lnSpc>
              <a:spcBef>
                <a:spcPts val="320"/>
              </a:spcBef>
              <a:spcAft>
                <a:spcPts val="0"/>
              </a:spcAft>
              <a:buClr>
                <a:schemeClr val="dk2"/>
              </a:buClr>
              <a:buSzPts val="1600"/>
              <a:buFont typeface="Constantia"/>
              <a:buChar char="•"/>
              <a:defRPr b="0" cap="none" sz="1600" i="0" strike="noStrike" u="none">
                <a:solidFill>
                  <a:schemeClr val="dk1"/>
                </a:solidFill>
                <a:latin typeface="Constantia"/>
                <a:ea typeface="Constantia"/>
                <a:cs typeface="Constantia"/>
                <a:sym typeface="Constantia"/>
              </a:defRPr>
            </a:lvl8pPr>
            <a:lvl9pPr algn="l" lvl="8" marR="0" rtl="0">
              <a:lnSpc>
                <a:spcPct val="100000"/>
              </a:lnSpc>
              <a:spcBef>
                <a:spcPts val="280"/>
              </a:spcBef>
              <a:spcAft>
                <a:spcPts val="0"/>
              </a:spcAft>
              <a:buClr>
                <a:schemeClr val="dk2"/>
              </a:buClr>
              <a:buSzPts val="1400"/>
              <a:buFont typeface="Constantia"/>
              <a:buChar char="•"/>
              <a:defRPr b="0" cap="none" sz="1400" i="0" strike="noStrike" u="none">
                <a:solidFill>
                  <a:schemeClr val="dk1"/>
                </a:solidFill>
                <a:latin typeface="Constantia"/>
                <a:ea typeface="Constantia"/>
                <a:cs typeface="Constantia"/>
                <a:sym typeface="Constantia"/>
              </a:defRPr>
            </a:lvl9pPr>
          </a:lstStyle>
          <a:p/>
        </p:txBody>
      </p:sp>
      <p:sp>
        <p:nvSpPr>
          <p:cNvPr id="1048859" name="Google Shape;241;p33"/>
          <p:cNvSpPr/>
          <p:nvPr/>
        </p:nvSpPr>
        <p:spPr>
          <a:xfrm rot="10800000" flipH="1">
            <a:off x="-9525" y="4847168"/>
            <a:ext cx="9163050" cy="867833"/>
          </a:xfrm>
          <a:custGeom>
            <a:avLst/>
            <a:ah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onstantia"/>
              <a:ea typeface="Constantia"/>
              <a:cs typeface="Constantia"/>
              <a:sym typeface="Constantia"/>
            </a:endParaRPr>
          </a:p>
        </p:txBody>
      </p:sp>
      <p:sp>
        <p:nvSpPr>
          <p:cNvPr id="1048860" name="Google Shape;242;p33"/>
          <p:cNvSpPr/>
          <p:nvPr/>
        </p:nvSpPr>
        <p:spPr>
          <a:xfrm rot="10800000" flipH="1">
            <a:off x="4381500" y="5183189"/>
            <a:ext cx="4762500" cy="531813"/>
          </a:xfrm>
          <a:custGeom>
            <a:avLst/>
            <a:ah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onstantia"/>
              <a:ea typeface="Constantia"/>
              <a:cs typeface="Constantia"/>
              <a:sym typeface="Constanti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74" name="Shape 243"/>
        <p:cNvGrpSpPr/>
        <p:nvPr/>
      </p:nvGrpSpPr>
      <p:grpSpPr>
        <a:xfrm>
          <a:off x="0" y="0"/>
          <a:ext cx="0" cy="0"/>
          <a:chOff x="0" y="0"/>
          <a:chExt cx="0" cy="0"/>
        </a:xfrm>
      </p:grpSpPr>
      <p:sp>
        <p:nvSpPr>
          <p:cNvPr id="1048835" name="Google Shape;244;p34"/>
          <p:cNvSpPr txBox="1">
            <a:spLocks noGrp="1"/>
          </p:cNvSpPr>
          <p:nvPr>
            <p:ph type="title"/>
          </p:nvPr>
        </p:nvSpPr>
        <p:spPr>
          <a:xfrm>
            <a:off x="457200" y="586740"/>
            <a:ext cx="8229600" cy="952500"/>
          </a:xfrm>
          <a:prstGeom prst="rect"/>
          <a:noFill/>
          <a:ln>
            <a:noFill/>
          </a:ln>
        </p:spPr>
        <p:txBody>
          <a:bodyPr anchor="b" anchorCtr="0" bIns="0" lIns="0" rIns="0" spcFirstLastPara="1" tIns="45700" wrap="square">
            <a:noAutofit/>
          </a:bodyPr>
          <a:lstStyle>
            <a:lvl1pPr algn="l" lvl="0">
              <a:lnSpc>
                <a:spcPct val="100000"/>
              </a:lnSpc>
              <a:spcBef>
                <a:spcPts val="0"/>
              </a:spcBef>
              <a:spcAft>
                <a:spcPts val="0"/>
              </a:spcAft>
              <a:buClr>
                <a:schemeClr val="dk2"/>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36" name="Google Shape;245;p34"/>
          <p:cNvSpPr txBox="1">
            <a:spLocks noGrp="1"/>
          </p:cNvSpPr>
          <p:nvPr>
            <p:ph type="body" idx="1"/>
          </p:nvPr>
        </p:nvSpPr>
        <p:spPr>
          <a:xfrm rot="5400000">
            <a:off x="2743200" y="-673100"/>
            <a:ext cx="3657600" cy="8229600"/>
          </a:xfrm>
          <a:prstGeom prst="rect"/>
          <a:noFill/>
          <a:ln>
            <a:noFill/>
          </a:ln>
        </p:spPr>
        <p:txBody>
          <a:bodyPr anchor="t" anchorCtr="0" bIns="45700" lIns="91425" rIns="91425" spcFirstLastPara="1" tIns="45700" wrap="square">
            <a:noAutofit/>
          </a:bodyPr>
          <a:lstStyle>
            <a:lvl1pPr algn="l" indent="-337185" lvl="0" marL="457200">
              <a:lnSpc>
                <a:spcPct val="100000"/>
              </a:lnSpc>
              <a:spcBef>
                <a:spcPts val="360"/>
              </a:spcBef>
              <a:spcAft>
                <a:spcPts val="0"/>
              </a:spcAft>
              <a:buSzPts val="1710"/>
              <a:buChar char="⚫"/>
            </a:lvl1pPr>
            <a:lvl2pPr algn="l" indent="-325755" lvl="1" marL="914400">
              <a:lnSpc>
                <a:spcPct val="100000"/>
              </a:lnSpc>
              <a:spcBef>
                <a:spcPts val="360"/>
              </a:spcBef>
              <a:spcAft>
                <a:spcPts val="0"/>
              </a:spcAft>
              <a:buSzPts val="1530"/>
              <a:buChar char="⚫"/>
            </a:lvl2pPr>
            <a:lvl3pPr algn="l" indent="-308610" lvl="2" marL="1371600">
              <a:lnSpc>
                <a:spcPct val="100000"/>
              </a:lnSpc>
              <a:spcBef>
                <a:spcPts val="360"/>
              </a:spcBef>
              <a:spcAft>
                <a:spcPts val="0"/>
              </a:spcAft>
              <a:buSzPts val="1260"/>
              <a:buChar char="⚫"/>
            </a:lvl3pPr>
            <a:lvl4pPr algn="l" indent="-302894" lvl="3" marL="1828800">
              <a:lnSpc>
                <a:spcPct val="100000"/>
              </a:lnSpc>
              <a:spcBef>
                <a:spcPts val="360"/>
              </a:spcBef>
              <a:spcAft>
                <a:spcPts val="0"/>
              </a:spcAft>
              <a:buSzPts val="1170"/>
              <a:buChar char="⚫"/>
            </a:lvl4pPr>
            <a:lvl5pPr algn="l" indent="-302895" lvl="4" marL="2286000">
              <a:lnSpc>
                <a:spcPct val="100000"/>
              </a:lnSpc>
              <a:spcBef>
                <a:spcPts val="360"/>
              </a:spcBef>
              <a:spcAft>
                <a:spcPts val="0"/>
              </a:spcAft>
              <a:buSzPts val="1170"/>
              <a:buChar char="⚫"/>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837" name="Google Shape;246;p34"/>
          <p:cNvSpPr txBox="1">
            <a:spLocks noGrp="1"/>
          </p:cNvSpPr>
          <p:nvPr>
            <p:ph type="dt" idx="10"/>
          </p:nvPr>
        </p:nvSpPr>
        <p:spPr>
          <a:xfrm>
            <a:off x="457200" y="5296961"/>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38" name="Google Shape;247;p34"/>
          <p:cNvSpPr txBox="1">
            <a:spLocks noGrp="1"/>
          </p:cNvSpPr>
          <p:nvPr>
            <p:ph type="ftr" idx="11"/>
          </p:nvPr>
        </p:nvSpPr>
        <p:spPr>
          <a:xfrm>
            <a:off x="2667000" y="5296961"/>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39" name="Google Shape;248;p34"/>
          <p:cNvSpPr txBox="1">
            <a:spLocks noGrp="1"/>
          </p:cNvSpPr>
          <p:nvPr>
            <p:ph type="sldNum" idx="12"/>
          </p:nvPr>
        </p:nvSpPr>
        <p:spPr>
          <a:xfrm>
            <a:off x="7924800" y="5296961"/>
            <a:ext cx="762000" cy="304271"/>
          </a:xfrm>
          <a:prstGeom prst="rect"/>
          <a:noFill/>
          <a:ln>
            <a:noFill/>
          </a:ln>
        </p:spPr>
        <p:txBody>
          <a:bodyPr anchor="b" anchorCtr="0" bIns="0" lIns="0" rIns="0" spcFirstLastPara="1" tIns="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78" name="Shape 249"/>
        <p:cNvGrpSpPr/>
        <p:nvPr/>
      </p:nvGrpSpPr>
      <p:grpSpPr>
        <a:xfrm>
          <a:off x="0" y="0"/>
          <a:ext cx="0" cy="0"/>
          <a:chOff x="0" y="0"/>
          <a:chExt cx="0" cy="0"/>
        </a:xfrm>
      </p:grpSpPr>
      <p:sp>
        <p:nvSpPr>
          <p:cNvPr id="1048861" name="Google Shape;250;p35"/>
          <p:cNvSpPr txBox="1">
            <a:spLocks noGrp="1"/>
          </p:cNvSpPr>
          <p:nvPr>
            <p:ph type="title"/>
          </p:nvPr>
        </p:nvSpPr>
        <p:spPr>
          <a:xfrm rot="5400000">
            <a:off x="5486533" y="1904869"/>
            <a:ext cx="4343136" cy="2057400"/>
          </a:xfrm>
          <a:prstGeom prst="rect"/>
          <a:noFill/>
          <a:ln>
            <a:noFill/>
          </a:ln>
        </p:spPr>
        <p:txBody>
          <a:bodyPr anchor="b" anchorCtr="0" bIns="0" lIns="0" rIns="0" spcFirstLastPara="1" tIns="45700" wrap="square">
            <a:noAutofit/>
          </a:bodyPr>
          <a:lstStyle>
            <a:lvl1pPr algn="l" lvl="0">
              <a:lnSpc>
                <a:spcPct val="100000"/>
              </a:lnSpc>
              <a:spcBef>
                <a:spcPts val="0"/>
              </a:spcBef>
              <a:spcAft>
                <a:spcPts val="0"/>
              </a:spcAft>
              <a:buClr>
                <a:schemeClr val="dk2"/>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62" name="Google Shape;251;p35"/>
          <p:cNvSpPr txBox="1">
            <a:spLocks noGrp="1"/>
          </p:cNvSpPr>
          <p:nvPr>
            <p:ph type="body" idx="1"/>
          </p:nvPr>
        </p:nvSpPr>
        <p:spPr>
          <a:xfrm rot="5400000">
            <a:off x="1295534" y="-76331"/>
            <a:ext cx="4343136" cy="6019800"/>
          </a:xfrm>
          <a:prstGeom prst="rect"/>
          <a:noFill/>
          <a:ln>
            <a:noFill/>
          </a:ln>
        </p:spPr>
        <p:txBody>
          <a:bodyPr anchor="t" anchorCtr="0" bIns="45700" lIns="91425" rIns="91425" spcFirstLastPara="1" tIns="45700" wrap="square">
            <a:noAutofit/>
          </a:bodyPr>
          <a:lstStyle>
            <a:lvl1pPr algn="l" indent="-337185" lvl="0" marL="457200">
              <a:lnSpc>
                <a:spcPct val="100000"/>
              </a:lnSpc>
              <a:spcBef>
                <a:spcPts val="360"/>
              </a:spcBef>
              <a:spcAft>
                <a:spcPts val="0"/>
              </a:spcAft>
              <a:buSzPts val="1710"/>
              <a:buChar char="⚫"/>
            </a:lvl1pPr>
            <a:lvl2pPr algn="l" indent="-325755" lvl="1" marL="914400">
              <a:lnSpc>
                <a:spcPct val="100000"/>
              </a:lnSpc>
              <a:spcBef>
                <a:spcPts val="360"/>
              </a:spcBef>
              <a:spcAft>
                <a:spcPts val="0"/>
              </a:spcAft>
              <a:buSzPts val="1530"/>
              <a:buChar char="⚫"/>
            </a:lvl2pPr>
            <a:lvl3pPr algn="l" indent="-308610" lvl="2" marL="1371600">
              <a:lnSpc>
                <a:spcPct val="100000"/>
              </a:lnSpc>
              <a:spcBef>
                <a:spcPts val="360"/>
              </a:spcBef>
              <a:spcAft>
                <a:spcPts val="0"/>
              </a:spcAft>
              <a:buSzPts val="1260"/>
              <a:buChar char="⚫"/>
            </a:lvl3pPr>
            <a:lvl4pPr algn="l" indent="-302894" lvl="3" marL="1828800">
              <a:lnSpc>
                <a:spcPct val="100000"/>
              </a:lnSpc>
              <a:spcBef>
                <a:spcPts val="360"/>
              </a:spcBef>
              <a:spcAft>
                <a:spcPts val="0"/>
              </a:spcAft>
              <a:buSzPts val="1170"/>
              <a:buChar char="⚫"/>
            </a:lvl4pPr>
            <a:lvl5pPr algn="l" indent="-302895" lvl="4" marL="2286000">
              <a:lnSpc>
                <a:spcPct val="100000"/>
              </a:lnSpc>
              <a:spcBef>
                <a:spcPts val="360"/>
              </a:spcBef>
              <a:spcAft>
                <a:spcPts val="0"/>
              </a:spcAft>
              <a:buSzPts val="1170"/>
              <a:buChar char="⚫"/>
            </a:lvl5pPr>
            <a:lvl6pPr algn="l" indent="-320039" lvl="5" marL="2743200">
              <a:lnSpc>
                <a:spcPct val="100000"/>
              </a:lnSpc>
              <a:spcBef>
                <a:spcPts val="360"/>
              </a:spcBef>
              <a:spcAft>
                <a:spcPts val="0"/>
              </a:spcAft>
              <a:buSzPts val="1440"/>
              <a:buChar char="⚫"/>
            </a:lvl6pPr>
            <a:lvl7pPr algn="l" indent="-320039" lvl="6" marL="3200400">
              <a:lnSpc>
                <a:spcPct val="100000"/>
              </a:lnSpc>
              <a:spcBef>
                <a:spcPts val="360"/>
              </a:spcBef>
              <a:spcAft>
                <a:spcPts val="0"/>
              </a:spcAft>
              <a:buSzPts val="1440"/>
              <a:buChar char="⚫"/>
            </a:lvl7pPr>
            <a:lvl8pPr algn="l" indent="-342900" lvl="7" marL="3657600">
              <a:lnSpc>
                <a:spcPct val="100000"/>
              </a:lnSpc>
              <a:spcBef>
                <a:spcPts val="360"/>
              </a:spcBef>
              <a:spcAft>
                <a:spcPts val="0"/>
              </a:spcAft>
              <a:buSzPts val="1800"/>
              <a:buChar char="•"/>
            </a:lvl8pPr>
            <a:lvl9pPr algn="l" indent="-342900" lvl="8" marL="4114800">
              <a:lnSpc>
                <a:spcPct val="100000"/>
              </a:lnSpc>
              <a:spcBef>
                <a:spcPts val="360"/>
              </a:spcBef>
              <a:spcAft>
                <a:spcPts val="0"/>
              </a:spcAft>
              <a:buSzPts val="1800"/>
              <a:buChar char="•"/>
            </a:lvl9pPr>
          </a:lstStyle>
          <a:p/>
        </p:txBody>
      </p:sp>
      <p:sp>
        <p:nvSpPr>
          <p:cNvPr id="1048863" name="Google Shape;252;p35"/>
          <p:cNvSpPr txBox="1">
            <a:spLocks noGrp="1"/>
          </p:cNvSpPr>
          <p:nvPr>
            <p:ph type="dt" idx="10"/>
          </p:nvPr>
        </p:nvSpPr>
        <p:spPr>
          <a:xfrm>
            <a:off x="457200" y="5296961"/>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64" name="Google Shape;253;p35"/>
          <p:cNvSpPr txBox="1">
            <a:spLocks noGrp="1"/>
          </p:cNvSpPr>
          <p:nvPr>
            <p:ph type="ftr" idx="11"/>
          </p:nvPr>
        </p:nvSpPr>
        <p:spPr>
          <a:xfrm>
            <a:off x="2667000" y="5296961"/>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65" name="Google Shape;254;p35"/>
          <p:cNvSpPr txBox="1">
            <a:spLocks noGrp="1"/>
          </p:cNvSpPr>
          <p:nvPr>
            <p:ph type="sldNum" idx="12"/>
          </p:nvPr>
        </p:nvSpPr>
        <p:spPr>
          <a:xfrm>
            <a:off x="7924800" y="5296961"/>
            <a:ext cx="762000" cy="304271"/>
          </a:xfrm>
          <a:prstGeom prst="rect"/>
          <a:noFill/>
          <a:ln>
            <a:noFill/>
          </a:ln>
        </p:spPr>
        <p:txBody>
          <a:bodyPr anchor="b" anchorCtr="0" bIns="0" lIns="0" rIns="0" spcFirstLastPara="1" tIns="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gradFill>
      </p:bgPr>
    </p:bg>
    <p:spTree>
      <p:nvGrpSpPr>
        <p:cNvPr id="165" name="Shape 37"/>
        <p:cNvGrpSpPr/>
        <p:nvPr/>
      </p:nvGrpSpPr>
      <p:grpSpPr>
        <a:xfrm>
          <a:off x="0" y="0"/>
          <a:ext cx="0" cy="0"/>
          <a:chOff x="0" y="0"/>
          <a:chExt cx="0" cy="0"/>
        </a:xfrm>
      </p:grpSpPr>
      <p:sp>
        <p:nvSpPr>
          <p:cNvPr id="1048782" name="Google Shape;38;p5"/>
          <p:cNvSpPr txBox="1">
            <a:spLocks noGrp="1"/>
          </p:cNvSpPr>
          <p:nvPr>
            <p:ph type="title"/>
          </p:nvPr>
        </p:nvSpPr>
        <p:spPr>
          <a:xfrm>
            <a:off x="530352" y="1097280"/>
            <a:ext cx="7772400" cy="1135380"/>
          </a:xfrm>
          <a:prstGeom prst="rect"/>
          <a:noFill/>
          <a:ln>
            <a:noFill/>
          </a:ln>
        </p:spPr>
        <p:txBody>
          <a:bodyPr anchor="b" anchorCtr="0" bIns="0" lIns="0" rIns="0" spcFirstLastPara="1" tIns="0" wrap="square">
            <a:noAutofit/>
          </a:bodyPr>
          <a:lstStyle>
            <a:lvl1pPr algn="l" lvl="0">
              <a:spcBef>
                <a:spcPts val="0"/>
              </a:spcBef>
              <a:spcAft>
                <a:spcPts val="0"/>
              </a:spcAft>
              <a:buClr>
                <a:srgbClr val="4AE3AC"/>
              </a:buClr>
              <a:buSzPts val="5600"/>
              <a:buFont typeface="Calibri"/>
              <a:buNone/>
              <a:defRPr b="1" cap="none" sz="5600">
                <a:solidFill>
                  <a:srgbClr val="4AE3AC"/>
                </a:solidFill>
                <a:latin typeface="Calibri"/>
                <a:ea typeface="Calibri"/>
                <a:cs typeface="Calibri"/>
                <a:sym typeface="Calibri"/>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83" name="Google Shape;39;p5"/>
          <p:cNvSpPr txBox="1">
            <a:spLocks noGrp="1"/>
          </p:cNvSpPr>
          <p:nvPr>
            <p:ph type="body" idx="1"/>
          </p:nvPr>
        </p:nvSpPr>
        <p:spPr>
          <a:xfrm>
            <a:off x="530352" y="2253887"/>
            <a:ext cx="7772400" cy="1258093"/>
          </a:xfrm>
          <a:prstGeom prst="rect"/>
          <a:noFill/>
          <a:ln>
            <a:noFill/>
          </a:ln>
        </p:spPr>
        <p:txBody>
          <a:bodyPr anchor="t" anchorCtr="0" bIns="45700" lIns="45700" rIns="45700" spcFirstLastPara="1" tIns="45700" wrap="square">
            <a:noAutofit/>
          </a:bodyPr>
          <a:lstStyle>
            <a:lvl1pPr algn="l" indent="-228600" lvl="0" marL="457200">
              <a:spcBef>
                <a:spcPts val="440"/>
              </a:spcBef>
              <a:spcAft>
                <a:spcPts val="0"/>
              </a:spcAft>
              <a:buSzPts val="2090"/>
              <a:buNone/>
              <a:defRPr sz="2200">
                <a:solidFill>
                  <a:schemeClr val="lt1"/>
                </a:solidFill>
              </a:defRPr>
            </a:lvl1pPr>
            <a:lvl2pPr algn="l" indent="-228600" lvl="1" marL="914400">
              <a:spcBef>
                <a:spcPts val="360"/>
              </a:spcBef>
              <a:spcAft>
                <a:spcPts val="0"/>
              </a:spcAft>
              <a:buSzPts val="1530"/>
              <a:buNone/>
              <a:defRPr sz="1800">
                <a:solidFill>
                  <a:schemeClr val="lt1"/>
                </a:solidFill>
              </a:defRPr>
            </a:lvl2pPr>
            <a:lvl3pPr algn="l" indent="-228600" lvl="2" marL="1371600">
              <a:spcBef>
                <a:spcPts val="320"/>
              </a:spcBef>
              <a:spcAft>
                <a:spcPts val="0"/>
              </a:spcAft>
              <a:buSzPts val="1120"/>
              <a:buNone/>
              <a:defRPr sz="1600">
                <a:solidFill>
                  <a:schemeClr val="lt1"/>
                </a:solidFill>
              </a:defRPr>
            </a:lvl3pPr>
            <a:lvl4pPr algn="l" indent="-228600" lvl="3" marL="1828800">
              <a:spcBef>
                <a:spcPts val="280"/>
              </a:spcBef>
              <a:spcAft>
                <a:spcPts val="0"/>
              </a:spcAft>
              <a:buSzPts val="910"/>
              <a:buNone/>
              <a:defRPr sz="1400">
                <a:solidFill>
                  <a:schemeClr val="lt1"/>
                </a:solidFill>
              </a:defRPr>
            </a:lvl4pPr>
            <a:lvl5pPr algn="l" indent="-228600" lvl="4" marL="2286000">
              <a:spcBef>
                <a:spcPts val="280"/>
              </a:spcBef>
              <a:spcAft>
                <a:spcPts val="0"/>
              </a:spcAft>
              <a:buSzPts val="910"/>
              <a:buNone/>
              <a:defRPr sz="1400">
                <a:solidFill>
                  <a:schemeClr val="lt1"/>
                </a:solidFill>
              </a:defRPr>
            </a:lvl5pPr>
            <a:lvl6pPr algn="l" indent="-320039" lvl="5" marL="2743200">
              <a:spcBef>
                <a:spcPts val="360"/>
              </a:spcBef>
              <a:spcAft>
                <a:spcPts val="0"/>
              </a:spcAft>
              <a:buSzPts val="1440"/>
              <a:buChar char="⚫"/>
            </a:lvl6pPr>
            <a:lvl7pPr algn="l" indent="-320039" lvl="6" marL="3200400">
              <a:spcBef>
                <a:spcPts val="360"/>
              </a:spcBef>
              <a:spcAft>
                <a:spcPts val="0"/>
              </a:spcAft>
              <a:buSzPts val="1440"/>
              <a:buChar char="⚫"/>
            </a:lvl7pPr>
            <a:lvl8pPr algn="l" indent="-342900" lvl="7" marL="3657600">
              <a:spcBef>
                <a:spcPts val="360"/>
              </a:spcBef>
              <a:spcAft>
                <a:spcPts val="0"/>
              </a:spcAft>
              <a:buSzPts val="1800"/>
              <a:buChar char="•"/>
            </a:lvl8pPr>
            <a:lvl9pPr algn="l" indent="-342900" lvl="8" marL="4114800">
              <a:spcBef>
                <a:spcPts val="360"/>
              </a:spcBef>
              <a:spcAft>
                <a:spcPts val="0"/>
              </a:spcAft>
              <a:buSzPts val="1800"/>
              <a:buChar char="•"/>
            </a:lvl9pPr>
          </a:lstStyle>
          <a:p/>
        </p:txBody>
      </p:sp>
      <p:sp>
        <p:nvSpPr>
          <p:cNvPr id="1048784" name="Google Shape;40;p5"/>
          <p:cNvSpPr txBox="1">
            <a:spLocks noGrp="1"/>
          </p:cNvSpPr>
          <p:nvPr>
            <p:ph type="dt" idx="10"/>
          </p:nvPr>
        </p:nvSpPr>
        <p:spPr>
          <a:xfrm>
            <a:off x="457200" y="5296959"/>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5" name="Google Shape;41;p5"/>
          <p:cNvSpPr txBox="1">
            <a:spLocks noGrp="1"/>
          </p:cNvSpPr>
          <p:nvPr>
            <p:ph type="ftr" idx="11"/>
          </p:nvPr>
        </p:nvSpPr>
        <p:spPr>
          <a:xfrm>
            <a:off x="2667000" y="5296959"/>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6" name="Google Shape;42;p5"/>
          <p:cNvSpPr txBox="1">
            <a:spLocks noGrp="1"/>
          </p:cNvSpPr>
          <p:nvPr>
            <p:ph type="sldNum" idx="12"/>
          </p:nvPr>
        </p:nvSpPr>
        <p:spPr>
          <a:xfrm>
            <a:off x="7924800" y="5296959"/>
            <a:ext cx="762000" cy="304271"/>
          </a:xfrm>
          <a:prstGeom prst="rect"/>
          <a:noFill/>
          <a:ln>
            <a:noFill/>
          </a:ln>
        </p:spPr>
        <p:txBody>
          <a:bodyPr anchor="b" anchorCtr="0" bIns="0" lIns="0" rIns="0" spcFirstLastPara="1" tIns="0" wrap="square">
            <a:noAutofit/>
          </a:bodyPr>
          <a:lstStyle>
            <a:lvl1pPr algn="r" indent="0" lvl="0" marL="0">
              <a:lnSpc>
                <a:spcPct val="100000"/>
              </a:lnSpc>
              <a:spcBef>
                <a:spcPts val="0"/>
              </a:spcBef>
              <a:spcAft>
                <a:spcPts val="0"/>
              </a:spcAft>
              <a:buSzPts val="1200"/>
              <a:buNone/>
            </a:lvl1pPr>
            <a:lvl2pPr algn="r" indent="0" lvl="1" marL="0">
              <a:lnSpc>
                <a:spcPct val="100000"/>
              </a:lnSpc>
              <a:spcBef>
                <a:spcPts val="0"/>
              </a:spcBef>
              <a:spcAft>
                <a:spcPts val="0"/>
              </a:spcAft>
              <a:buSzPts val="1200"/>
              <a:buNone/>
            </a:lvl2pPr>
            <a:lvl3pPr algn="r" indent="0" lvl="2" marL="0">
              <a:lnSpc>
                <a:spcPct val="100000"/>
              </a:lnSpc>
              <a:spcBef>
                <a:spcPts val="0"/>
              </a:spcBef>
              <a:spcAft>
                <a:spcPts val="0"/>
              </a:spcAft>
              <a:buSzPts val="1200"/>
              <a:buNone/>
            </a:lvl3pPr>
            <a:lvl4pPr algn="r" indent="0" lvl="3" marL="0">
              <a:lnSpc>
                <a:spcPct val="100000"/>
              </a:lnSpc>
              <a:spcBef>
                <a:spcPts val="0"/>
              </a:spcBef>
              <a:spcAft>
                <a:spcPts val="0"/>
              </a:spcAft>
              <a:buSzPts val="1200"/>
              <a:buNone/>
            </a:lvl4pPr>
            <a:lvl5pPr algn="r" indent="0" lvl="4" marL="0">
              <a:lnSpc>
                <a:spcPct val="100000"/>
              </a:lnSpc>
              <a:spcBef>
                <a:spcPts val="0"/>
              </a:spcBef>
              <a:spcAft>
                <a:spcPts val="0"/>
              </a:spcAft>
              <a:buSzPts val="1200"/>
              <a:buNone/>
            </a:lvl5pPr>
            <a:lvl6pPr algn="r" indent="0" lvl="5" marL="0">
              <a:lnSpc>
                <a:spcPct val="100000"/>
              </a:lnSpc>
              <a:spcBef>
                <a:spcPts val="0"/>
              </a:spcBef>
              <a:spcAft>
                <a:spcPts val="0"/>
              </a:spcAft>
              <a:buSzPts val="1200"/>
              <a:buNone/>
            </a:lvl6pPr>
            <a:lvl7pPr algn="r" indent="0" lvl="6" marL="0">
              <a:lnSpc>
                <a:spcPct val="100000"/>
              </a:lnSpc>
              <a:spcBef>
                <a:spcPts val="0"/>
              </a:spcBef>
              <a:spcAft>
                <a:spcPts val="0"/>
              </a:spcAft>
              <a:buSzPts val="1200"/>
              <a:buNone/>
            </a:lvl7pPr>
            <a:lvl8pPr algn="r" indent="0" lvl="7" marL="0">
              <a:lnSpc>
                <a:spcPct val="100000"/>
              </a:lnSpc>
              <a:spcBef>
                <a:spcPts val="0"/>
              </a:spcBef>
              <a:spcAft>
                <a:spcPts val="0"/>
              </a:spcAft>
              <a:buSzPts val="1200"/>
              <a:buNone/>
            </a:lvl8pPr>
            <a:lvl9pPr algn="r" indent="0" lvl="8" marL="0">
              <a:lnSpc>
                <a:spcPct val="100000"/>
              </a:lnSpc>
              <a:spcBef>
                <a:spcPts val="0"/>
              </a:spcBef>
              <a:spcAft>
                <a:spcPts val="0"/>
              </a:spcAft>
              <a:buSzPts val="1200"/>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66" name="Shape 43"/>
        <p:cNvGrpSpPr/>
        <p:nvPr/>
      </p:nvGrpSpPr>
      <p:grpSpPr>
        <a:xfrm>
          <a:off x="0" y="0"/>
          <a:ext cx="0" cy="0"/>
          <a:chOff x="0" y="0"/>
          <a:chExt cx="0" cy="0"/>
        </a:xfrm>
      </p:grpSpPr>
      <p:sp>
        <p:nvSpPr>
          <p:cNvPr id="1048787" name="Google Shape;44;p6"/>
          <p:cNvSpPr txBox="1">
            <a:spLocks noGrp="1"/>
          </p:cNvSpPr>
          <p:nvPr>
            <p:ph type="title"/>
          </p:nvPr>
        </p:nvSpPr>
        <p:spPr>
          <a:xfrm>
            <a:off x="457200" y="586740"/>
            <a:ext cx="8229600" cy="952500"/>
          </a:xfrm>
          <a:prstGeom prst="rect"/>
          <a:noFill/>
          <a:ln>
            <a:noFill/>
          </a:ln>
        </p:spPr>
        <p:txBody>
          <a:bodyPr anchor="b" anchorCtr="0" bIns="0" lIns="0" rIns="0" spcFirstLastPara="1" tIns="45700" wrap="square">
            <a:noAutofit/>
          </a:bodyPr>
          <a:lstStyle>
            <a:lvl1pPr algn="l" lvl="0">
              <a:spcBef>
                <a:spcPts val="0"/>
              </a:spcBef>
              <a:spcAft>
                <a:spcPts val="0"/>
              </a:spcAft>
              <a:buClr>
                <a:schemeClr val="dk2"/>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88" name="Google Shape;45;p6"/>
          <p:cNvSpPr txBox="1">
            <a:spLocks noGrp="1"/>
          </p:cNvSpPr>
          <p:nvPr>
            <p:ph type="body" idx="1"/>
          </p:nvPr>
        </p:nvSpPr>
        <p:spPr>
          <a:xfrm>
            <a:off x="457200" y="1600071"/>
            <a:ext cx="4038600" cy="3695700"/>
          </a:xfrm>
          <a:prstGeom prst="rect"/>
          <a:noFill/>
          <a:ln>
            <a:noFill/>
          </a:ln>
        </p:spPr>
        <p:txBody>
          <a:bodyPr anchor="t" anchorCtr="0" bIns="45700" lIns="91425" rIns="91425" spcFirstLastPara="1" tIns="45700" wrap="square">
            <a:noAutofit/>
          </a:bodyPr>
          <a:lstStyle>
            <a:lvl1pPr algn="l" indent="-385445" lvl="0" marL="457200">
              <a:spcBef>
                <a:spcPts val="520"/>
              </a:spcBef>
              <a:spcAft>
                <a:spcPts val="0"/>
              </a:spcAft>
              <a:buSzPts val="2470"/>
              <a:buChar char="⚫"/>
              <a:defRPr sz="2600"/>
            </a:lvl1pPr>
            <a:lvl2pPr algn="l" indent="-358140" lvl="1" marL="914400">
              <a:spcBef>
                <a:spcPts val="480"/>
              </a:spcBef>
              <a:spcAft>
                <a:spcPts val="0"/>
              </a:spcAft>
              <a:buSzPts val="2040"/>
              <a:buChar char="⚫"/>
              <a:defRPr sz="2400"/>
            </a:lvl2pPr>
            <a:lvl3pPr algn="l" indent="-317500" lvl="2" marL="1371600">
              <a:spcBef>
                <a:spcPts val="400"/>
              </a:spcBef>
              <a:spcAft>
                <a:spcPts val="0"/>
              </a:spcAft>
              <a:buSzPts val="1400"/>
              <a:buChar char="⚫"/>
              <a:defRPr sz="2000"/>
            </a:lvl3pPr>
            <a:lvl4pPr algn="l" indent="-302894" lvl="3" marL="1828800">
              <a:spcBef>
                <a:spcPts val="360"/>
              </a:spcBef>
              <a:spcAft>
                <a:spcPts val="0"/>
              </a:spcAft>
              <a:buSzPts val="1170"/>
              <a:buChar char="⚫"/>
              <a:defRPr sz="1800"/>
            </a:lvl4pPr>
            <a:lvl5pPr algn="l" indent="-302895" lvl="4" marL="2286000">
              <a:spcBef>
                <a:spcPts val="360"/>
              </a:spcBef>
              <a:spcAft>
                <a:spcPts val="0"/>
              </a:spcAft>
              <a:buSzPts val="1170"/>
              <a:buChar char="⚫"/>
              <a:defRPr sz="1800"/>
            </a:lvl5pPr>
            <a:lvl6pPr algn="l" indent="-320039" lvl="5" marL="2743200">
              <a:spcBef>
                <a:spcPts val="360"/>
              </a:spcBef>
              <a:spcAft>
                <a:spcPts val="0"/>
              </a:spcAft>
              <a:buSzPts val="1440"/>
              <a:buChar char="⚫"/>
            </a:lvl6pPr>
            <a:lvl7pPr algn="l" indent="-320039" lvl="6" marL="3200400">
              <a:spcBef>
                <a:spcPts val="360"/>
              </a:spcBef>
              <a:spcAft>
                <a:spcPts val="0"/>
              </a:spcAft>
              <a:buSzPts val="1440"/>
              <a:buChar char="⚫"/>
            </a:lvl7pPr>
            <a:lvl8pPr algn="l" indent="-342900" lvl="7" marL="3657600">
              <a:spcBef>
                <a:spcPts val="360"/>
              </a:spcBef>
              <a:spcAft>
                <a:spcPts val="0"/>
              </a:spcAft>
              <a:buSzPts val="1800"/>
              <a:buChar char="•"/>
            </a:lvl8pPr>
            <a:lvl9pPr algn="l" indent="-342900" lvl="8" marL="4114800">
              <a:spcBef>
                <a:spcPts val="360"/>
              </a:spcBef>
              <a:spcAft>
                <a:spcPts val="0"/>
              </a:spcAft>
              <a:buSzPts val="1800"/>
              <a:buChar char="•"/>
            </a:lvl9pPr>
          </a:lstStyle>
          <a:p/>
        </p:txBody>
      </p:sp>
      <p:sp>
        <p:nvSpPr>
          <p:cNvPr id="1048789" name="Google Shape;46;p6"/>
          <p:cNvSpPr txBox="1">
            <a:spLocks noGrp="1"/>
          </p:cNvSpPr>
          <p:nvPr>
            <p:ph type="body" idx="2"/>
          </p:nvPr>
        </p:nvSpPr>
        <p:spPr>
          <a:xfrm>
            <a:off x="4648200" y="1600071"/>
            <a:ext cx="4038600" cy="3695700"/>
          </a:xfrm>
          <a:prstGeom prst="rect"/>
          <a:noFill/>
          <a:ln>
            <a:noFill/>
          </a:ln>
        </p:spPr>
        <p:txBody>
          <a:bodyPr anchor="t" anchorCtr="0" bIns="45700" lIns="91425" rIns="91425" spcFirstLastPara="1" tIns="45700" wrap="square">
            <a:noAutofit/>
          </a:bodyPr>
          <a:lstStyle>
            <a:lvl1pPr algn="l" indent="-385445" lvl="0" marL="457200">
              <a:spcBef>
                <a:spcPts val="520"/>
              </a:spcBef>
              <a:spcAft>
                <a:spcPts val="0"/>
              </a:spcAft>
              <a:buSzPts val="2470"/>
              <a:buChar char="⚫"/>
              <a:defRPr sz="2600"/>
            </a:lvl1pPr>
            <a:lvl2pPr algn="l" indent="-358140" lvl="1" marL="914400">
              <a:spcBef>
                <a:spcPts val="480"/>
              </a:spcBef>
              <a:spcAft>
                <a:spcPts val="0"/>
              </a:spcAft>
              <a:buSzPts val="2040"/>
              <a:buChar char="⚫"/>
              <a:defRPr sz="2400"/>
            </a:lvl2pPr>
            <a:lvl3pPr algn="l" indent="-317500" lvl="2" marL="1371600">
              <a:spcBef>
                <a:spcPts val="400"/>
              </a:spcBef>
              <a:spcAft>
                <a:spcPts val="0"/>
              </a:spcAft>
              <a:buSzPts val="1400"/>
              <a:buChar char="⚫"/>
              <a:defRPr sz="2000"/>
            </a:lvl3pPr>
            <a:lvl4pPr algn="l" indent="-302894" lvl="3" marL="1828800">
              <a:spcBef>
                <a:spcPts val="360"/>
              </a:spcBef>
              <a:spcAft>
                <a:spcPts val="0"/>
              </a:spcAft>
              <a:buSzPts val="1170"/>
              <a:buChar char="⚫"/>
              <a:defRPr sz="1800"/>
            </a:lvl4pPr>
            <a:lvl5pPr algn="l" indent="-302895" lvl="4" marL="2286000">
              <a:spcBef>
                <a:spcPts val="360"/>
              </a:spcBef>
              <a:spcAft>
                <a:spcPts val="0"/>
              </a:spcAft>
              <a:buSzPts val="1170"/>
              <a:buChar char="⚫"/>
              <a:defRPr sz="1800"/>
            </a:lvl5pPr>
            <a:lvl6pPr algn="l" indent="-320039" lvl="5" marL="2743200">
              <a:spcBef>
                <a:spcPts val="360"/>
              </a:spcBef>
              <a:spcAft>
                <a:spcPts val="0"/>
              </a:spcAft>
              <a:buSzPts val="1440"/>
              <a:buChar char="⚫"/>
            </a:lvl6pPr>
            <a:lvl7pPr algn="l" indent="-320039" lvl="6" marL="3200400">
              <a:spcBef>
                <a:spcPts val="360"/>
              </a:spcBef>
              <a:spcAft>
                <a:spcPts val="0"/>
              </a:spcAft>
              <a:buSzPts val="1440"/>
              <a:buChar char="⚫"/>
            </a:lvl7pPr>
            <a:lvl8pPr algn="l" indent="-342900" lvl="7" marL="3657600">
              <a:spcBef>
                <a:spcPts val="360"/>
              </a:spcBef>
              <a:spcAft>
                <a:spcPts val="0"/>
              </a:spcAft>
              <a:buSzPts val="1800"/>
              <a:buChar char="•"/>
            </a:lvl8pPr>
            <a:lvl9pPr algn="l" indent="-342900" lvl="8" marL="4114800">
              <a:spcBef>
                <a:spcPts val="360"/>
              </a:spcBef>
              <a:spcAft>
                <a:spcPts val="0"/>
              </a:spcAft>
              <a:buSzPts val="1800"/>
              <a:buChar char="•"/>
            </a:lvl9pPr>
          </a:lstStyle>
          <a:p/>
        </p:txBody>
      </p:sp>
      <p:sp>
        <p:nvSpPr>
          <p:cNvPr id="1048790" name="Google Shape;47;p6"/>
          <p:cNvSpPr txBox="1">
            <a:spLocks noGrp="1"/>
          </p:cNvSpPr>
          <p:nvPr>
            <p:ph type="dt" idx="10"/>
          </p:nvPr>
        </p:nvSpPr>
        <p:spPr>
          <a:xfrm>
            <a:off x="457200" y="5296959"/>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1" name="Google Shape;48;p6"/>
          <p:cNvSpPr txBox="1">
            <a:spLocks noGrp="1"/>
          </p:cNvSpPr>
          <p:nvPr>
            <p:ph type="ftr" idx="11"/>
          </p:nvPr>
        </p:nvSpPr>
        <p:spPr>
          <a:xfrm>
            <a:off x="2667000" y="5296959"/>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2" name="Google Shape;49;p6"/>
          <p:cNvSpPr txBox="1">
            <a:spLocks noGrp="1"/>
          </p:cNvSpPr>
          <p:nvPr>
            <p:ph type="sldNum" idx="12"/>
          </p:nvPr>
        </p:nvSpPr>
        <p:spPr>
          <a:xfrm>
            <a:off x="7924800" y="5296959"/>
            <a:ext cx="762000" cy="304271"/>
          </a:xfrm>
          <a:prstGeom prst="rect"/>
          <a:noFill/>
          <a:ln>
            <a:noFill/>
          </a:ln>
        </p:spPr>
        <p:txBody>
          <a:bodyPr anchor="b" anchorCtr="0" bIns="0" lIns="0" rIns="0" spcFirstLastPara="1" tIns="0" wrap="square">
            <a:noAutofit/>
          </a:bodyPr>
          <a:lstStyle>
            <a:lvl1pPr algn="r" indent="0" lvl="0" marL="0">
              <a:lnSpc>
                <a:spcPct val="100000"/>
              </a:lnSpc>
              <a:spcBef>
                <a:spcPts val="0"/>
              </a:spcBef>
              <a:spcAft>
                <a:spcPts val="0"/>
              </a:spcAft>
              <a:buSzPts val="1200"/>
              <a:buNone/>
            </a:lvl1pPr>
            <a:lvl2pPr algn="r" indent="0" lvl="1" marL="0">
              <a:lnSpc>
                <a:spcPct val="100000"/>
              </a:lnSpc>
              <a:spcBef>
                <a:spcPts val="0"/>
              </a:spcBef>
              <a:spcAft>
                <a:spcPts val="0"/>
              </a:spcAft>
              <a:buSzPts val="1200"/>
              <a:buNone/>
            </a:lvl2pPr>
            <a:lvl3pPr algn="r" indent="0" lvl="2" marL="0">
              <a:lnSpc>
                <a:spcPct val="100000"/>
              </a:lnSpc>
              <a:spcBef>
                <a:spcPts val="0"/>
              </a:spcBef>
              <a:spcAft>
                <a:spcPts val="0"/>
              </a:spcAft>
              <a:buSzPts val="1200"/>
              <a:buNone/>
            </a:lvl3pPr>
            <a:lvl4pPr algn="r" indent="0" lvl="3" marL="0">
              <a:lnSpc>
                <a:spcPct val="100000"/>
              </a:lnSpc>
              <a:spcBef>
                <a:spcPts val="0"/>
              </a:spcBef>
              <a:spcAft>
                <a:spcPts val="0"/>
              </a:spcAft>
              <a:buSzPts val="1200"/>
              <a:buNone/>
            </a:lvl4pPr>
            <a:lvl5pPr algn="r" indent="0" lvl="4" marL="0">
              <a:lnSpc>
                <a:spcPct val="100000"/>
              </a:lnSpc>
              <a:spcBef>
                <a:spcPts val="0"/>
              </a:spcBef>
              <a:spcAft>
                <a:spcPts val="0"/>
              </a:spcAft>
              <a:buSzPts val="1200"/>
              <a:buNone/>
            </a:lvl5pPr>
            <a:lvl6pPr algn="r" indent="0" lvl="5" marL="0">
              <a:lnSpc>
                <a:spcPct val="100000"/>
              </a:lnSpc>
              <a:spcBef>
                <a:spcPts val="0"/>
              </a:spcBef>
              <a:spcAft>
                <a:spcPts val="0"/>
              </a:spcAft>
              <a:buSzPts val="1200"/>
              <a:buNone/>
            </a:lvl6pPr>
            <a:lvl7pPr algn="r" indent="0" lvl="6" marL="0">
              <a:lnSpc>
                <a:spcPct val="100000"/>
              </a:lnSpc>
              <a:spcBef>
                <a:spcPts val="0"/>
              </a:spcBef>
              <a:spcAft>
                <a:spcPts val="0"/>
              </a:spcAft>
              <a:buSzPts val="1200"/>
              <a:buNone/>
            </a:lvl7pPr>
            <a:lvl8pPr algn="r" indent="0" lvl="7" marL="0">
              <a:lnSpc>
                <a:spcPct val="100000"/>
              </a:lnSpc>
              <a:spcBef>
                <a:spcPts val="0"/>
              </a:spcBef>
              <a:spcAft>
                <a:spcPts val="0"/>
              </a:spcAft>
              <a:buSzPts val="1200"/>
              <a:buNone/>
            </a:lvl8pPr>
            <a:lvl9pPr algn="r" indent="0" lvl="8" marL="0">
              <a:lnSpc>
                <a:spcPct val="100000"/>
              </a:lnSpc>
              <a:spcBef>
                <a:spcPts val="0"/>
              </a:spcBef>
              <a:spcAft>
                <a:spcPts val="0"/>
              </a:spcAft>
              <a:buSzPts val="1200"/>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67" name="Shape 50"/>
        <p:cNvGrpSpPr/>
        <p:nvPr/>
      </p:nvGrpSpPr>
      <p:grpSpPr>
        <a:xfrm>
          <a:off x="0" y="0"/>
          <a:ext cx="0" cy="0"/>
          <a:chOff x="0" y="0"/>
          <a:chExt cx="0" cy="0"/>
        </a:xfrm>
      </p:grpSpPr>
      <p:sp>
        <p:nvSpPr>
          <p:cNvPr id="1048793" name="Google Shape;51;p7"/>
          <p:cNvSpPr txBox="1">
            <a:spLocks noGrp="1"/>
          </p:cNvSpPr>
          <p:nvPr>
            <p:ph type="title"/>
          </p:nvPr>
        </p:nvSpPr>
        <p:spPr>
          <a:xfrm>
            <a:off x="457200" y="586740"/>
            <a:ext cx="8229600" cy="952500"/>
          </a:xfrm>
          <a:prstGeom prst="rect"/>
          <a:noFill/>
          <a:ln>
            <a:noFill/>
          </a:ln>
        </p:spPr>
        <p:txBody>
          <a:bodyPr anchor="b" anchorCtr="0" bIns="0" lIns="0" rIns="0" spcFirstLastPara="1" tIns="45700" wrap="square">
            <a:noAutofit/>
          </a:bodyPr>
          <a:lstStyle>
            <a:lvl1pPr algn="l" lvl="0">
              <a:spcBef>
                <a:spcPts val="0"/>
              </a:spcBef>
              <a:spcAft>
                <a:spcPts val="0"/>
              </a:spcAft>
              <a:buClr>
                <a:schemeClr val="dk2"/>
              </a:buClr>
              <a:buSzPts val="5000"/>
              <a:buFont typeface="Calibri"/>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94" name="Google Shape;52;p7"/>
          <p:cNvSpPr txBox="1">
            <a:spLocks noGrp="1"/>
          </p:cNvSpPr>
          <p:nvPr>
            <p:ph type="body" idx="1"/>
          </p:nvPr>
        </p:nvSpPr>
        <p:spPr>
          <a:xfrm>
            <a:off x="457200" y="1546040"/>
            <a:ext cx="4040188" cy="549460"/>
          </a:xfrm>
          <a:prstGeom prst="rect"/>
          <a:noFill/>
          <a:ln>
            <a:noFill/>
          </a:ln>
        </p:spPr>
        <p:txBody>
          <a:bodyPr anchor="ctr" anchorCtr="0" bIns="0" lIns="45700" rIns="45700" spcFirstLastPara="1" tIns="0" wrap="square">
            <a:noAutofit/>
          </a:bodyPr>
          <a:lstStyle>
            <a:lvl1pPr algn="l" indent="-228600" lvl="0" marL="457200">
              <a:spcBef>
                <a:spcPts val="480"/>
              </a:spcBef>
              <a:spcAft>
                <a:spcPts val="0"/>
              </a:spcAft>
              <a:buSzPts val="2280"/>
              <a:buNone/>
              <a:defRPr b="1" cap="none" sz="2400">
                <a:solidFill>
                  <a:schemeClr val="dk2"/>
                </a:solidFill>
              </a:defRPr>
            </a:lvl1pPr>
            <a:lvl2pPr algn="l" indent="-228600" lvl="1" marL="914400">
              <a:spcBef>
                <a:spcPts val="400"/>
              </a:spcBef>
              <a:spcAft>
                <a:spcPts val="0"/>
              </a:spcAft>
              <a:buSzPts val="1700"/>
              <a:buNone/>
              <a:defRPr b="1" sz="2000"/>
            </a:lvl2pPr>
            <a:lvl3pPr algn="l" indent="-228600" lvl="2" marL="1371600">
              <a:spcBef>
                <a:spcPts val="360"/>
              </a:spcBef>
              <a:spcAft>
                <a:spcPts val="0"/>
              </a:spcAft>
              <a:buSzPts val="1260"/>
              <a:buNone/>
              <a:defRPr b="1" sz="1800"/>
            </a:lvl3pPr>
            <a:lvl4pPr algn="l" indent="-228600" lvl="3" marL="1828800">
              <a:spcBef>
                <a:spcPts val="320"/>
              </a:spcBef>
              <a:spcAft>
                <a:spcPts val="0"/>
              </a:spcAft>
              <a:buSzPts val="1040"/>
              <a:buNone/>
              <a:defRPr b="1" sz="1600"/>
            </a:lvl4pPr>
            <a:lvl5pPr algn="l" indent="-228600" lvl="4" marL="2286000">
              <a:spcBef>
                <a:spcPts val="320"/>
              </a:spcBef>
              <a:spcAft>
                <a:spcPts val="0"/>
              </a:spcAft>
              <a:buSzPts val="1040"/>
              <a:buNone/>
              <a:defRPr b="1" sz="1600"/>
            </a:lvl5pPr>
            <a:lvl6pPr algn="l" indent="-320039" lvl="5" marL="2743200">
              <a:spcBef>
                <a:spcPts val="360"/>
              </a:spcBef>
              <a:spcAft>
                <a:spcPts val="0"/>
              </a:spcAft>
              <a:buSzPts val="1440"/>
              <a:buChar char="⚫"/>
            </a:lvl6pPr>
            <a:lvl7pPr algn="l" indent="-320039" lvl="6" marL="3200400">
              <a:spcBef>
                <a:spcPts val="360"/>
              </a:spcBef>
              <a:spcAft>
                <a:spcPts val="0"/>
              </a:spcAft>
              <a:buSzPts val="1440"/>
              <a:buChar char="⚫"/>
            </a:lvl7pPr>
            <a:lvl8pPr algn="l" indent="-342900" lvl="7" marL="3657600">
              <a:spcBef>
                <a:spcPts val="360"/>
              </a:spcBef>
              <a:spcAft>
                <a:spcPts val="0"/>
              </a:spcAft>
              <a:buSzPts val="1800"/>
              <a:buChar char="•"/>
            </a:lvl8pPr>
            <a:lvl9pPr algn="l" indent="-342900" lvl="8" marL="4114800">
              <a:spcBef>
                <a:spcPts val="360"/>
              </a:spcBef>
              <a:spcAft>
                <a:spcPts val="0"/>
              </a:spcAft>
              <a:buSzPts val="1800"/>
              <a:buChar char="•"/>
            </a:lvl9pPr>
          </a:lstStyle>
          <a:p/>
        </p:txBody>
      </p:sp>
      <p:sp>
        <p:nvSpPr>
          <p:cNvPr id="1048795" name="Google Shape;53;p7"/>
          <p:cNvSpPr txBox="1">
            <a:spLocks noGrp="1"/>
          </p:cNvSpPr>
          <p:nvPr>
            <p:ph type="body" idx="2"/>
          </p:nvPr>
        </p:nvSpPr>
        <p:spPr>
          <a:xfrm>
            <a:off x="4645026" y="1549798"/>
            <a:ext cx="4041775" cy="545703"/>
          </a:xfrm>
          <a:prstGeom prst="rect"/>
          <a:noFill/>
          <a:ln>
            <a:noFill/>
          </a:ln>
        </p:spPr>
        <p:txBody>
          <a:bodyPr anchor="ctr" anchorCtr="0" bIns="0" lIns="45700" rIns="45700" spcFirstLastPara="1" tIns="0" wrap="square">
            <a:noAutofit/>
          </a:bodyPr>
          <a:lstStyle>
            <a:lvl1pPr algn="l" indent="-228600" lvl="0" marL="457200">
              <a:spcBef>
                <a:spcPts val="480"/>
              </a:spcBef>
              <a:spcAft>
                <a:spcPts val="0"/>
              </a:spcAft>
              <a:buSzPts val="2280"/>
              <a:buNone/>
              <a:defRPr b="1" cap="none" sz="2400">
                <a:solidFill>
                  <a:schemeClr val="dk2"/>
                </a:solidFill>
              </a:defRPr>
            </a:lvl1pPr>
            <a:lvl2pPr algn="l" indent="-228600" lvl="1" marL="914400">
              <a:spcBef>
                <a:spcPts val="400"/>
              </a:spcBef>
              <a:spcAft>
                <a:spcPts val="0"/>
              </a:spcAft>
              <a:buSzPts val="1700"/>
              <a:buNone/>
              <a:defRPr b="1" sz="2000"/>
            </a:lvl2pPr>
            <a:lvl3pPr algn="l" indent="-228600" lvl="2" marL="1371600">
              <a:spcBef>
                <a:spcPts val="360"/>
              </a:spcBef>
              <a:spcAft>
                <a:spcPts val="0"/>
              </a:spcAft>
              <a:buSzPts val="1260"/>
              <a:buNone/>
              <a:defRPr b="1" sz="1800"/>
            </a:lvl3pPr>
            <a:lvl4pPr algn="l" indent="-228600" lvl="3" marL="1828800">
              <a:spcBef>
                <a:spcPts val="320"/>
              </a:spcBef>
              <a:spcAft>
                <a:spcPts val="0"/>
              </a:spcAft>
              <a:buSzPts val="1040"/>
              <a:buNone/>
              <a:defRPr b="1" sz="1600"/>
            </a:lvl4pPr>
            <a:lvl5pPr algn="l" indent="-228600" lvl="4" marL="2286000">
              <a:spcBef>
                <a:spcPts val="320"/>
              </a:spcBef>
              <a:spcAft>
                <a:spcPts val="0"/>
              </a:spcAft>
              <a:buSzPts val="1040"/>
              <a:buNone/>
              <a:defRPr b="1" sz="1600"/>
            </a:lvl5pPr>
            <a:lvl6pPr algn="l" indent="-320039" lvl="5" marL="2743200">
              <a:spcBef>
                <a:spcPts val="360"/>
              </a:spcBef>
              <a:spcAft>
                <a:spcPts val="0"/>
              </a:spcAft>
              <a:buSzPts val="1440"/>
              <a:buChar char="⚫"/>
            </a:lvl6pPr>
            <a:lvl7pPr algn="l" indent="-320039" lvl="6" marL="3200400">
              <a:spcBef>
                <a:spcPts val="360"/>
              </a:spcBef>
              <a:spcAft>
                <a:spcPts val="0"/>
              </a:spcAft>
              <a:buSzPts val="1440"/>
              <a:buChar char="⚫"/>
            </a:lvl7pPr>
            <a:lvl8pPr algn="l" indent="-342900" lvl="7" marL="3657600">
              <a:spcBef>
                <a:spcPts val="360"/>
              </a:spcBef>
              <a:spcAft>
                <a:spcPts val="0"/>
              </a:spcAft>
              <a:buSzPts val="1800"/>
              <a:buChar char="•"/>
            </a:lvl8pPr>
            <a:lvl9pPr algn="l" indent="-342900" lvl="8" marL="4114800">
              <a:spcBef>
                <a:spcPts val="360"/>
              </a:spcBef>
              <a:spcAft>
                <a:spcPts val="0"/>
              </a:spcAft>
              <a:buSzPts val="1800"/>
              <a:buChar char="•"/>
            </a:lvl9pPr>
          </a:lstStyle>
          <a:p/>
        </p:txBody>
      </p:sp>
      <p:sp>
        <p:nvSpPr>
          <p:cNvPr id="1048796" name="Google Shape;54;p7"/>
          <p:cNvSpPr txBox="1">
            <a:spLocks noGrp="1"/>
          </p:cNvSpPr>
          <p:nvPr>
            <p:ph type="body" idx="3"/>
          </p:nvPr>
        </p:nvSpPr>
        <p:spPr>
          <a:xfrm>
            <a:off x="457200" y="2095500"/>
            <a:ext cx="4040188" cy="3204767"/>
          </a:xfrm>
          <a:prstGeom prst="rect"/>
          <a:noFill/>
          <a:ln>
            <a:noFill/>
          </a:ln>
        </p:spPr>
        <p:txBody>
          <a:bodyPr anchor="t" anchorCtr="0" bIns="45700" lIns="91425" rIns="91425" spcFirstLastPara="1" tIns="0" wrap="square">
            <a:noAutofit/>
          </a:bodyPr>
          <a:lstStyle>
            <a:lvl1pPr algn="l" indent="-361315" lvl="0" marL="457200">
              <a:spcBef>
                <a:spcPts val="440"/>
              </a:spcBef>
              <a:spcAft>
                <a:spcPts val="0"/>
              </a:spcAft>
              <a:buSzPts val="2090"/>
              <a:buChar char="⚫"/>
              <a:defRPr sz="2200"/>
            </a:lvl1pPr>
            <a:lvl2pPr algn="l" indent="-336550" lvl="1" marL="914400">
              <a:spcBef>
                <a:spcPts val="400"/>
              </a:spcBef>
              <a:spcAft>
                <a:spcPts val="0"/>
              </a:spcAft>
              <a:buSzPts val="1700"/>
              <a:buChar char="⚫"/>
              <a:defRPr sz="2000"/>
            </a:lvl2pPr>
            <a:lvl3pPr algn="l" indent="-308610" lvl="2" marL="1371600">
              <a:spcBef>
                <a:spcPts val="360"/>
              </a:spcBef>
              <a:spcAft>
                <a:spcPts val="0"/>
              </a:spcAft>
              <a:buSzPts val="1260"/>
              <a:buChar char="⚫"/>
              <a:defRPr sz="1800"/>
            </a:lvl3pPr>
            <a:lvl4pPr algn="l" indent="-294639" lvl="3" marL="1828800">
              <a:spcBef>
                <a:spcPts val="320"/>
              </a:spcBef>
              <a:spcAft>
                <a:spcPts val="0"/>
              </a:spcAft>
              <a:buSzPts val="1040"/>
              <a:buChar char="⚫"/>
              <a:defRPr sz="1600"/>
            </a:lvl4pPr>
            <a:lvl5pPr algn="l" indent="-294639" lvl="4" marL="2286000">
              <a:spcBef>
                <a:spcPts val="320"/>
              </a:spcBef>
              <a:spcAft>
                <a:spcPts val="0"/>
              </a:spcAft>
              <a:buSzPts val="1040"/>
              <a:buChar char="⚫"/>
              <a:defRPr sz="1600"/>
            </a:lvl5pPr>
            <a:lvl6pPr algn="l" indent="-320039" lvl="5" marL="2743200">
              <a:spcBef>
                <a:spcPts val="360"/>
              </a:spcBef>
              <a:spcAft>
                <a:spcPts val="0"/>
              </a:spcAft>
              <a:buSzPts val="1440"/>
              <a:buChar char="⚫"/>
            </a:lvl6pPr>
            <a:lvl7pPr algn="l" indent="-320039" lvl="6" marL="3200400">
              <a:spcBef>
                <a:spcPts val="360"/>
              </a:spcBef>
              <a:spcAft>
                <a:spcPts val="0"/>
              </a:spcAft>
              <a:buSzPts val="1440"/>
              <a:buChar char="⚫"/>
            </a:lvl7pPr>
            <a:lvl8pPr algn="l" indent="-342900" lvl="7" marL="3657600">
              <a:spcBef>
                <a:spcPts val="360"/>
              </a:spcBef>
              <a:spcAft>
                <a:spcPts val="0"/>
              </a:spcAft>
              <a:buSzPts val="1800"/>
              <a:buChar char="•"/>
            </a:lvl8pPr>
            <a:lvl9pPr algn="l" indent="-342900" lvl="8" marL="4114800">
              <a:spcBef>
                <a:spcPts val="360"/>
              </a:spcBef>
              <a:spcAft>
                <a:spcPts val="0"/>
              </a:spcAft>
              <a:buSzPts val="1800"/>
              <a:buChar char="•"/>
            </a:lvl9pPr>
          </a:lstStyle>
          <a:p/>
        </p:txBody>
      </p:sp>
      <p:sp>
        <p:nvSpPr>
          <p:cNvPr id="1048797" name="Google Shape;55;p7"/>
          <p:cNvSpPr txBox="1">
            <a:spLocks noGrp="1"/>
          </p:cNvSpPr>
          <p:nvPr>
            <p:ph type="body" idx="4"/>
          </p:nvPr>
        </p:nvSpPr>
        <p:spPr>
          <a:xfrm>
            <a:off x="4645026" y="2095500"/>
            <a:ext cx="4041775" cy="3204767"/>
          </a:xfrm>
          <a:prstGeom prst="rect"/>
          <a:noFill/>
          <a:ln>
            <a:noFill/>
          </a:ln>
        </p:spPr>
        <p:txBody>
          <a:bodyPr anchor="t" anchorCtr="0" bIns="45700" lIns="91425" rIns="91425" spcFirstLastPara="1" tIns="0" wrap="square">
            <a:noAutofit/>
          </a:bodyPr>
          <a:lstStyle>
            <a:lvl1pPr algn="l" indent="-361315" lvl="0" marL="457200">
              <a:spcBef>
                <a:spcPts val="440"/>
              </a:spcBef>
              <a:spcAft>
                <a:spcPts val="0"/>
              </a:spcAft>
              <a:buSzPts val="2090"/>
              <a:buChar char="⚫"/>
              <a:defRPr sz="2200"/>
            </a:lvl1pPr>
            <a:lvl2pPr algn="l" indent="-336550" lvl="1" marL="914400">
              <a:spcBef>
                <a:spcPts val="400"/>
              </a:spcBef>
              <a:spcAft>
                <a:spcPts val="0"/>
              </a:spcAft>
              <a:buSzPts val="1700"/>
              <a:buChar char="⚫"/>
              <a:defRPr sz="2000"/>
            </a:lvl2pPr>
            <a:lvl3pPr algn="l" indent="-308610" lvl="2" marL="1371600">
              <a:spcBef>
                <a:spcPts val="360"/>
              </a:spcBef>
              <a:spcAft>
                <a:spcPts val="0"/>
              </a:spcAft>
              <a:buSzPts val="1260"/>
              <a:buChar char="⚫"/>
              <a:defRPr sz="1800"/>
            </a:lvl3pPr>
            <a:lvl4pPr algn="l" indent="-294639" lvl="3" marL="1828800">
              <a:spcBef>
                <a:spcPts val="320"/>
              </a:spcBef>
              <a:spcAft>
                <a:spcPts val="0"/>
              </a:spcAft>
              <a:buSzPts val="1040"/>
              <a:buChar char="⚫"/>
              <a:defRPr sz="1600"/>
            </a:lvl4pPr>
            <a:lvl5pPr algn="l" indent="-294639" lvl="4" marL="2286000">
              <a:spcBef>
                <a:spcPts val="320"/>
              </a:spcBef>
              <a:spcAft>
                <a:spcPts val="0"/>
              </a:spcAft>
              <a:buSzPts val="1040"/>
              <a:buChar char="⚫"/>
              <a:defRPr sz="1600"/>
            </a:lvl5pPr>
            <a:lvl6pPr algn="l" indent="-320039" lvl="5" marL="2743200">
              <a:spcBef>
                <a:spcPts val="360"/>
              </a:spcBef>
              <a:spcAft>
                <a:spcPts val="0"/>
              </a:spcAft>
              <a:buSzPts val="1440"/>
              <a:buChar char="⚫"/>
            </a:lvl6pPr>
            <a:lvl7pPr algn="l" indent="-320039" lvl="6" marL="3200400">
              <a:spcBef>
                <a:spcPts val="360"/>
              </a:spcBef>
              <a:spcAft>
                <a:spcPts val="0"/>
              </a:spcAft>
              <a:buSzPts val="1440"/>
              <a:buChar char="⚫"/>
            </a:lvl7pPr>
            <a:lvl8pPr algn="l" indent="-342900" lvl="7" marL="3657600">
              <a:spcBef>
                <a:spcPts val="360"/>
              </a:spcBef>
              <a:spcAft>
                <a:spcPts val="0"/>
              </a:spcAft>
              <a:buSzPts val="1800"/>
              <a:buChar char="•"/>
            </a:lvl8pPr>
            <a:lvl9pPr algn="l" indent="-342900" lvl="8" marL="4114800">
              <a:spcBef>
                <a:spcPts val="360"/>
              </a:spcBef>
              <a:spcAft>
                <a:spcPts val="0"/>
              </a:spcAft>
              <a:buSzPts val="1800"/>
              <a:buChar char="•"/>
            </a:lvl9pPr>
          </a:lstStyle>
          <a:p/>
        </p:txBody>
      </p:sp>
      <p:sp>
        <p:nvSpPr>
          <p:cNvPr id="1048798" name="Google Shape;56;p7"/>
          <p:cNvSpPr txBox="1">
            <a:spLocks noGrp="1"/>
          </p:cNvSpPr>
          <p:nvPr>
            <p:ph type="dt" idx="10"/>
          </p:nvPr>
        </p:nvSpPr>
        <p:spPr>
          <a:xfrm>
            <a:off x="457200" y="5296959"/>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9" name="Google Shape;57;p7"/>
          <p:cNvSpPr txBox="1">
            <a:spLocks noGrp="1"/>
          </p:cNvSpPr>
          <p:nvPr>
            <p:ph type="ftr" idx="11"/>
          </p:nvPr>
        </p:nvSpPr>
        <p:spPr>
          <a:xfrm>
            <a:off x="2667000" y="5296959"/>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0" name="Google Shape;58;p7"/>
          <p:cNvSpPr txBox="1">
            <a:spLocks noGrp="1"/>
          </p:cNvSpPr>
          <p:nvPr>
            <p:ph type="sldNum" idx="12"/>
          </p:nvPr>
        </p:nvSpPr>
        <p:spPr>
          <a:xfrm>
            <a:off x="7924800" y="5296959"/>
            <a:ext cx="762000" cy="304271"/>
          </a:xfrm>
          <a:prstGeom prst="rect"/>
          <a:noFill/>
          <a:ln>
            <a:noFill/>
          </a:ln>
        </p:spPr>
        <p:txBody>
          <a:bodyPr anchor="b" anchorCtr="0" bIns="0" lIns="0" rIns="0" spcFirstLastPara="1" tIns="0" wrap="square">
            <a:noAutofit/>
          </a:bodyPr>
          <a:lstStyle>
            <a:lvl1pPr algn="r" indent="0" lvl="0" marL="0">
              <a:lnSpc>
                <a:spcPct val="100000"/>
              </a:lnSpc>
              <a:spcBef>
                <a:spcPts val="0"/>
              </a:spcBef>
              <a:spcAft>
                <a:spcPts val="0"/>
              </a:spcAft>
              <a:buSzPts val="1200"/>
              <a:buNone/>
            </a:lvl1pPr>
            <a:lvl2pPr algn="r" indent="0" lvl="1" marL="0">
              <a:lnSpc>
                <a:spcPct val="100000"/>
              </a:lnSpc>
              <a:spcBef>
                <a:spcPts val="0"/>
              </a:spcBef>
              <a:spcAft>
                <a:spcPts val="0"/>
              </a:spcAft>
              <a:buSzPts val="1200"/>
              <a:buNone/>
            </a:lvl2pPr>
            <a:lvl3pPr algn="r" indent="0" lvl="2" marL="0">
              <a:lnSpc>
                <a:spcPct val="100000"/>
              </a:lnSpc>
              <a:spcBef>
                <a:spcPts val="0"/>
              </a:spcBef>
              <a:spcAft>
                <a:spcPts val="0"/>
              </a:spcAft>
              <a:buSzPts val="1200"/>
              <a:buNone/>
            </a:lvl3pPr>
            <a:lvl4pPr algn="r" indent="0" lvl="3" marL="0">
              <a:lnSpc>
                <a:spcPct val="100000"/>
              </a:lnSpc>
              <a:spcBef>
                <a:spcPts val="0"/>
              </a:spcBef>
              <a:spcAft>
                <a:spcPts val="0"/>
              </a:spcAft>
              <a:buSzPts val="1200"/>
              <a:buNone/>
            </a:lvl4pPr>
            <a:lvl5pPr algn="r" indent="0" lvl="4" marL="0">
              <a:lnSpc>
                <a:spcPct val="100000"/>
              </a:lnSpc>
              <a:spcBef>
                <a:spcPts val="0"/>
              </a:spcBef>
              <a:spcAft>
                <a:spcPts val="0"/>
              </a:spcAft>
              <a:buSzPts val="1200"/>
              <a:buNone/>
            </a:lvl5pPr>
            <a:lvl6pPr algn="r" indent="0" lvl="5" marL="0">
              <a:lnSpc>
                <a:spcPct val="100000"/>
              </a:lnSpc>
              <a:spcBef>
                <a:spcPts val="0"/>
              </a:spcBef>
              <a:spcAft>
                <a:spcPts val="0"/>
              </a:spcAft>
              <a:buSzPts val="1200"/>
              <a:buNone/>
            </a:lvl6pPr>
            <a:lvl7pPr algn="r" indent="0" lvl="6" marL="0">
              <a:lnSpc>
                <a:spcPct val="100000"/>
              </a:lnSpc>
              <a:spcBef>
                <a:spcPts val="0"/>
              </a:spcBef>
              <a:spcAft>
                <a:spcPts val="0"/>
              </a:spcAft>
              <a:buSzPts val="1200"/>
              <a:buNone/>
            </a:lvl7pPr>
            <a:lvl8pPr algn="r" indent="0" lvl="7" marL="0">
              <a:lnSpc>
                <a:spcPct val="100000"/>
              </a:lnSpc>
              <a:spcBef>
                <a:spcPts val="0"/>
              </a:spcBef>
              <a:spcAft>
                <a:spcPts val="0"/>
              </a:spcAft>
              <a:buSzPts val="1200"/>
              <a:buNone/>
            </a:lvl8pPr>
            <a:lvl9pPr algn="r" indent="0" lvl="8" marL="0">
              <a:lnSpc>
                <a:spcPct val="100000"/>
              </a:lnSpc>
              <a:spcBef>
                <a:spcPts val="0"/>
              </a:spcBef>
              <a:spcAft>
                <a:spcPts val="0"/>
              </a:spcAft>
              <a:buSzPts val="1200"/>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69" name="Shape 59"/>
        <p:cNvGrpSpPr/>
        <p:nvPr/>
      </p:nvGrpSpPr>
      <p:grpSpPr>
        <a:xfrm>
          <a:off x="0" y="0"/>
          <a:ext cx="0" cy="0"/>
          <a:chOff x="0" y="0"/>
          <a:chExt cx="0" cy="0"/>
        </a:xfrm>
      </p:grpSpPr>
      <p:sp>
        <p:nvSpPr>
          <p:cNvPr id="1048806" name="Google Shape;60;p8"/>
          <p:cNvSpPr txBox="1">
            <a:spLocks noGrp="1"/>
          </p:cNvSpPr>
          <p:nvPr>
            <p:ph type="dt" idx="10"/>
          </p:nvPr>
        </p:nvSpPr>
        <p:spPr>
          <a:xfrm>
            <a:off x="457200" y="5296959"/>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7" name="Google Shape;61;p8"/>
          <p:cNvSpPr txBox="1">
            <a:spLocks noGrp="1"/>
          </p:cNvSpPr>
          <p:nvPr>
            <p:ph type="ftr" idx="11"/>
          </p:nvPr>
        </p:nvSpPr>
        <p:spPr>
          <a:xfrm>
            <a:off x="2667000" y="5296959"/>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8" name="Google Shape;62;p8"/>
          <p:cNvSpPr txBox="1">
            <a:spLocks noGrp="1"/>
          </p:cNvSpPr>
          <p:nvPr>
            <p:ph type="sldNum" idx="12"/>
          </p:nvPr>
        </p:nvSpPr>
        <p:spPr>
          <a:xfrm>
            <a:off x="7924800" y="5296959"/>
            <a:ext cx="762000" cy="304271"/>
          </a:xfrm>
          <a:prstGeom prst="rect"/>
          <a:noFill/>
          <a:ln>
            <a:noFill/>
          </a:ln>
        </p:spPr>
        <p:txBody>
          <a:bodyPr anchor="b" anchorCtr="0" bIns="0" lIns="0" rIns="0" spcFirstLastPara="1" tIns="0" wrap="square">
            <a:noAutofit/>
          </a:bodyPr>
          <a:lstStyle>
            <a:lvl1pPr algn="r" indent="0" lvl="0" marL="0">
              <a:lnSpc>
                <a:spcPct val="100000"/>
              </a:lnSpc>
              <a:spcBef>
                <a:spcPts val="0"/>
              </a:spcBef>
              <a:spcAft>
                <a:spcPts val="0"/>
              </a:spcAft>
              <a:buSzPts val="1200"/>
              <a:buNone/>
            </a:lvl1pPr>
            <a:lvl2pPr algn="r" indent="0" lvl="1" marL="0">
              <a:lnSpc>
                <a:spcPct val="100000"/>
              </a:lnSpc>
              <a:spcBef>
                <a:spcPts val="0"/>
              </a:spcBef>
              <a:spcAft>
                <a:spcPts val="0"/>
              </a:spcAft>
              <a:buSzPts val="1200"/>
              <a:buNone/>
            </a:lvl2pPr>
            <a:lvl3pPr algn="r" indent="0" lvl="2" marL="0">
              <a:lnSpc>
                <a:spcPct val="100000"/>
              </a:lnSpc>
              <a:spcBef>
                <a:spcPts val="0"/>
              </a:spcBef>
              <a:spcAft>
                <a:spcPts val="0"/>
              </a:spcAft>
              <a:buSzPts val="1200"/>
              <a:buNone/>
            </a:lvl3pPr>
            <a:lvl4pPr algn="r" indent="0" lvl="3" marL="0">
              <a:lnSpc>
                <a:spcPct val="100000"/>
              </a:lnSpc>
              <a:spcBef>
                <a:spcPts val="0"/>
              </a:spcBef>
              <a:spcAft>
                <a:spcPts val="0"/>
              </a:spcAft>
              <a:buSzPts val="1200"/>
              <a:buNone/>
            </a:lvl4pPr>
            <a:lvl5pPr algn="r" indent="0" lvl="4" marL="0">
              <a:lnSpc>
                <a:spcPct val="100000"/>
              </a:lnSpc>
              <a:spcBef>
                <a:spcPts val="0"/>
              </a:spcBef>
              <a:spcAft>
                <a:spcPts val="0"/>
              </a:spcAft>
              <a:buSzPts val="1200"/>
              <a:buNone/>
            </a:lvl5pPr>
            <a:lvl6pPr algn="r" indent="0" lvl="5" marL="0">
              <a:lnSpc>
                <a:spcPct val="100000"/>
              </a:lnSpc>
              <a:spcBef>
                <a:spcPts val="0"/>
              </a:spcBef>
              <a:spcAft>
                <a:spcPts val="0"/>
              </a:spcAft>
              <a:buSzPts val="1200"/>
              <a:buNone/>
            </a:lvl6pPr>
            <a:lvl7pPr algn="r" indent="0" lvl="6" marL="0">
              <a:lnSpc>
                <a:spcPct val="100000"/>
              </a:lnSpc>
              <a:spcBef>
                <a:spcPts val="0"/>
              </a:spcBef>
              <a:spcAft>
                <a:spcPts val="0"/>
              </a:spcAft>
              <a:buSzPts val="1200"/>
              <a:buNone/>
            </a:lvl7pPr>
            <a:lvl8pPr algn="r" indent="0" lvl="7" marL="0">
              <a:lnSpc>
                <a:spcPct val="100000"/>
              </a:lnSpc>
              <a:spcBef>
                <a:spcPts val="0"/>
              </a:spcBef>
              <a:spcAft>
                <a:spcPts val="0"/>
              </a:spcAft>
              <a:buSzPts val="1200"/>
              <a:buNone/>
            </a:lvl8pPr>
            <a:lvl9pPr algn="r" indent="0" lvl="8" marL="0">
              <a:lnSpc>
                <a:spcPct val="100000"/>
              </a:lnSpc>
              <a:spcBef>
                <a:spcPts val="0"/>
              </a:spcBef>
              <a:spcAft>
                <a:spcPts val="0"/>
              </a:spcAft>
              <a:buSzPts val="1200"/>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73" name="Shape 63"/>
        <p:cNvGrpSpPr/>
        <p:nvPr/>
      </p:nvGrpSpPr>
      <p:grpSpPr>
        <a:xfrm>
          <a:off x="0" y="0"/>
          <a:ext cx="0" cy="0"/>
          <a:chOff x="0" y="0"/>
          <a:chExt cx="0" cy="0"/>
        </a:xfrm>
      </p:grpSpPr>
      <p:sp>
        <p:nvSpPr>
          <p:cNvPr id="1048829" name="Google Shape;64;p9"/>
          <p:cNvSpPr txBox="1">
            <a:spLocks noGrp="1"/>
          </p:cNvSpPr>
          <p:nvPr>
            <p:ph type="title"/>
          </p:nvPr>
        </p:nvSpPr>
        <p:spPr>
          <a:xfrm>
            <a:off x="685800" y="428627"/>
            <a:ext cx="2743200" cy="968375"/>
          </a:xfrm>
          <a:prstGeom prst="rect"/>
          <a:noFill/>
          <a:ln>
            <a:noFill/>
          </a:ln>
        </p:spPr>
        <p:txBody>
          <a:bodyPr anchor="b" anchorCtr="0" bIns="0" lIns="0" rIns="0" spcFirstLastPara="1" tIns="45700" wrap="square">
            <a:noAutofit/>
          </a:bodyPr>
          <a:lstStyle>
            <a:lvl1pPr algn="l" lvl="0">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830" name="Google Shape;65;p9"/>
          <p:cNvSpPr txBox="1">
            <a:spLocks noGrp="1"/>
          </p:cNvSpPr>
          <p:nvPr>
            <p:ph type="body" idx="1"/>
          </p:nvPr>
        </p:nvSpPr>
        <p:spPr>
          <a:xfrm>
            <a:off x="685800" y="1397000"/>
            <a:ext cx="2743200" cy="3810000"/>
          </a:xfrm>
          <a:prstGeom prst="rect"/>
          <a:noFill/>
          <a:ln>
            <a:noFill/>
          </a:ln>
        </p:spPr>
        <p:txBody>
          <a:bodyPr anchor="t" anchorCtr="0" bIns="45700" lIns="18275" rIns="18275" spcFirstLastPara="1" tIns="45700" wrap="square">
            <a:noAutofit/>
          </a:bodyPr>
          <a:lstStyle>
            <a:lvl1pPr algn="l" indent="-228600" lvl="0" marL="457200">
              <a:spcBef>
                <a:spcPts val="280"/>
              </a:spcBef>
              <a:spcAft>
                <a:spcPts val="0"/>
              </a:spcAft>
              <a:buSzPts val="1330"/>
              <a:buNone/>
              <a:defRPr sz="1400"/>
            </a:lvl1pPr>
            <a:lvl2pPr algn="l" indent="-228600" lvl="1" marL="914400">
              <a:spcBef>
                <a:spcPts val="240"/>
              </a:spcBef>
              <a:spcAft>
                <a:spcPts val="0"/>
              </a:spcAft>
              <a:buSzPts val="1020"/>
              <a:buNone/>
              <a:defRPr sz="1200"/>
            </a:lvl2pPr>
            <a:lvl3pPr algn="l" indent="-228600" lvl="2" marL="1371600">
              <a:spcBef>
                <a:spcPts val="200"/>
              </a:spcBef>
              <a:spcAft>
                <a:spcPts val="0"/>
              </a:spcAft>
              <a:buSzPts val="700"/>
              <a:buNone/>
              <a:defRPr sz="1000"/>
            </a:lvl3pPr>
            <a:lvl4pPr algn="l" indent="-228600" lvl="3" marL="1828800">
              <a:spcBef>
                <a:spcPts val="180"/>
              </a:spcBef>
              <a:spcAft>
                <a:spcPts val="0"/>
              </a:spcAft>
              <a:buSzPts val="585"/>
              <a:buNone/>
              <a:defRPr sz="900"/>
            </a:lvl4pPr>
            <a:lvl5pPr algn="l" indent="-228600" lvl="4" marL="2286000">
              <a:spcBef>
                <a:spcPts val="180"/>
              </a:spcBef>
              <a:spcAft>
                <a:spcPts val="0"/>
              </a:spcAft>
              <a:buSzPts val="585"/>
              <a:buNone/>
              <a:defRPr sz="900"/>
            </a:lvl5pPr>
            <a:lvl6pPr algn="l" indent="-320039" lvl="5" marL="2743200">
              <a:spcBef>
                <a:spcPts val="360"/>
              </a:spcBef>
              <a:spcAft>
                <a:spcPts val="0"/>
              </a:spcAft>
              <a:buSzPts val="1440"/>
              <a:buChar char="⚫"/>
            </a:lvl6pPr>
            <a:lvl7pPr algn="l" indent="-320039" lvl="6" marL="3200400">
              <a:spcBef>
                <a:spcPts val="360"/>
              </a:spcBef>
              <a:spcAft>
                <a:spcPts val="0"/>
              </a:spcAft>
              <a:buSzPts val="1440"/>
              <a:buChar char="⚫"/>
            </a:lvl7pPr>
            <a:lvl8pPr algn="l" indent="-342900" lvl="7" marL="3657600">
              <a:spcBef>
                <a:spcPts val="360"/>
              </a:spcBef>
              <a:spcAft>
                <a:spcPts val="0"/>
              </a:spcAft>
              <a:buSzPts val="1800"/>
              <a:buChar char="•"/>
            </a:lvl8pPr>
            <a:lvl9pPr algn="l" indent="-342900" lvl="8" marL="4114800">
              <a:spcBef>
                <a:spcPts val="360"/>
              </a:spcBef>
              <a:spcAft>
                <a:spcPts val="0"/>
              </a:spcAft>
              <a:buSzPts val="1800"/>
              <a:buChar char="•"/>
            </a:lvl9pPr>
          </a:lstStyle>
          <a:p/>
        </p:txBody>
      </p:sp>
      <p:sp>
        <p:nvSpPr>
          <p:cNvPr id="1048831" name="Google Shape;66;p9"/>
          <p:cNvSpPr txBox="1">
            <a:spLocks noGrp="1"/>
          </p:cNvSpPr>
          <p:nvPr>
            <p:ph type="body" idx="2"/>
          </p:nvPr>
        </p:nvSpPr>
        <p:spPr>
          <a:xfrm>
            <a:off x="3575050" y="1397000"/>
            <a:ext cx="5111750" cy="3810000"/>
          </a:xfrm>
          <a:prstGeom prst="rect"/>
          <a:noFill/>
          <a:ln>
            <a:noFill/>
          </a:ln>
        </p:spPr>
        <p:txBody>
          <a:bodyPr anchor="t" anchorCtr="0" bIns="45700" lIns="91425" rIns="91425" spcFirstLastPara="1" tIns="0" wrap="square">
            <a:noAutofit/>
          </a:bodyPr>
          <a:lstStyle>
            <a:lvl1pPr algn="l" indent="-397510" lvl="0" marL="457200">
              <a:spcBef>
                <a:spcPts val="560"/>
              </a:spcBef>
              <a:spcAft>
                <a:spcPts val="0"/>
              </a:spcAft>
              <a:buSzPts val="2660"/>
              <a:buChar char="⚫"/>
              <a:defRPr sz="2800"/>
            </a:lvl1pPr>
            <a:lvl2pPr algn="l" indent="-368935" lvl="1" marL="914400">
              <a:spcBef>
                <a:spcPts val="520"/>
              </a:spcBef>
              <a:spcAft>
                <a:spcPts val="0"/>
              </a:spcAft>
              <a:buSzPts val="2210"/>
              <a:buChar char="⚫"/>
              <a:defRPr sz="2600"/>
            </a:lvl2pPr>
            <a:lvl3pPr algn="l" indent="-335280" lvl="2" marL="1371600">
              <a:spcBef>
                <a:spcPts val="480"/>
              </a:spcBef>
              <a:spcAft>
                <a:spcPts val="0"/>
              </a:spcAft>
              <a:buSzPts val="1680"/>
              <a:buChar char="⚫"/>
              <a:defRPr sz="2400"/>
            </a:lvl3pPr>
            <a:lvl4pPr algn="l" indent="-311150" lvl="3" marL="1828800">
              <a:spcBef>
                <a:spcPts val="400"/>
              </a:spcBef>
              <a:spcAft>
                <a:spcPts val="0"/>
              </a:spcAft>
              <a:buSzPts val="1300"/>
              <a:buChar char="⚫"/>
              <a:defRPr sz="2000"/>
            </a:lvl4pPr>
            <a:lvl5pPr algn="l" indent="-302895" lvl="4" marL="2286000">
              <a:spcBef>
                <a:spcPts val="360"/>
              </a:spcBef>
              <a:spcAft>
                <a:spcPts val="0"/>
              </a:spcAft>
              <a:buSzPts val="1170"/>
              <a:buChar char="⚫"/>
              <a:defRPr sz="1800"/>
            </a:lvl5pPr>
            <a:lvl6pPr algn="l" indent="-320039" lvl="5" marL="2743200">
              <a:spcBef>
                <a:spcPts val="360"/>
              </a:spcBef>
              <a:spcAft>
                <a:spcPts val="0"/>
              </a:spcAft>
              <a:buSzPts val="1440"/>
              <a:buChar char="⚫"/>
            </a:lvl6pPr>
            <a:lvl7pPr algn="l" indent="-320039" lvl="6" marL="3200400">
              <a:spcBef>
                <a:spcPts val="360"/>
              </a:spcBef>
              <a:spcAft>
                <a:spcPts val="0"/>
              </a:spcAft>
              <a:buSzPts val="1440"/>
              <a:buChar char="⚫"/>
            </a:lvl7pPr>
            <a:lvl8pPr algn="l" indent="-342900" lvl="7" marL="3657600">
              <a:spcBef>
                <a:spcPts val="360"/>
              </a:spcBef>
              <a:spcAft>
                <a:spcPts val="0"/>
              </a:spcAft>
              <a:buSzPts val="1800"/>
              <a:buChar char="•"/>
            </a:lvl8pPr>
            <a:lvl9pPr algn="l" indent="-342900" lvl="8" marL="4114800">
              <a:spcBef>
                <a:spcPts val="360"/>
              </a:spcBef>
              <a:spcAft>
                <a:spcPts val="0"/>
              </a:spcAft>
              <a:buSzPts val="1800"/>
              <a:buChar char="•"/>
            </a:lvl9pPr>
          </a:lstStyle>
          <a:p/>
        </p:txBody>
      </p:sp>
      <p:sp>
        <p:nvSpPr>
          <p:cNvPr id="1048832" name="Google Shape;67;p9"/>
          <p:cNvSpPr txBox="1">
            <a:spLocks noGrp="1"/>
          </p:cNvSpPr>
          <p:nvPr>
            <p:ph type="dt" idx="10"/>
          </p:nvPr>
        </p:nvSpPr>
        <p:spPr>
          <a:xfrm>
            <a:off x="457200" y="5296959"/>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33" name="Google Shape;68;p9"/>
          <p:cNvSpPr txBox="1">
            <a:spLocks noGrp="1"/>
          </p:cNvSpPr>
          <p:nvPr>
            <p:ph type="ftr" idx="11"/>
          </p:nvPr>
        </p:nvSpPr>
        <p:spPr>
          <a:xfrm>
            <a:off x="2667000" y="5296959"/>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34" name="Google Shape;69;p9"/>
          <p:cNvSpPr txBox="1">
            <a:spLocks noGrp="1"/>
          </p:cNvSpPr>
          <p:nvPr>
            <p:ph type="sldNum" idx="12"/>
          </p:nvPr>
        </p:nvSpPr>
        <p:spPr>
          <a:xfrm>
            <a:off x="7924800" y="5296959"/>
            <a:ext cx="762000" cy="304271"/>
          </a:xfrm>
          <a:prstGeom prst="rect"/>
          <a:noFill/>
          <a:ln>
            <a:noFill/>
          </a:ln>
        </p:spPr>
        <p:txBody>
          <a:bodyPr anchor="b" anchorCtr="0" bIns="0" lIns="0" rIns="0" spcFirstLastPara="1" tIns="0" wrap="square">
            <a:noAutofit/>
          </a:bodyPr>
          <a:lstStyle>
            <a:lvl1pPr algn="r" indent="0" lvl="0" marL="0">
              <a:lnSpc>
                <a:spcPct val="100000"/>
              </a:lnSpc>
              <a:spcBef>
                <a:spcPts val="0"/>
              </a:spcBef>
              <a:spcAft>
                <a:spcPts val="0"/>
              </a:spcAft>
              <a:buSzPts val="1200"/>
              <a:buNone/>
            </a:lvl1pPr>
            <a:lvl2pPr algn="r" indent="0" lvl="1" marL="0">
              <a:lnSpc>
                <a:spcPct val="100000"/>
              </a:lnSpc>
              <a:spcBef>
                <a:spcPts val="0"/>
              </a:spcBef>
              <a:spcAft>
                <a:spcPts val="0"/>
              </a:spcAft>
              <a:buSzPts val="1200"/>
              <a:buNone/>
            </a:lvl2pPr>
            <a:lvl3pPr algn="r" indent="0" lvl="2" marL="0">
              <a:lnSpc>
                <a:spcPct val="100000"/>
              </a:lnSpc>
              <a:spcBef>
                <a:spcPts val="0"/>
              </a:spcBef>
              <a:spcAft>
                <a:spcPts val="0"/>
              </a:spcAft>
              <a:buSzPts val="1200"/>
              <a:buNone/>
            </a:lvl3pPr>
            <a:lvl4pPr algn="r" indent="0" lvl="3" marL="0">
              <a:lnSpc>
                <a:spcPct val="100000"/>
              </a:lnSpc>
              <a:spcBef>
                <a:spcPts val="0"/>
              </a:spcBef>
              <a:spcAft>
                <a:spcPts val="0"/>
              </a:spcAft>
              <a:buSzPts val="1200"/>
              <a:buNone/>
            </a:lvl4pPr>
            <a:lvl5pPr algn="r" indent="0" lvl="4" marL="0">
              <a:lnSpc>
                <a:spcPct val="100000"/>
              </a:lnSpc>
              <a:spcBef>
                <a:spcPts val="0"/>
              </a:spcBef>
              <a:spcAft>
                <a:spcPts val="0"/>
              </a:spcAft>
              <a:buSzPts val="1200"/>
              <a:buNone/>
            </a:lvl5pPr>
            <a:lvl6pPr algn="r" indent="0" lvl="5" marL="0">
              <a:lnSpc>
                <a:spcPct val="100000"/>
              </a:lnSpc>
              <a:spcBef>
                <a:spcPts val="0"/>
              </a:spcBef>
              <a:spcAft>
                <a:spcPts val="0"/>
              </a:spcAft>
              <a:buSzPts val="1200"/>
              <a:buNone/>
            </a:lvl6pPr>
            <a:lvl7pPr algn="r" indent="0" lvl="6" marL="0">
              <a:lnSpc>
                <a:spcPct val="100000"/>
              </a:lnSpc>
              <a:spcBef>
                <a:spcPts val="0"/>
              </a:spcBef>
              <a:spcAft>
                <a:spcPts val="0"/>
              </a:spcAft>
              <a:buSzPts val="1200"/>
              <a:buNone/>
            </a:lvl7pPr>
            <a:lvl8pPr algn="r" indent="0" lvl="7" marL="0">
              <a:lnSpc>
                <a:spcPct val="100000"/>
              </a:lnSpc>
              <a:spcBef>
                <a:spcPts val="0"/>
              </a:spcBef>
              <a:spcAft>
                <a:spcPts val="0"/>
              </a:spcAft>
              <a:buSzPts val="1200"/>
              <a:buNone/>
            </a:lvl8pPr>
            <a:lvl9pPr algn="r" indent="0" lvl="8" marL="0">
              <a:lnSpc>
                <a:spcPct val="100000"/>
              </a:lnSpc>
              <a:spcBef>
                <a:spcPts val="0"/>
              </a:spcBef>
              <a:spcAft>
                <a:spcPts val="0"/>
              </a:spcAft>
              <a:buSzPts val="1200"/>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showMasterSp="0" type="picTx">
  <p:cSld name="PICTURE_WITH_CAPTION_TEXT">
    <p:spTree>
      <p:nvGrpSpPr>
        <p:cNvPr id="170" name="Shape 70"/>
        <p:cNvGrpSpPr/>
        <p:nvPr/>
      </p:nvGrpSpPr>
      <p:grpSpPr>
        <a:xfrm>
          <a:off x="0" y="0"/>
          <a:ext cx="0" cy="0"/>
          <a:chOff x="0" y="0"/>
          <a:chExt cx="0" cy="0"/>
        </a:xfrm>
      </p:grpSpPr>
      <p:sp>
        <p:nvSpPr>
          <p:cNvPr id="1048809" name="Google Shape;71;p10"/>
          <p:cNvSpPr/>
          <p:nvPr/>
        </p:nvSpPr>
        <p:spPr>
          <a:xfrm rot="-10380000" flipH="1">
            <a:off x="3165753" y="923398"/>
            <a:ext cx="5257800" cy="34290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algn="tl" blurRad="63500" dir="7500000" dist="38500" kx="100000" rotWithShape="0" sx="98500" sy="100080">
              <a:srgbClr val="000000">
                <a:alpha val="24705"/>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sp>
        <p:nvSpPr>
          <p:cNvPr id="1048810" name="Google Shape;72;p10"/>
          <p:cNvSpPr/>
          <p:nvPr/>
        </p:nvSpPr>
        <p:spPr>
          <a:xfrm rot="-10380000" flipH="1">
            <a:off x="8004134" y="4466474"/>
            <a:ext cx="155448" cy="129540"/>
          </a:xfrm>
          <a:prstGeom prst="rtTriangle"/>
          <a:solidFill>
            <a:srgbClr val="FFFFFF"/>
          </a:solidFill>
          <a:ln w="12700" cap="flat" cmpd="sng">
            <a:solidFill>
              <a:srgbClr val="FFFFFF"/>
            </a:solidFill>
            <a:prstDash val="solid"/>
            <a:bevel/>
            <a:headEnd type="none" w="sm" len="sm"/>
            <a:tailEnd type="none" w="sm" len="sm"/>
          </a:ln>
          <a:effectLst>
            <a:outerShdw algn="tl" blurRad="19685" dir="12900000" dist="6350" rotWithShape="0">
              <a:srgbClr val="000000">
                <a:alpha val="46666"/>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sp>
        <p:nvSpPr>
          <p:cNvPr id="1048811" name="Google Shape;73;p10"/>
          <p:cNvSpPr txBox="1">
            <a:spLocks noGrp="1"/>
          </p:cNvSpPr>
          <p:nvPr>
            <p:ph type="title"/>
          </p:nvPr>
        </p:nvSpPr>
        <p:spPr>
          <a:xfrm>
            <a:off x="609600" y="980830"/>
            <a:ext cx="2212848" cy="1318851"/>
          </a:xfrm>
          <a:prstGeom prst="rect"/>
          <a:noFill/>
          <a:ln>
            <a:noFill/>
          </a:ln>
        </p:spPr>
        <p:txBody>
          <a:bodyPr anchor="b" anchorCtr="0" bIns="45700" lIns="45700" rIns="45700" spcFirstLastPara="1" tIns="45700" wrap="square">
            <a:noAutofit/>
          </a:bodyPr>
          <a:lstStyle>
            <a:lvl1pPr algn="l" lvl="0">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812" name="Google Shape;74;p10"/>
          <p:cNvSpPr txBox="1">
            <a:spLocks noGrp="1"/>
          </p:cNvSpPr>
          <p:nvPr>
            <p:ph type="body" idx="1"/>
          </p:nvPr>
        </p:nvSpPr>
        <p:spPr>
          <a:xfrm>
            <a:off x="609600" y="2357321"/>
            <a:ext cx="2209800" cy="1816100"/>
          </a:xfrm>
          <a:prstGeom prst="rect"/>
          <a:noFill/>
          <a:ln>
            <a:noFill/>
          </a:ln>
        </p:spPr>
        <p:txBody>
          <a:bodyPr anchor="t" anchorCtr="0" bIns="45700" lIns="64000" rIns="45700" spcFirstLastPara="1" tIns="45700" wrap="square">
            <a:noAutofit/>
          </a:bodyPr>
          <a:lstStyle>
            <a:lvl1pPr algn="l" indent="-228600" lvl="0" marL="457200">
              <a:spcBef>
                <a:spcPts val="250"/>
              </a:spcBef>
              <a:spcAft>
                <a:spcPts val="0"/>
              </a:spcAft>
              <a:buSzPts val="1235"/>
              <a:buFont typeface="Constantia"/>
              <a:buNone/>
              <a:defRPr sz="1300"/>
            </a:lvl1pPr>
            <a:lvl2pPr algn="l" indent="-293369" lvl="1" marL="914400">
              <a:spcBef>
                <a:spcPts val="240"/>
              </a:spcBef>
              <a:spcAft>
                <a:spcPts val="0"/>
              </a:spcAft>
              <a:buSzPts val="1020"/>
              <a:buChar char="⚫"/>
              <a:defRPr sz="1200"/>
            </a:lvl2pPr>
            <a:lvl3pPr algn="l" indent="-273050" lvl="2" marL="1371600">
              <a:spcBef>
                <a:spcPts val="200"/>
              </a:spcBef>
              <a:spcAft>
                <a:spcPts val="0"/>
              </a:spcAft>
              <a:buSzPts val="700"/>
              <a:buChar char="⚫"/>
              <a:defRPr sz="1000"/>
            </a:lvl3pPr>
            <a:lvl4pPr algn="l" indent="-265747" lvl="3" marL="1828800">
              <a:spcBef>
                <a:spcPts val="180"/>
              </a:spcBef>
              <a:spcAft>
                <a:spcPts val="0"/>
              </a:spcAft>
              <a:buSzPts val="585"/>
              <a:buChar char="⚫"/>
              <a:defRPr sz="900"/>
            </a:lvl4pPr>
            <a:lvl5pPr algn="l" indent="-265747" lvl="4" marL="2286000">
              <a:spcBef>
                <a:spcPts val="180"/>
              </a:spcBef>
              <a:spcAft>
                <a:spcPts val="0"/>
              </a:spcAft>
              <a:buSzPts val="585"/>
              <a:buChar char="⚫"/>
              <a:defRPr sz="900"/>
            </a:lvl5pPr>
            <a:lvl6pPr algn="l" indent="-320039" lvl="5" marL="2743200">
              <a:spcBef>
                <a:spcPts val="360"/>
              </a:spcBef>
              <a:spcAft>
                <a:spcPts val="0"/>
              </a:spcAft>
              <a:buSzPts val="1440"/>
              <a:buChar char="⚫"/>
            </a:lvl6pPr>
            <a:lvl7pPr algn="l" indent="-320039" lvl="6" marL="3200400">
              <a:spcBef>
                <a:spcPts val="360"/>
              </a:spcBef>
              <a:spcAft>
                <a:spcPts val="0"/>
              </a:spcAft>
              <a:buSzPts val="1440"/>
              <a:buChar char="⚫"/>
            </a:lvl7pPr>
            <a:lvl8pPr algn="l" indent="-342900" lvl="7" marL="3657600">
              <a:spcBef>
                <a:spcPts val="360"/>
              </a:spcBef>
              <a:spcAft>
                <a:spcPts val="0"/>
              </a:spcAft>
              <a:buSzPts val="1800"/>
              <a:buChar char="•"/>
            </a:lvl8pPr>
            <a:lvl9pPr algn="l" indent="-342900" lvl="8" marL="4114800">
              <a:spcBef>
                <a:spcPts val="360"/>
              </a:spcBef>
              <a:spcAft>
                <a:spcPts val="0"/>
              </a:spcAft>
              <a:buSzPts val="1800"/>
              <a:buChar char="•"/>
            </a:lvl9pPr>
          </a:lstStyle>
          <a:p/>
        </p:txBody>
      </p:sp>
      <p:sp>
        <p:nvSpPr>
          <p:cNvPr id="1048813" name="Google Shape;75;p10"/>
          <p:cNvSpPr txBox="1">
            <a:spLocks noGrp="1"/>
          </p:cNvSpPr>
          <p:nvPr>
            <p:ph type="dt" idx="10"/>
          </p:nvPr>
        </p:nvSpPr>
        <p:spPr>
          <a:xfrm>
            <a:off x="457200" y="5296959"/>
            <a:ext cx="21336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4" name="Google Shape;76;p10"/>
          <p:cNvSpPr txBox="1">
            <a:spLocks noGrp="1"/>
          </p:cNvSpPr>
          <p:nvPr>
            <p:ph type="ftr" idx="11"/>
          </p:nvPr>
        </p:nvSpPr>
        <p:spPr>
          <a:xfrm>
            <a:off x="2667000" y="5296959"/>
            <a:ext cx="3352800" cy="304271"/>
          </a:xfrm>
          <a:prstGeom prst="rect"/>
          <a:noFill/>
          <a:ln>
            <a:noFill/>
          </a:ln>
        </p:spPr>
        <p:txBody>
          <a:bodyPr anchor="b" anchorCtr="0" bIns="0" lIns="0" rIns="0" spcFirstLastPara="1" tIns="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5" name="Google Shape;77;p10"/>
          <p:cNvSpPr txBox="1">
            <a:spLocks noGrp="1"/>
          </p:cNvSpPr>
          <p:nvPr>
            <p:ph type="sldNum" idx="12"/>
          </p:nvPr>
        </p:nvSpPr>
        <p:spPr>
          <a:xfrm>
            <a:off x="8077200" y="5296959"/>
            <a:ext cx="609600" cy="304271"/>
          </a:xfrm>
          <a:prstGeom prst="rect"/>
          <a:noFill/>
          <a:ln>
            <a:noFill/>
          </a:ln>
        </p:spPr>
        <p:txBody>
          <a:bodyPr anchor="b" anchorCtr="0" bIns="0" lIns="0" rIns="0" spcFirstLastPara="1" tIns="0" wrap="square">
            <a:noAutofit/>
          </a:bodyPr>
          <a:lstStyle>
            <a:lvl1pPr algn="r" indent="0" lvl="0" marL="0">
              <a:lnSpc>
                <a:spcPct val="100000"/>
              </a:lnSpc>
              <a:spcBef>
                <a:spcPts val="0"/>
              </a:spcBef>
              <a:spcAft>
                <a:spcPts val="0"/>
              </a:spcAft>
              <a:buSzPts val="1200"/>
              <a:buNone/>
            </a:lvl1pPr>
            <a:lvl2pPr algn="r" indent="0" lvl="1" marL="0">
              <a:lnSpc>
                <a:spcPct val="100000"/>
              </a:lnSpc>
              <a:spcBef>
                <a:spcPts val="0"/>
              </a:spcBef>
              <a:spcAft>
                <a:spcPts val="0"/>
              </a:spcAft>
              <a:buSzPts val="1200"/>
              <a:buNone/>
            </a:lvl2pPr>
            <a:lvl3pPr algn="r" indent="0" lvl="2" marL="0">
              <a:lnSpc>
                <a:spcPct val="100000"/>
              </a:lnSpc>
              <a:spcBef>
                <a:spcPts val="0"/>
              </a:spcBef>
              <a:spcAft>
                <a:spcPts val="0"/>
              </a:spcAft>
              <a:buSzPts val="1200"/>
              <a:buNone/>
            </a:lvl3pPr>
            <a:lvl4pPr algn="r" indent="0" lvl="3" marL="0">
              <a:lnSpc>
                <a:spcPct val="100000"/>
              </a:lnSpc>
              <a:spcBef>
                <a:spcPts val="0"/>
              </a:spcBef>
              <a:spcAft>
                <a:spcPts val="0"/>
              </a:spcAft>
              <a:buSzPts val="1200"/>
              <a:buNone/>
            </a:lvl4pPr>
            <a:lvl5pPr algn="r" indent="0" lvl="4" marL="0">
              <a:lnSpc>
                <a:spcPct val="100000"/>
              </a:lnSpc>
              <a:spcBef>
                <a:spcPts val="0"/>
              </a:spcBef>
              <a:spcAft>
                <a:spcPts val="0"/>
              </a:spcAft>
              <a:buSzPts val="1200"/>
              <a:buNone/>
            </a:lvl5pPr>
            <a:lvl6pPr algn="r" indent="0" lvl="5" marL="0">
              <a:lnSpc>
                <a:spcPct val="100000"/>
              </a:lnSpc>
              <a:spcBef>
                <a:spcPts val="0"/>
              </a:spcBef>
              <a:spcAft>
                <a:spcPts val="0"/>
              </a:spcAft>
              <a:buSzPts val="1200"/>
              <a:buNone/>
            </a:lvl6pPr>
            <a:lvl7pPr algn="r" indent="0" lvl="6" marL="0">
              <a:lnSpc>
                <a:spcPct val="100000"/>
              </a:lnSpc>
              <a:spcBef>
                <a:spcPts val="0"/>
              </a:spcBef>
              <a:spcAft>
                <a:spcPts val="0"/>
              </a:spcAft>
              <a:buSzPts val="1200"/>
              <a:buNone/>
            </a:lvl7pPr>
            <a:lvl8pPr algn="r" indent="0" lvl="7" marL="0">
              <a:lnSpc>
                <a:spcPct val="100000"/>
              </a:lnSpc>
              <a:spcBef>
                <a:spcPts val="0"/>
              </a:spcBef>
              <a:spcAft>
                <a:spcPts val="0"/>
              </a:spcAft>
              <a:buSzPts val="1200"/>
              <a:buNone/>
            </a:lvl8pPr>
            <a:lvl9pPr algn="r" indent="0" lvl="8" marL="0">
              <a:lnSpc>
                <a:spcPct val="100000"/>
              </a:lnSpc>
              <a:spcBef>
                <a:spcPts val="0"/>
              </a:spcBef>
              <a:spcAft>
                <a:spcPts val="0"/>
              </a:spcAft>
              <a:buSzPts val="1200"/>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sp>
        <p:nvSpPr>
          <p:cNvPr id="1048816" name="Google Shape;78;p10"/>
          <p:cNvSpPr>
            <a:spLocks noGrp="1"/>
          </p:cNvSpPr>
          <p:nvPr>
            <p:ph type="pic" idx="2"/>
          </p:nvPr>
        </p:nvSpPr>
        <p:spPr>
          <a:xfrm rot="420000">
            <a:off x="3485793" y="999598"/>
            <a:ext cx="4617720" cy="3276600"/>
          </a:xfrm>
          <a:prstGeom prst="rect"/>
          <a:solidFill>
            <a:schemeClr val="lt2"/>
          </a:solidFill>
          <a:ln w="9525" cap="rnd" cmpd="sng">
            <a:solidFill>
              <a:srgbClr val="C0C0C0"/>
            </a:solidFill>
            <a:prstDash val="solid"/>
            <a:round/>
            <a:headEnd type="none" w="sm" len="sm"/>
            <a:tailEnd type="none" w="sm" len="sm"/>
          </a:ln>
        </p:spPr>
        <p:txBody>
          <a:bodyPr anchor="t" anchorCtr="0" bIns="45700" lIns="91425" rIns="91425" spcFirstLastPara="1" tIns="45700" wrap="square">
            <a:noAutofit/>
          </a:bodyPr>
          <a:lstStyle>
            <a:lvl1pPr algn="l" lvl="0" marR="0" rtl="0">
              <a:spcBef>
                <a:spcPts val="640"/>
              </a:spcBef>
              <a:spcAft>
                <a:spcPts val="0"/>
              </a:spcAft>
              <a:buClr>
                <a:schemeClr val="accent3"/>
              </a:buClr>
              <a:buSzPts val="3040"/>
              <a:buFont typeface="Noto Sans Symbols"/>
              <a:buNone/>
              <a:defRPr b="0" cap="none" sz="3200" i="0" strike="noStrike" u="none">
                <a:solidFill>
                  <a:schemeClr val="dk1"/>
                </a:solidFill>
                <a:latin typeface="Constantia"/>
                <a:ea typeface="Constantia"/>
                <a:cs typeface="Constantia"/>
                <a:sym typeface="Constantia"/>
              </a:defRPr>
            </a:lvl1pPr>
            <a:lvl2pPr algn="l" lvl="1" marR="0" rtl="0">
              <a:spcBef>
                <a:spcPts val="480"/>
              </a:spcBef>
              <a:spcAft>
                <a:spcPts val="0"/>
              </a:spcAft>
              <a:buClr>
                <a:schemeClr val="accent1"/>
              </a:buClr>
              <a:buSzPts val="2040"/>
              <a:buFont typeface="Noto Sans Symbols"/>
              <a:buChar char="⚫"/>
              <a:defRPr b="0" cap="none" sz="2400" i="0" strike="noStrike" u="none">
                <a:solidFill>
                  <a:schemeClr val="dk1"/>
                </a:solidFill>
                <a:latin typeface="Constantia"/>
                <a:ea typeface="Constantia"/>
                <a:cs typeface="Constantia"/>
                <a:sym typeface="Constantia"/>
              </a:defRPr>
            </a:lvl2pPr>
            <a:lvl3pPr algn="l" lvl="2" marR="0" rtl="0">
              <a:spcBef>
                <a:spcPts val="420"/>
              </a:spcBef>
              <a:spcAft>
                <a:spcPts val="0"/>
              </a:spcAft>
              <a:buClr>
                <a:schemeClr val="accent2"/>
              </a:buClr>
              <a:buSzPts val="1470"/>
              <a:buFont typeface="Noto Sans Symbols"/>
              <a:buChar char="⚫"/>
              <a:defRPr b="0" cap="none" sz="2100" i="0" strike="noStrike" u="none">
                <a:solidFill>
                  <a:schemeClr val="dk1"/>
                </a:solidFill>
                <a:latin typeface="Constantia"/>
                <a:ea typeface="Constantia"/>
                <a:cs typeface="Constantia"/>
                <a:sym typeface="Constantia"/>
              </a:defRPr>
            </a:lvl3pPr>
            <a:lvl4pPr algn="l" lvl="3" marR="0" rtl="0">
              <a:spcBef>
                <a:spcPts val="400"/>
              </a:spcBef>
              <a:spcAft>
                <a:spcPts val="0"/>
              </a:spcAft>
              <a:buClr>
                <a:schemeClr val="accent3"/>
              </a:buClr>
              <a:buSzPts val="1300"/>
              <a:buFont typeface="Noto Sans Symbols"/>
              <a:buChar char="⚫"/>
              <a:defRPr b="0" cap="none" sz="2000" i="0" strike="noStrike" u="none">
                <a:solidFill>
                  <a:schemeClr val="dk1"/>
                </a:solidFill>
                <a:latin typeface="Constantia"/>
                <a:ea typeface="Constantia"/>
                <a:cs typeface="Constantia"/>
                <a:sym typeface="Constantia"/>
              </a:defRPr>
            </a:lvl4pPr>
            <a:lvl5pPr algn="l" lvl="4" marR="0" rtl="0">
              <a:spcBef>
                <a:spcPts val="400"/>
              </a:spcBef>
              <a:spcAft>
                <a:spcPts val="0"/>
              </a:spcAft>
              <a:buClr>
                <a:schemeClr val="accent4"/>
              </a:buClr>
              <a:buSzPts val="1300"/>
              <a:buFont typeface="Noto Sans Symbols"/>
              <a:buChar char="⚫"/>
              <a:defRPr b="0" cap="none" sz="2000" i="0" strike="noStrike" u="none">
                <a:solidFill>
                  <a:schemeClr val="dk1"/>
                </a:solidFill>
                <a:latin typeface="Constantia"/>
                <a:ea typeface="Constantia"/>
                <a:cs typeface="Constantia"/>
                <a:sym typeface="Constantia"/>
              </a:defRPr>
            </a:lvl5pPr>
            <a:lvl6pPr algn="l" lvl="5" marR="0" rtl="0">
              <a:spcBef>
                <a:spcPts val="360"/>
              </a:spcBef>
              <a:spcAft>
                <a:spcPts val="0"/>
              </a:spcAft>
              <a:buClr>
                <a:schemeClr val="accent5"/>
              </a:buClr>
              <a:buSzPts val="1440"/>
              <a:buFont typeface="Noto Sans Symbols"/>
              <a:buChar char="⚫"/>
              <a:defRPr b="0" cap="none" sz="1800" i="0" strike="noStrike" u="none">
                <a:solidFill>
                  <a:schemeClr val="dk1"/>
                </a:solidFill>
                <a:latin typeface="Constantia"/>
                <a:ea typeface="Constantia"/>
                <a:cs typeface="Constantia"/>
                <a:sym typeface="Constantia"/>
              </a:defRPr>
            </a:lvl6pPr>
            <a:lvl7pPr algn="l" lvl="6" marR="0" rtl="0">
              <a:spcBef>
                <a:spcPts val="320"/>
              </a:spcBef>
              <a:spcAft>
                <a:spcPts val="0"/>
              </a:spcAft>
              <a:buClr>
                <a:schemeClr val="accent6"/>
              </a:buClr>
              <a:buSzPts val="1280"/>
              <a:buFont typeface="Noto Sans Symbols"/>
              <a:buChar char="⚫"/>
              <a:defRPr b="0" cap="none" sz="1600" i="0" strike="noStrike" u="none">
                <a:solidFill>
                  <a:schemeClr val="dk1"/>
                </a:solidFill>
                <a:latin typeface="Constantia"/>
                <a:ea typeface="Constantia"/>
                <a:cs typeface="Constantia"/>
                <a:sym typeface="Constantia"/>
              </a:defRPr>
            </a:lvl7pPr>
            <a:lvl8pPr algn="l" lvl="7" marR="0" rtl="0">
              <a:spcBef>
                <a:spcPts val="320"/>
              </a:spcBef>
              <a:spcAft>
                <a:spcPts val="0"/>
              </a:spcAft>
              <a:buClr>
                <a:schemeClr val="dk2"/>
              </a:buClr>
              <a:buSzPts val="1600"/>
              <a:buFont typeface="Constantia"/>
              <a:buChar char="•"/>
              <a:defRPr b="0" cap="none" sz="1600" i="0" strike="noStrike" u="none">
                <a:solidFill>
                  <a:schemeClr val="dk1"/>
                </a:solidFill>
                <a:latin typeface="Constantia"/>
                <a:ea typeface="Constantia"/>
                <a:cs typeface="Constantia"/>
                <a:sym typeface="Constantia"/>
              </a:defRPr>
            </a:lvl8pPr>
            <a:lvl9pPr algn="l" lvl="8" marR="0" rtl="0">
              <a:spcBef>
                <a:spcPts val="280"/>
              </a:spcBef>
              <a:spcAft>
                <a:spcPts val="0"/>
              </a:spcAft>
              <a:buClr>
                <a:schemeClr val="dk2"/>
              </a:buClr>
              <a:buSzPts val="1400"/>
              <a:buFont typeface="Constantia"/>
              <a:buChar char="•"/>
              <a:defRPr b="0" cap="none" sz="1400" i="0" strike="noStrike" u="none">
                <a:solidFill>
                  <a:schemeClr val="dk1"/>
                </a:solidFill>
                <a:latin typeface="Constantia"/>
                <a:ea typeface="Constantia"/>
                <a:cs typeface="Constantia"/>
                <a:sym typeface="Constantia"/>
              </a:defRPr>
            </a:lvl9pPr>
          </a:lstStyle>
          <a:p/>
        </p:txBody>
      </p:sp>
      <p:sp>
        <p:nvSpPr>
          <p:cNvPr id="1048817" name="Google Shape;79;p10"/>
          <p:cNvSpPr/>
          <p:nvPr/>
        </p:nvSpPr>
        <p:spPr>
          <a:xfrm rot="10800000" flipH="1">
            <a:off x="-9525" y="4847167"/>
            <a:ext cx="9163050" cy="867833"/>
          </a:xfrm>
          <a:custGeom>
            <a:avLst/>
            <a:ah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endParaRPr b="0" cap="none" sz="1400" i="0" strike="noStrike" u="none">
              <a:solidFill>
                <a:schemeClr val="dk1"/>
              </a:solidFill>
              <a:latin typeface="Constantia"/>
              <a:ea typeface="Constantia"/>
              <a:cs typeface="Constantia"/>
              <a:sym typeface="Constantia"/>
            </a:endParaRPr>
          </a:p>
        </p:txBody>
      </p:sp>
      <p:sp>
        <p:nvSpPr>
          <p:cNvPr id="1048818" name="Google Shape;80;p10"/>
          <p:cNvSpPr/>
          <p:nvPr/>
        </p:nvSpPr>
        <p:spPr>
          <a:xfrm rot="10800000" flipH="1">
            <a:off x="4381500" y="5183188"/>
            <a:ext cx="4762500" cy="531813"/>
          </a:xfrm>
          <a:custGeom>
            <a:avLst/>
            <a:ah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endParaRPr b="0" cap="none" sz="1400" i="0" strike="noStrike" u="none">
              <a:solidFill>
                <a:schemeClr val="dk1"/>
              </a:solidFill>
              <a:latin typeface="Constantia"/>
              <a:ea typeface="Constantia"/>
              <a:cs typeface="Constantia"/>
              <a:sym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image" Target="../media/image1.png"/><Relationship Id="rId1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2">
            <a:alphaModFix/>
          </a:blip>
          <a:tile algn="tl" flip="none" sx="65000" sy="65000" tx="0" ty="0"/>
        </a:blipFill>
      </p:bgPr>
    </p:bg>
    <p:spTree>
      <p:nvGrpSpPr>
        <p:cNvPr id="14" name="Shape 9"/>
        <p:cNvGrpSpPr/>
        <p:nvPr/>
      </p:nvGrpSpPr>
      <p:grpSpPr>
        <a:xfrm>
          <a:off x="0" y="0"/>
          <a:ext cx="0" cy="0"/>
          <a:chOff x="0" y="0"/>
          <a:chExt cx="0" cy="0"/>
        </a:xfrm>
      </p:grpSpPr>
      <p:sp>
        <p:nvSpPr>
          <p:cNvPr id="1048576" name="Google Shape;10;p1"/>
          <p:cNvSpPr/>
          <p:nvPr/>
        </p:nvSpPr>
        <p:spPr>
          <a:xfrm>
            <a:off x="-9525" y="-5953"/>
            <a:ext cx="9163050" cy="867833"/>
          </a:xfrm>
          <a:custGeom>
            <a:avLst/>
            <a:ah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endParaRPr b="0" cap="none" sz="1400" i="0" strike="noStrike" u="none">
              <a:solidFill>
                <a:schemeClr val="dk1"/>
              </a:solidFill>
              <a:latin typeface="Constantia"/>
              <a:ea typeface="Constantia"/>
              <a:cs typeface="Constantia"/>
              <a:sym typeface="Constantia"/>
            </a:endParaRPr>
          </a:p>
        </p:txBody>
      </p:sp>
      <p:sp>
        <p:nvSpPr>
          <p:cNvPr id="1048577" name="Google Shape;11;p1"/>
          <p:cNvSpPr/>
          <p:nvPr/>
        </p:nvSpPr>
        <p:spPr>
          <a:xfrm>
            <a:off x="4381500" y="-5953"/>
            <a:ext cx="4762500" cy="531813"/>
          </a:xfrm>
          <a:custGeom>
            <a:avLst/>
            <a:ah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endParaRPr b="0" cap="none" sz="1400" i="0" strike="noStrike" u="none">
              <a:solidFill>
                <a:schemeClr val="dk1"/>
              </a:solidFill>
              <a:latin typeface="Constantia"/>
              <a:ea typeface="Constantia"/>
              <a:cs typeface="Constantia"/>
              <a:sym typeface="Constantia"/>
            </a:endParaRPr>
          </a:p>
        </p:txBody>
      </p:sp>
      <p:sp>
        <p:nvSpPr>
          <p:cNvPr id="1048578" name="Google Shape;12;p1"/>
          <p:cNvSpPr txBox="1">
            <a:spLocks noGrp="1"/>
          </p:cNvSpPr>
          <p:nvPr>
            <p:ph type="title"/>
          </p:nvPr>
        </p:nvSpPr>
        <p:spPr>
          <a:xfrm>
            <a:off x="457200" y="586740"/>
            <a:ext cx="8229600" cy="952500"/>
          </a:xfrm>
          <a:prstGeom prst="rect"/>
          <a:noFill/>
          <a:ln>
            <a:noFill/>
          </a:ln>
        </p:spPr>
        <p:txBody>
          <a:bodyPr anchor="b" anchorCtr="0" bIns="0" lIns="0" rIns="0" spcFirstLastPara="1" tIns="45700" wrap="square">
            <a:noAutofit/>
          </a:bodyPr>
          <a:lstStyle>
            <a:lvl1pPr algn="l" lvl="0" marR="0" rtl="0">
              <a:spcBef>
                <a:spcPts val="0"/>
              </a:spcBef>
              <a:spcAft>
                <a:spcPts val="0"/>
              </a:spcAft>
              <a:buClr>
                <a:schemeClr val="dk2"/>
              </a:buClr>
              <a:buSzPts val="5000"/>
              <a:buFont typeface="Calibri"/>
              <a:buNone/>
              <a:defRPr b="0" cap="none" sz="5000" i="0" strike="noStrike" u="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79" name="Google Shape;13;p1"/>
          <p:cNvSpPr txBox="1">
            <a:spLocks noGrp="1"/>
          </p:cNvSpPr>
          <p:nvPr>
            <p:ph type="body" idx="1"/>
          </p:nvPr>
        </p:nvSpPr>
        <p:spPr>
          <a:xfrm>
            <a:off x="457200" y="1612900"/>
            <a:ext cx="8229600" cy="3657600"/>
          </a:xfrm>
          <a:prstGeom prst="rect"/>
          <a:noFill/>
          <a:ln>
            <a:noFill/>
          </a:ln>
        </p:spPr>
        <p:txBody>
          <a:bodyPr anchor="t" anchorCtr="0" bIns="45700" lIns="91425" rIns="91425" spcFirstLastPara="1" tIns="45700" wrap="square">
            <a:noAutofit/>
          </a:bodyPr>
          <a:lstStyle>
            <a:lvl1pPr algn="l" indent="-385445" lvl="0" marL="457200" marR="0" rtl="0">
              <a:spcBef>
                <a:spcPts val="520"/>
              </a:spcBef>
              <a:spcAft>
                <a:spcPts val="0"/>
              </a:spcAft>
              <a:buClr>
                <a:schemeClr val="accent3"/>
              </a:buClr>
              <a:buSzPts val="2470"/>
              <a:buFont typeface="Noto Sans Symbols"/>
              <a:buChar char="⚫"/>
              <a:defRPr b="0" cap="none" sz="2600" i="0" strike="noStrike" u="none">
                <a:solidFill>
                  <a:schemeClr val="dk1"/>
                </a:solidFill>
                <a:latin typeface="Constantia"/>
                <a:ea typeface="Constantia"/>
                <a:cs typeface="Constantia"/>
                <a:sym typeface="Constantia"/>
              </a:defRPr>
            </a:lvl1pPr>
            <a:lvl2pPr algn="l" indent="-358140" lvl="1" marL="914400" marR="0" rtl="0">
              <a:spcBef>
                <a:spcPts val="480"/>
              </a:spcBef>
              <a:spcAft>
                <a:spcPts val="0"/>
              </a:spcAft>
              <a:buClr>
                <a:schemeClr val="accent1"/>
              </a:buClr>
              <a:buSzPts val="2040"/>
              <a:buFont typeface="Noto Sans Symbols"/>
              <a:buChar char="⚫"/>
              <a:defRPr b="0" cap="none" sz="2400" i="0" strike="noStrike" u="none">
                <a:solidFill>
                  <a:schemeClr val="dk1"/>
                </a:solidFill>
                <a:latin typeface="Constantia"/>
                <a:ea typeface="Constantia"/>
                <a:cs typeface="Constantia"/>
                <a:sym typeface="Constantia"/>
              </a:defRPr>
            </a:lvl2pPr>
            <a:lvl3pPr algn="l" indent="-321944" lvl="2" marL="1371600" marR="0" rtl="0">
              <a:spcBef>
                <a:spcPts val="420"/>
              </a:spcBef>
              <a:spcAft>
                <a:spcPts val="0"/>
              </a:spcAft>
              <a:buClr>
                <a:schemeClr val="accent2"/>
              </a:buClr>
              <a:buSzPts val="1470"/>
              <a:buFont typeface="Noto Sans Symbols"/>
              <a:buChar char="⚫"/>
              <a:defRPr b="0" cap="none" sz="2100" i="0" strike="noStrike" u="none">
                <a:solidFill>
                  <a:schemeClr val="dk1"/>
                </a:solidFill>
                <a:latin typeface="Constantia"/>
                <a:ea typeface="Constantia"/>
                <a:cs typeface="Constantia"/>
                <a:sym typeface="Constantia"/>
              </a:defRPr>
            </a:lvl3pPr>
            <a:lvl4pPr algn="l" indent="-311150" lvl="3" marL="1828800" marR="0" rtl="0">
              <a:spcBef>
                <a:spcPts val="400"/>
              </a:spcBef>
              <a:spcAft>
                <a:spcPts val="0"/>
              </a:spcAft>
              <a:buClr>
                <a:schemeClr val="accent3"/>
              </a:buClr>
              <a:buSzPts val="1300"/>
              <a:buFont typeface="Noto Sans Symbols"/>
              <a:buChar char="⚫"/>
              <a:defRPr b="0" cap="none" sz="2000" i="0" strike="noStrike" u="none">
                <a:solidFill>
                  <a:schemeClr val="dk1"/>
                </a:solidFill>
                <a:latin typeface="Constantia"/>
                <a:ea typeface="Constantia"/>
                <a:cs typeface="Constantia"/>
                <a:sym typeface="Constantia"/>
              </a:defRPr>
            </a:lvl4pPr>
            <a:lvl5pPr algn="l" indent="-311150" lvl="4" marL="2286000" marR="0" rtl="0">
              <a:spcBef>
                <a:spcPts val="400"/>
              </a:spcBef>
              <a:spcAft>
                <a:spcPts val="0"/>
              </a:spcAft>
              <a:buClr>
                <a:schemeClr val="accent4"/>
              </a:buClr>
              <a:buSzPts val="1300"/>
              <a:buFont typeface="Noto Sans Symbols"/>
              <a:buChar char="⚫"/>
              <a:defRPr b="0" cap="none" sz="2000" i="0" strike="noStrike" u="none">
                <a:solidFill>
                  <a:schemeClr val="dk1"/>
                </a:solidFill>
                <a:latin typeface="Constantia"/>
                <a:ea typeface="Constantia"/>
                <a:cs typeface="Constantia"/>
                <a:sym typeface="Constantia"/>
              </a:defRPr>
            </a:lvl5pPr>
            <a:lvl6pPr algn="l" indent="-320039" lvl="5" marL="2743200" marR="0" rtl="0">
              <a:spcBef>
                <a:spcPts val="360"/>
              </a:spcBef>
              <a:spcAft>
                <a:spcPts val="0"/>
              </a:spcAft>
              <a:buClr>
                <a:schemeClr val="accent5"/>
              </a:buClr>
              <a:buSzPts val="1440"/>
              <a:buFont typeface="Noto Sans Symbols"/>
              <a:buChar char="⚫"/>
              <a:defRPr b="0" cap="none" sz="1800" i="0" strike="noStrike" u="none">
                <a:solidFill>
                  <a:schemeClr val="dk1"/>
                </a:solidFill>
                <a:latin typeface="Constantia"/>
                <a:ea typeface="Constantia"/>
                <a:cs typeface="Constantia"/>
                <a:sym typeface="Constantia"/>
              </a:defRPr>
            </a:lvl6pPr>
            <a:lvl7pPr algn="l" indent="-309879" lvl="6" marL="3200400" marR="0" rtl="0">
              <a:spcBef>
                <a:spcPts val="320"/>
              </a:spcBef>
              <a:spcAft>
                <a:spcPts val="0"/>
              </a:spcAft>
              <a:buClr>
                <a:schemeClr val="accent6"/>
              </a:buClr>
              <a:buSzPts val="1280"/>
              <a:buFont typeface="Noto Sans Symbols"/>
              <a:buChar char="⚫"/>
              <a:defRPr b="0" cap="none" sz="1600" i="0" strike="noStrike" u="none">
                <a:solidFill>
                  <a:schemeClr val="dk1"/>
                </a:solidFill>
                <a:latin typeface="Constantia"/>
                <a:ea typeface="Constantia"/>
                <a:cs typeface="Constantia"/>
                <a:sym typeface="Constantia"/>
              </a:defRPr>
            </a:lvl7pPr>
            <a:lvl8pPr algn="l" indent="-330200" lvl="7" marL="3657600" marR="0" rtl="0">
              <a:spcBef>
                <a:spcPts val="320"/>
              </a:spcBef>
              <a:spcAft>
                <a:spcPts val="0"/>
              </a:spcAft>
              <a:buClr>
                <a:schemeClr val="dk2"/>
              </a:buClr>
              <a:buSzPts val="1600"/>
              <a:buFont typeface="Constantia"/>
              <a:buChar char="•"/>
              <a:defRPr b="0" cap="none" sz="1600" i="0" strike="noStrike" u="none">
                <a:solidFill>
                  <a:schemeClr val="dk1"/>
                </a:solidFill>
                <a:latin typeface="Constantia"/>
                <a:ea typeface="Constantia"/>
                <a:cs typeface="Constantia"/>
                <a:sym typeface="Constantia"/>
              </a:defRPr>
            </a:lvl8pPr>
            <a:lvl9pPr algn="l" indent="-317500" lvl="8" marL="4114800" marR="0" rtl="0">
              <a:spcBef>
                <a:spcPts val="280"/>
              </a:spcBef>
              <a:spcAft>
                <a:spcPts val="0"/>
              </a:spcAft>
              <a:buClr>
                <a:schemeClr val="dk2"/>
              </a:buClr>
              <a:buSzPts val="1400"/>
              <a:buFont typeface="Constantia"/>
              <a:buChar char="•"/>
              <a:defRPr b="0" cap="none" sz="1400" i="0" strike="noStrike" u="none">
                <a:solidFill>
                  <a:schemeClr val="dk1"/>
                </a:solidFill>
                <a:latin typeface="Constantia"/>
                <a:ea typeface="Constantia"/>
                <a:cs typeface="Constantia"/>
                <a:sym typeface="Constantia"/>
              </a:defRPr>
            </a:lvl9pPr>
          </a:lstStyle>
          <a:p/>
        </p:txBody>
      </p:sp>
      <p:sp>
        <p:nvSpPr>
          <p:cNvPr id="1048580" name="Google Shape;14;p1"/>
          <p:cNvSpPr txBox="1">
            <a:spLocks noGrp="1"/>
          </p:cNvSpPr>
          <p:nvPr>
            <p:ph type="dt" idx="10"/>
          </p:nvPr>
        </p:nvSpPr>
        <p:spPr>
          <a:xfrm>
            <a:off x="457200" y="5296959"/>
            <a:ext cx="2133600" cy="304271"/>
          </a:xfrm>
          <a:prstGeom prst="rect"/>
          <a:noFill/>
          <a:ln>
            <a:noFill/>
          </a:ln>
        </p:spPr>
        <p:txBody>
          <a:bodyPr anchor="b" anchorCtr="0" bIns="0" lIns="0" rIns="0" spcFirstLastPara="1" tIns="0" wrap="square">
            <a:noAutofit/>
          </a:bodyPr>
          <a:lstStyle>
            <a:lvl1pPr algn="l" lvl="0" marR="0" rtl="0">
              <a:lnSpc>
                <a:spcPct val="100000"/>
              </a:lnSpc>
              <a:spcBef>
                <a:spcPts val="0"/>
              </a:spcBef>
              <a:spcAft>
                <a:spcPts val="0"/>
              </a:spcAft>
              <a:buSzPts val="1400"/>
              <a:buNone/>
              <a:defRPr b="0" cap="none" sz="1200" i="0" strike="noStrike" u="none">
                <a:solidFill>
                  <a:srgbClr val="035C75"/>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581" name="Google Shape;15;p1"/>
          <p:cNvSpPr txBox="1">
            <a:spLocks noGrp="1"/>
          </p:cNvSpPr>
          <p:nvPr>
            <p:ph type="ftr" idx="11"/>
          </p:nvPr>
        </p:nvSpPr>
        <p:spPr>
          <a:xfrm>
            <a:off x="2667000" y="5296959"/>
            <a:ext cx="3352800" cy="304271"/>
          </a:xfrm>
          <a:prstGeom prst="rect"/>
          <a:noFill/>
          <a:ln>
            <a:noFill/>
          </a:ln>
        </p:spPr>
        <p:txBody>
          <a:bodyPr anchor="b" anchorCtr="0" bIns="0" lIns="0" rIns="0" spcFirstLastPara="1" tIns="0" wrap="square">
            <a:noAutofit/>
          </a:bodyPr>
          <a:lstStyle>
            <a:lvl1pPr algn="l" lvl="0" marR="0" rtl="0">
              <a:lnSpc>
                <a:spcPct val="100000"/>
              </a:lnSpc>
              <a:spcBef>
                <a:spcPts val="0"/>
              </a:spcBef>
              <a:spcAft>
                <a:spcPts val="0"/>
              </a:spcAft>
              <a:buSzPts val="1400"/>
              <a:buNone/>
              <a:defRPr b="0" cap="none" sz="1200" i="0" strike="noStrike" u="none">
                <a:solidFill>
                  <a:srgbClr val="035C75"/>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582" name="Google Shape;16;p1"/>
          <p:cNvSpPr txBox="1">
            <a:spLocks noGrp="1"/>
          </p:cNvSpPr>
          <p:nvPr>
            <p:ph type="sldNum" idx="12"/>
          </p:nvPr>
        </p:nvSpPr>
        <p:spPr>
          <a:xfrm>
            <a:off x="7924800" y="5296959"/>
            <a:ext cx="762000" cy="304271"/>
          </a:xfrm>
          <a:prstGeom prst="rect"/>
          <a:noFill/>
          <a:ln>
            <a:noFill/>
          </a:ln>
        </p:spPr>
        <p:txBody>
          <a:bodyPr anchor="b" anchorCtr="0" bIns="0" lIns="0" rIns="0" spcFirstLastPara="1" tIns="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grpSp>
        <p:nvGrpSpPr>
          <p:cNvPr id="15" name="Google Shape;17;p1"/>
          <p:cNvGrpSpPr/>
          <p:nvPr/>
        </p:nvGrpSpPr>
        <p:grpSpPr>
          <a:xfrm>
            <a:off x="-29294" y="-13428"/>
            <a:ext cx="9198255" cy="905222"/>
            <a:chOff x="-29322" y="-1971"/>
            <a:chExt cx="9198255" cy="1086266"/>
          </a:xfrm>
        </p:grpSpPr>
        <p:sp>
          <p:nvSpPr>
            <p:cNvPr id="1048583" name="Google Shape;18;p1"/>
            <p:cNvSpPr/>
            <p:nvPr/>
          </p:nvSpPr>
          <p:spPr>
            <a:xfrm rot="-164308">
              <a:off x="-19045" y="216550"/>
              <a:ext cx="9163050" cy="649224"/>
            </a:xfrm>
            <a:custGeom>
              <a:avLst/>
              <a:ah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endParaRPr b="0" cap="none" sz="1400" i="0" strike="noStrike" u="none">
                <a:solidFill>
                  <a:srgbClr val="000000"/>
                </a:solidFill>
                <a:latin typeface="Arial"/>
                <a:ea typeface="Arial"/>
                <a:cs typeface="Arial"/>
                <a:sym typeface="Arial"/>
              </a:endParaRPr>
            </a:p>
          </p:txBody>
        </p:sp>
        <p:sp>
          <p:nvSpPr>
            <p:cNvPr id="1048584" name="Google Shape;19;p1"/>
            <p:cNvSpPr/>
            <p:nvPr/>
          </p:nvSpPr>
          <p:spPr>
            <a:xfrm rot="-164308">
              <a:off x="-14309" y="290003"/>
              <a:ext cx="9175812" cy="530352"/>
            </a:xfrm>
            <a:custGeom>
              <a:avLst/>
              <a:ah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endParaRPr b="0" cap="none" sz="1400" i="0" strike="noStrike" u="non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51" name="Shape 93"/>
        <p:cNvGrpSpPr/>
        <p:nvPr/>
      </p:nvGrpSpPr>
      <p:grpSpPr>
        <a:xfrm>
          <a:off x="0" y="0"/>
          <a:ext cx="0" cy="0"/>
          <a:chOff x="0" y="0"/>
          <a:chExt cx="0" cy="0"/>
        </a:xfrm>
      </p:grpSpPr>
      <p:sp>
        <p:nvSpPr>
          <p:cNvPr id="1048596" name="Google Shape;94;p13"/>
          <p:cNvSpPr/>
          <p:nvPr/>
        </p:nvSpPr>
        <p:spPr>
          <a:xfrm>
            <a:off x="-9525" y="-5952"/>
            <a:ext cx="9163050" cy="867833"/>
          </a:xfrm>
          <a:custGeom>
            <a:avLst/>
            <a:ah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onstantia"/>
              <a:ea typeface="Constantia"/>
              <a:cs typeface="Constantia"/>
              <a:sym typeface="Constantia"/>
            </a:endParaRPr>
          </a:p>
        </p:txBody>
      </p:sp>
      <p:sp>
        <p:nvSpPr>
          <p:cNvPr id="1048597" name="Google Shape;95;p13"/>
          <p:cNvSpPr/>
          <p:nvPr/>
        </p:nvSpPr>
        <p:spPr>
          <a:xfrm>
            <a:off x="4381500" y="-5952"/>
            <a:ext cx="4762500" cy="531813"/>
          </a:xfrm>
          <a:custGeom>
            <a:avLst/>
            <a:ah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onstantia"/>
              <a:ea typeface="Constantia"/>
              <a:cs typeface="Constantia"/>
              <a:sym typeface="Constantia"/>
            </a:endParaRPr>
          </a:p>
        </p:txBody>
      </p:sp>
      <p:sp>
        <p:nvSpPr>
          <p:cNvPr id="1048598" name="Google Shape;96;p13"/>
          <p:cNvSpPr txBox="1">
            <a:spLocks noGrp="1"/>
          </p:cNvSpPr>
          <p:nvPr>
            <p:ph type="title"/>
          </p:nvPr>
        </p:nvSpPr>
        <p:spPr>
          <a:xfrm>
            <a:off x="457200" y="586740"/>
            <a:ext cx="8229600" cy="952500"/>
          </a:xfrm>
          <a:prstGeom prst="rect"/>
          <a:noFill/>
          <a:ln>
            <a:noFill/>
          </a:ln>
        </p:spPr>
        <p:txBody>
          <a:bodyPr anchor="b" anchorCtr="0" bIns="0" lIns="0" rIns="0" spcFirstLastPara="1" tIns="45700" wrap="square">
            <a:noAutofit/>
          </a:bodyPr>
          <a:lstStyle>
            <a:lvl1pPr algn="l" lvl="0" marR="0" rtl="0">
              <a:lnSpc>
                <a:spcPct val="100000"/>
              </a:lnSpc>
              <a:spcBef>
                <a:spcPts val="0"/>
              </a:spcBef>
              <a:spcAft>
                <a:spcPts val="0"/>
              </a:spcAft>
              <a:buClr>
                <a:schemeClr val="dk2"/>
              </a:buClr>
              <a:buSzPts val="5000"/>
              <a:buFont typeface="Calibri"/>
              <a:buNone/>
              <a:defRPr b="0" cap="none" sz="5000" i="0" strike="noStrike" u="none">
                <a:solidFill>
                  <a:schemeClr val="dk2"/>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599" name="Google Shape;97;p13"/>
          <p:cNvSpPr txBox="1">
            <a:spLocks noGrp="1"/>
          </p:cNvSpPr>
          <p:nvPr>
            <p:ph type="body" idx="1"/>
          </p:nvPr>
        </p:nvSpPr>
        <p:spPr>
          <a:xfrm>
            <a:off x="457200" y="1612900"/>
            <a:ext cx="8229600" cy="3657600"/>
          </a:xfrm>
          <a:prstGeom prst="rect"/>
          <a:noFill/>
          <a:ln>
            <a:noFill/>
          </a:ln>
        </p:spPr>
        <p:txBody>
          <a:bodyPr anchor="t" anchorCtr="0" bIns="45700" lIns="91425" rIns="91425" spcFirstLastPara="1" tIns="45700" wrap="square">
            <a:noAutofit/>
          </a:bodyPr>
          <a:lstStyle>
            <a:lvl1pPr algn="l" indent="-385445" lvl="0" marL="457200" marR="0" rtl="0">
              <a:lnSpc>
                <a:spcPct val="100000"/>
              </a:lnSpc>
              <a:spcBef>
                <a:spcPts val="520"/>
              </a:spcBef>
              <a:spcAft>
                <a:spcPts val="0"/>
              </a:spcAft>
              <a:buClr>
                <a:schemeClr val="accent3"/>
              </a:buClr>
              <a:buSzPts val="2470"/>
              <a:buFont typeface="Noto Sans Symbols"/>
              <a:buChar char="⚫"/>
              <a:defRPr b="0" cap="none" sz="2600" i="0" strike="noStrike" u="none">
                <a:solidFill>
                  <a:schemeClr val="dk1"/>
                </a:solidFill>
                <a:latin typeface="Constantia"/>
                <a:ea typeface="Constantia"/>
                <a:cs typeface="Constantia"/>
                <a:sym typeface="Constantia"/>
              </a:defRPr>
            </a:lvl1pPr>
            <a:lvl2pPr algn="l" indent="-358140" lvl="1" marL="914400" marR="0" rtl="0">
              <a:lnSpc>
                <a:spcPct val="100000"/>
              </a:lnSpc>
              <a:spcBef>
                <a:spcPts val="480"/>
              </a:spcBef>
              <a:spcAft>
                <a:spcPts val="0"/>
              </a:spcAft>
              <a:buClr>
                <a:schemeClr val="accent1"/>
              </a:buClr>
              <a:buSzPts val="2040"/>
              <a:buFont typeface="Noto Sans Symbols"/>
              <a:buChar char="⚫"/>
              <a:defRPr b="0" cap="none" sz="2400" i="0" strike="noStrike" u="none">
                <a:solidFill>
                  <a:schemeClr val="dk1"/>
                </a:solidFill>
                <a:latin typeface="Constantia"/>
                <a:ea typeface="Constantia"/>
                <a:cs typeface="Constantia"/>
                <a:sym typeface="Constantia"/>
              </a:defRPr>
            </a:lvl2pPr>
            <a:lvl3pPr algn="l" indent="-321944" lvl="2" marL="1371600" marR="0" rtl="0">
              <a:lnSpc>
                <a:spcPct val="100000"/>
              </a:lnSpc>
              <a:spcBef>
                <a:spcPts val="420"/>
              </a:spcBef>
              <a:spcAft>
                <a:spcPts val="0"/>
              </a:spcAft>
              <a:buClr>
                <a:schemeClr val="accent2"/>
              </a:buClr>
              <a:buSzPts val="1470"/>
              <a:buFont typeface="Noto Sans Symbols"/>
              <a:buChar char="⚫"/>
              <a:defRPr b="0" cap="none" sz="2100" i="0" strike="noStrike" u="none">
                <a:solidFill>
                  <a:schemeClr val="dk1"/>
                </a:solidFill>
                <a:latin typeface="Constantia"/>
                <a:ea typeface="Constantia"/>
                <a:cs typeface="Constantia"/>
                <a:sym typeface="Constantia"/>
              </a:defRPr>
            </a:lvl3pPr>
            <a:lvl4pPr algn="l" indent="-311150" lvl="3" marL="1828800" marR="0" rtl="0">
              <a:lnSpc>
                <a:spcPct val="100000"/>
              </a:lnSpc>
              <a:spcBef>
                <a:spcPts val="400"/>
              </a:spcBef>
              <a:spcAft>
                <a:spcPts val="0"/>
              </a:spcAft>
              <a:buClr>
                <a:schemeClr val="accent3"/>
              </a:buClr>
              <a:buSzPts val="1300"/>
              <a:buFont typeface="Noto Sans Symbols"/>
              <a:buChar char="⚫"/>
              <a:defRPr b="0" cap="none" sz="2000" i="0" strike="noStrike" u="none">
                <a:solidFill>
                  <a:schemeClr val="dk1"/>
                </a:solidFill>
                <a:latin typeface="Constantia"/>
                <a:ea typeface="Constantia"/>
                <a:cs typeface="Constantia"/>
                <a:sym typeface="Constantia"/>
              </a:defRPr>
            </a:lvl4pPr>
            <a:lvl5pPr algn="l" indent="-311150" lvl="4" marL="2286000" marR="0" rtl="0">
              <a:lnSpc>
                <a:spcPct val="100000"/>
              </a:lnSpc>
              <a:spcBef>
                <a:spcPts val="400"/>
              </a:spcBef>
              <a:spcAft>
                <a:spcPts val="0"/>
              </a:spcAft>
              <a:buClr>
                <a:schemeClr val="accent4"/>
              </a:buClr>
              <a:buSzPts val="1300"/>
              <a:buFont typeface="Noto Sans Symbols"/>
              <a:buChar char="⚫"/>
              <a:defRPr b="0" cap="none" sz="2000" i="0" strike="noStrike" u="none">
                <a:solidFill>
                  <a:schemeClr val="dk1"/>
                </a:solidFill>
                <a:latin typeface="Constantia"/>
                <a:ea typeface="Constantia"/>
                <a:cs typeface="Constantia"/>
                <a:sym typeface="Constantia"/>
              </a:defRPr>
            </a:lvl5pPr>
            <a:lvl6pPr algn="l" indent="-320039" lvl="5" marL="2743200" marR="0" rtl="0">
              <a:lnSpc>
                <a:spcPct val="100000"/>
              </a:lnSpc>
              <a:spcBef>
                <a:spcPts val="360"/>
              </a:spcBef>
              <a:spcAft>
                <a:spcPts val="0"/>
              </a:spcAft>
              <a:buClr>
                <a:schemeClr val="accent5"/>
              </a:buClr>
              <a:buSzPts val="1440"/>
              <a:buFont typeface="Noto Sans Symbols"/>
              <a:buChar char="⚫"/>
              <a:defRPr b="0" cap="none" sz="1800" i="0" strike="noStrike" u="none">
                <a:solidFill>
                  <a:schemeClr val="dk1"/>
                </a:solidFill>
                <a:latin typeface="Constantia"/>
                <a:ea typeface="Constantia"/>
                <a:cs typeface="Constantia"/>
                <a:sym typeface="Constantia"/>
              </a:defRPr>
            </a:lvl6pPr>
            <a:lvl7pPr algn="l" indent="-309879" lvl="6" marL="3200400" marR="0" rtl="0">
              <a:lnSpc>
                <a:spcPct val="100000"/>
              </a:lnSpc>
              <a:spcBef>
                <a:spcPts val="320"/>
              </a:spcBef>
              <a:spcAft>
                <a:spcPts val="0"/>
              </a:spcAft>
              <a:buClr>
                <a:schemeClr val="accent6"/>
              </a:buClr>
              <a:buSzPts val="1280"/>
              <a:buFont typeface="Noto Sans Symbols"/>
              <a:buChar char="⚫"/>
              <a:defRPr b="0" cap="none" sz="1600" i="0" strike="noStrike" u="none">
                <a:solidFill>
                  <a:schemeClr val="dk1"/>
                </a:solidFill>
                <a:latin typeface="Constantia"/>
                <a:ea typeface="Constantia"/>
                <a:cs typeface="Constantia"/>
                <a:sym typeface="Constantia"/>
              </a:defRPr>
            </a:lvl7pPr>
            <a:lvl8pPr algn="l" indent="-330200" lvl="7" marL="3657600" marR="0" rtl="0">
              <a:lnSpc>
                <a:spcPct val="100000"/>
              </a:lnSpc>
              <a:spcBef>
                <a:spcPts val="320"/>
              </a:spcBef>
              <a:spcAft>
                <a:spcPts val="0"/>
              </a:spcAft>
              <a:buClr>
                <a:schemeClr val="dk2"/>
              </a:buClr>
              <a:buSzPts val="1600"/>
              <a:buFont typeface="Constantia"/>
              <a:buChar char="•"/>
              <a:defRPr b="0" cap="none" sz="1600" i="0" strike="noStrike" u="none">
                <a:solidFill>
                  <a:schemeClr val="dk1"/>
                </a:solidFill>
                <a:latin typeface="Constantia"/>
                <a:ea typeface="Constantia"/>
                <a:cs typeface="Constantia"/>
                <a:sym typeface="Constantia"/>
              </a:defRPr>
            </a:lvl8pPr>
            <a:lvl9pPr algn="l" indent="-317500" lvl="8" marL="4114800" marR="0" rtl="0">
              <a:lnSpc>
                <a:spcPct val="100000"/>
              </a:lnSpc>
              <a:spcBef>
                <a:spcPts val="280"/>
              </a:spcBef>
              <a:spcAft>
                <a:spcPts val="0"/>
              </a:spcAft>
              <a:buClr>
                <a:schemeClr val="dk2"/>
              </a:buClr>
              <a:buSzPts val="1400"/>
              <a:buFont typeface="Constantia"/>
              <a:buChar char="•"/>
              <a:defRPr b="0" cap="none" sz="1400" i="0" strike="noStrike" u="none">
                <a:solidFill>
                  <a:schemeClr val="dk1"/>
                </a:solidFill>
                <a:latin typeface="Constantia"/>
                <a:ea typeface="Constantia"/>
                <a:cs typeface="Constantia"/>
                <a:sym typeface="Constantia"/>
              </a:defRPr>
            </a:lvl9pPr>
          </a:lstStyle>
          <a:p/>
        </p:txBody>
      </p:sp>
      <p:sp>
        <p:nvSpPr>
          <p:cNvPr id="1048600" name="Google Shape;98;p13"/>
          <p:cNvSpPr txBox="1">
            <a:spLocks noGrp="1"/>
          </p:cNvSpPr>
          <p:nvPr>
            <p:ph type="dt" idx="10"/>
          </p:nvPr>
        </p:nvSpPr>
        <p:spPr>
          <a:xfrm>
            <a:off x="457200" y="5296960"/>
            <a:ext cx="2133600" cy="304271"/>
          </a:xfrm>
          <a:prstGeom prst="rect"/>
          <a:noFill/>
          <a:ln>
            <a:noFill/>
          </a:ln>
        </p:spPr>
        <p:txBody>
          <a:bodyPr anchor="b" anchorCtr="0" bIns="0" lIns="0" rIns="0" spcFirstLastPara="1" tIns="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rgbClr val="035C75"/>
                </a:solidFill>
                <a:latin typeface="Constantia"/>
                <a:ea typeface="Constantia"/>
                <a:cs typeface="Constantia"/>
                <a:sym typeface="Constantia"/>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9pPr>
          </a:lstStyle>
          <a:p/>
        </p:txBody>
      </p:sp>
      <p:sp>
        <p:nvSpPr>
          <p:cNvPr id="1048601" name="Google Shape;99;p13"/>
          <p:cNvSpPr txBox="1">
            <a:spLocks noGrp="1"/>
          </p:cNvSpPr>
          <p:nvPr>
            <p:ph type="ftr" idx="11"/>
          </p:nvPr>
        </p:nvSpPr>
        <p:spPr>
          <a:xfrm>
            <a:off x="2667000" y="5296960"/>
            <a:ext cx="3352800" cy="304271"/>
          </a:xfrm>
          <a:prstGeom prst="rect"/>
          <a:noFill/>
          <a:ln>
            <a:noFill/>
          </a:ln>
        </p:spPr>
        <p:txBody>
          <a:bodyPr anchor="b" anchorCtr="0" bIns="0" lIns="0" rIns="0" spcFirstLastPara="1" tIns="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rgbClr val="035C75"/>
                </a:solidFill>
                <a:latin typeface="Constantia"/>
                <a:ea typeface="Constantia"/>
                <a:cs typeface="Constantia"/>
                <a:sym typeface="Constantia"/>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9pPr>
          </a:lstStyle>
          <a:p/>
        </p:txBody>
      </p:sp>
      <p:sp>
        <p:nvSpPr>
          <p:cNvPr id="1048602" name="Google Shape;100;p13"/>
          <p:cNvSpPr txBox="1">
            <a:spLocks noGrp="1"/>
          </p:cNvSpPr>
          <p:nvPr>
            <p:ph type="sldNum" idx="12"/>
          </p:nvPr>
        </p:nvSpPr>
        <p:spPr>
          <a:xfrm>
            <a:off x="7924800" y="5296960"/>
            <a:ext cx="762000" cy="304271"/>
          </a:xfrm>
          <a:prstGeom prst="rect"/>
          <a:noFill/>
          <a:ln>
            <a:noFill/>
          </a:ln>
        </p:spPr>
        <p:txBody>
          <a:bodyPr anchor="b" anchorCtr="0" bIns="0" lIns="0" rIns="0" spcFirstLastPara="1" tIns="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grpSp>
        <p:nvGrpSpPr>
          <p:cNvPr id="52" name="Google Shape;101;p13"/>
          <p:cNvGrpSpPr/>
          <p:nvPr/>
        </p:nvGrpSpPr>
        <p:grpSpPr>
          <a:xfrm>
            <a:off x="-29294" y="-13428"/>
            <a:ext cx="9198255" cy="905222"/>
            <a:chOff x="-29322" y="-1971"/>
            <a:chExt cx="9198255" cy="1086266"/>
          </a:xfrm>
        </p:grpSpPr>
        <p:sp>
          <p:nvSpPr>
            <p:cNvPr id="1048603" name="Google Shape;102;p13"/>
            <p:cNvSpPr/>
            <p:nvPr/>
          </p:nvSpPr>
          <p:spPr>
            <a:xfrm rot="-164308">
              <a:off x="-19045" y="216550"/>
              <a:ext cx="9163050" cy="649224"/>
            </a:xfrm>
            <a:custGeom>
              <a:avLst/>
              <a:ah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onstantia"/>
                <a:ea typeface="Constantia"/>
                <a:cs typeface="Constantia"/>
                <a:sym typeface="Constantia"/>
              </a:endParaRPr>
            </a:p>
          </p:txBody>
        </p:sp>
        <p:sp>
          <p:nvSpPr>
            <p:cNvPr id="1048604" name="Google Shape;103;p13"/>
            <p:cNvSpPr/>
            <p:nvPr/>
          </p:nvSpPr>
          <p:spPr>
            <a:xfrm rot="-164308">
              <a:off x="-14309" y="290003"/>
              <a:ext cx="9175812" cy="530352"/>
            </a:xfrm>
            <a:custGeom>
              <a:avLst/>
              <a:ah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2">
            <a:alphaModFix/>
          </a:blip>
          <a:tile algn="tl" flip="none" sx="65000" sy="65000" tx="0" ty="0"/>
        </a:blipFill>
      </p:bgPr>
    </p:bg>
    <p:spTree>
      <p:nvGrpSpPr>
        <p:cNvPr id="67" name="Shape 171"/>
        <p:cNvGrpSpPr/>
        <p:nvPr/>
      </p:nvGrpSpPr>
      <p:grpSpPr>
        <a:xfrm>
          <a:off x="0" y="0"/>
          <a:ext cx="0" cy="0"/>
          <a:chOff x="0" y="0"/>
          <a:chExt cx="0" cy="0"/>
        </a:xfrm>
      </p:grpSpPr>
      <p:sp>
        <p:nvSpPr>
          <p:cNvPr id="1048614" name="Google Shape;172;p24"/>
          <p:cNvSpPr/>
          <p:nvPr/>
        </p:nvSpPr>
        <p:spPr>
          <a:xfrm>
            <a:off x="-9525" y="-5952"/>
            <a:ext cx="9163050" cy="867833"/>
          </a:xfrm>
          <a:custGeom>
            <a:avLst/>
            <a:ah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onstantia"/>
              <a:ea typeface="Constantia"/>
              <a:cs typeface="Constantia"/>
              <a:sym typeface="Constantia"/>
            </a:endParaRPr>
          </a:p>
        </p:txBody>
      </p:sp>
      <p:sp>
        <p:nvSpPr>
          <p:cNvPr id="1048615" name="Google Shape;173;p24"/>
          <p:cNvSpPr/>
          <p:nvPr/>
        </p:nvSpPr>
        <p:spPr>
          <a:xfrm>
            <a:off x="4381500" y="-5952"/>
            <a:ext cx="4762500" cy="531813"/>
          </a:xfrm>
          <a:custGeom>
            <a:avLst/>
            <a:ah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onstantia"/>
              <a:ea typeface="Constantia"/>
              <a:cs typeface="Constantia"/>
              <a:sym typeface="Constantia"/>
            </a:endParaRPr>
          </a:p>
        </p:txBody>
      </p:sp>
      <p:sp>
        <p:nvSpPr>
          <p:cNvPr id="1048616" name="Google Shape;174;p24"/>
          <p:cNvSpPr txBox="1">
            <a:spLocks noGrp="1"/>
          </p:cNvSpPr>
          <p:nvPr>
            <p:ph type="title"/>
          </p:nvPr>
        </p:nvSpPr>
        <p:spPr>
          <a:xfrm>
            <a:off x="457200" y="586740"/>
            <a:ext cx="8229600" cy="952500"/>
          </a:xfrm>
          <a:prstGeom prst="rect"/>
          <a:noFill/>
          <a:ln>
            <a:noFill/>
          </a:ln>
        </p:spPr>
        <p:txBody>
          <a:bodyPr anchor="b" anchorCtr="0" bIns="0" lIns="0" rIns="0" spcFirstLastPara="1" tIns="45700" wrap="square">
            <a:noAutofit/>
          </a:bodyPr>
          <a:lstStyle>
            <a:lvl1pPr algn="l" lvl="0" marR="0" rtl="0">
              <a:lnSpc>
                <a:spcPct val="100000"/>
              </a:lnSpc>
              <a:spcBef>
                <a:spcPts val="0"/>
              </a:spcBef>
              <a:spcAft>
                <a:spcPts val="0"/>
              </a:spcAft>
              <a:buClr>
                <a:schemeClr val="dk2"/>
              </a:buClr>
              <a:buSzPts val="5000"/>
              <a:buFont typeface="Calibri"/>
              <a:buNone/>
              <a:defRPr b="0" cap="none" sz="5000" i="0" strike="noStrike" u="none">
                <a:solidFill>
                  <a:schemeClr val="dk2"/>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617" name="Google Shape;175;p24"/>
          <p:cNvSpPr txBox="1">
            <a:spLocks noGrp="1"/>
          </p:cNvSpPr>
          <p:nvPr>
            <p:ph type="body" idx="1"/>
          </p:nvPr>
        </p:nvSpPr>
        <p:spPr>
          <a:xfrm>
            <a:off x="457200" y="1612900"/>
            <a:ext cx="8229600" cy="3657600"/>
          </a:xfrm>
          <a:prstGeom prst="rect"/>
          <a:noFill/>
          <a:ln>
            <a:noFill/>
          </a:ln>
        </p:spPr>
        <p:txBody>
          <a:bodyPr anchor="t" anchorCtr="0" bIns="45700" lIns="91425" rIns="91425" spcFirstLastPara="1" tIns="45700" wrap="square">
            <a:noAutofit/>
          </a:bodyPr>
          <a:lstStyle>
            <a:lvl1pPr algn="l" indent="-385445" lvl="0" marL="457200" marR="0" rtl="0">
              <a:lnSpc>
                <a:spcPct val="100000"/>
              </a:lnSpc>
              <a:spcBef>
                <a:spcPts val="520"/>
              </a:spcBef>
              <a:spcAft>
                <a:spcPts val="0"/>
              </a:spcAft>
              <a:buClr>
                <a:schemeClr val="accent3"/>
              </a:buClr>
              <a:buSzPts val="2470"/>
              <a:buFont typeface="Noto Sans Symbols"/>
              <a:buChar char="⚫"/>
              <a:defRPr b="0" cap="none" sz="2600" i="0" strike="noStrike" u="none">
                <a:solidFill>
                  <a:schemeClr val="dk1"/>
                </a:solidFill>
                <a:latin typeface="Constantia"/>
                <a:ea typeface="Constantia"/>
                <a:cs typeface="Constantia"/>
                <a:sym typeface="Constantia"/>
              </a:defRPr>
            </a:lvl1pPr>
            <a:lvl2pPr algn="l" indent="-358140" lvl="1" marL="914400" marR="0" rtl="0">
              <a:lnSpc>
                <a:spcPct val="100000"/>
              </a:lnSpc>
              <a:spcBef>
                <a:spcPts val="480"/>
              </a:spcBef>
              <a:spcAft>
                <a:spcPts val="0"/>
              </a:spcAft>
              <a:buClr>
                <a:schemeClr val="accent1"/>
              </a:buClr>
              <a:buSzPts val="2040"/>
              <a:buFont typeface="Noto Sans Symbols"/>
              <a:buChar char="⚫"/>
              <a:defRPr b="0" cap="none" sz="2400" i="0" strike="noStrike" u="none">
                <a:solidFill>
                  <a:schemeClr val="dk1"/>
                </a:solidFill>
                <a:latin typeface="Constantia"/>
                <a:ea typeface="Constantia"/>
                <a:cs typeface="Constantia"/>
                <a:sym typeface="Constantia"/>
              </a:defRPr>
            </a:lvl2pPr>
            <a:lvl3pPr algn="l" indent="-321944" lvl="2" marL="1371600" marR="0" rtl="0">
              <a:lnSpc>
                <a:spcPct val="100000"/>
              </a:lnSpc>
              <a:spcBef>
                <a:spcPts val="420"/>
              </a:spcBef>
              <a:spcAft>
                <a:spcPts val="0"/>
              </a:spcAft>
              <a:buClr>
                <a:schemeClr val="accent2"/>
              </a:buClr>
              <a:buSzPts val="1470"/>
              <a:buFont typeface="Noto Sans Symbols"/>
              <a:buChar char="⚫"/>
              <a:defRPr b="0" cap="none" sz="2100" i="0" strike="noStrike" u="none">
                <a:solidFill>
                  <a:schemeClr val="dk1"/>
                </a:solidFill>
                <a:latin typeface="Constantia"/>
                <a:ea typeface="Constantia"/>
                <a:cs typeface="Constantia"/>
                <a:sym typeface="Constantia"/>
              </a:defRPr>
            </a:lvl3pPr>
            <a:lvl4pPr algn="l" indent="-311150" lvl="3" marL="1828800" marR="0" rtl="0">
              <a:lnSpc>
                <a:spcPct val="100000"/>
              </a:lnSpc>
              <a:spcBef>
                <a:spcPts val="400"/>
              </a:spcBef>
              <a:spcAft>
                <a:spcPts val="0"/>
              </a:spcAft>
              <a:buClr>
                <a:schemeClr val="accent3"/>
              </a:buClr>
              <a:buSzPts val="1300"/>
              <a:buFont typeface="Noto Sans Symbols"/>
              <a:buChar char="⚫"/>
              <a:defRPr b="0" cap="none" sz="2000" i="0" strike="noStrike" u="none">
                <a:solidFill>
                  <a:schemeClr val="dk1"/>
                </a:solidFill>
                <a:latin typeface="Constantia"/>
                <a:ea typeface="Constantia"/>
                <a:cs typeface="Constantia"/>
                <a:sym typeface="Constantia"/>
              </a:defRPr>
            </a:lvl4pPr>
            <a:lvl5pPr algn="l" indent="-311150" lvl="4" marL="2286000" marR="0" rtl="0">
              <a:lnSpc>
                <a:spcPct val="100000"/>
              </a:lnSpc>
              <a:spcBef>
                <a:spcPts val="400"/>
              </a:spcBef>
              <a:spcAft>
                <a:spcPts val="0"/>
              </a:spcAft>
              <a:buClr>
                <a:schemeClr val="accent4"/>
              </a:buClr>
              <a:buSzPts val="1300"/>
              <a:buFont typeface="Noto Sans Symbols"/>
              <a:buChar char="⚫"/>
              <a:defRPr b="0" cap="none" sz="2000" i="0" strike="noStrike" u="none">
                <a:solidFill>
                  <a:schemeClr val="dk1"/>
                </a:solidFill>
                <a:latin typeface="Constantia"/>
                <a:ea typeface="Constantia"/>
                <a:cs typeface="Constantia"/>
                <a:sym typeface="Constantia"/>
              </a:defRPr>
            </a:lvl5pPr>
            <a:lvl6pPr algn="l" indent="-320039" lvl="5" marL="2743200" marR="0" rtl="0">
              <a:lnSpc>
                <a:spcPct val="100000"/>
              </a:lnSpc>
              <a:spcBef>
                <a:spcPts val="360"/>
              </a:spcBef>
              <a:spcAft>
                <a:spcPts val="0"/>
              </a:spcAft>
              <a:buClr>
                <a:schemeClr val="accent5"/>
              </a:buClr>
              <a:buSzPts val="1440"/>
              <a:buFont typeface="Noto Sans Symbols"/>
              <a:buChar char="⚫"/>
              <a:defRPr b="0" cap="none" sz="1800" i="0" strike="noStrike" u="none">
                <a:solidFill>
                  <a:schemeClr val="dk1"/>
                </a:solidFill>
                <a:latin typeface="Constantia"/>
                <a:ea typeface="Constantia"/>
                <a:cs typeface="Constantia"/>
                <a:sym typeface="Constantia"/>
              </a:defRPr>
            </a:lvl6pPr>
            <a:lvl7pPr algn="l" indent="-309879" lvl="6" marL="3200400" marR="0" rtl="0">
              <a:lnSpc>
                <a:spcPct val="100000"/>
              </a:lnSpc>
              <a:spcBef>
                <a:spcPts val="320"/>
              </a:spcBef>
              <a:spcAft>
                <a:spcPts val="0"/>
              </a:spcAft>
              <a:buClr>
                <a:schemeClr val="accent6"/>
              </a:buClr>
              <a:buSzPts val="1280"/>
              <a:buFont typeface="Noto Sans Symbols"/>
              <a:buChar char="⚫"/>
              <a:defRPr b="0" cap="none" sz="1600" i="0" strike="noStrike" u="none">
                <a:solidFill>
                  <a:schemeClr val="dk1"/>
                </a:solidFill>
                <a:latin typeface="Constantia"/>
                <a:ea typeface="Constantia"/>
                <a:cs typeface="Constantia"/>
                <a:sym typeface="Constantia"/>
              </a:defRPr>
            </a:lvl7pPr>
            <a:lvl8pPr algn="l" indent="-330200" lvl="7" marL="3657600" marR="0" rtl="0">
              <a:lnSpc>
                <a:spcPct val="100000"/>
              </a:lnSpc>
              <a:spcBef>
                <a:spcPts val="320"/>
              </a:spcBef>
              <a:spcAft>
                <a:spcPts val="0"/>
              </a:spcAft>
              <a:buClr>
                <a:schemeClr val="dk2"/>
              </a:buClr>
              <a:buSzPts val="1600"/>
              <a:buFont typeface="Constantia"/>
              <a:buChar char="•"/>
              <a:defRPr b="0" cap="none" sz="1600" i="0" strike="noStrike" u="none">
                <a:solidFill>
                  <a:schemeClr val="dk1"/>
                </a:solidFill>
                <a:latin typeface="Constantia"/>
                <a:ea typeface="Constantia"/>
                <a:cs typeface="Constantia"/>
                <a:sym typeface="Constantia"/>
              </a:defRPr>
            </a:lvl8pPr>
            <a:lvl9pPr algn="l" indent="-317500" lvl="8" marL="4114800" marR="0" rtl="0">
              <a:lnSpc>
                <a:spcPct val="100000"/>
              </a:lnSpc>
              <a:spcBef>
                <a:spcPts val="280"/>
              </a:spcBef>
              <a:spcAft>
                <a:spcPts val="0"/>
              </a:spcAft>
              <a:buClr>
                <a:schemeClr val="dk2"/>
              </a:buClr>
              <a:buSzPts val="1400"/>
              <a:buFont typeface="Constantia"/>
              <a:buChar char="•"/>
              <a:defRPr b="0" cap="none" sz="1400" i="0" strike="noStrike" u="none">
                <a:solidFill>
                  <a:schemeClr val="dk1"/>
                </a:solidFill>
                <a:latin typeface="Constantia"/>
                <a:ea typeface="Constantia"/>
                <a:cs typeface="Constantia"/>
                <a:sym typeface="Constantia"/>
              </a:defRPr>
            </a:lvl9pPr>
          </a:lstStyle>
          <a:p/>
        </p:txBody>
      </p:sp>
      <p:sp>
        <p:nvSpPr>
          <p:cNvPr id="1048618" name="Google Shape;176;p24"/>
          <p:cNvSpPr txBox="1">
            <a:spLocks noGrp="1"/>
          </p:cNvSpPr>
          <p:nvPr>
            <p:ph type="dt" idx="10"/>
          </p:nvPr>
        </p:nvSpPr>
        <p:spPr>
          <a:xfrm>
            <a:off x="457200" y="5296961"/>
            <a:ext cx="2133600" cy="304271"/>
          </a:xfrm>
          <a:prstGeom prst="rect"/>
          <a:noFill/>
          <a:ln>
            <a:noFill/>
          </a:ln>
        </p:spPr>
        <p:txBody>
          <a:bodyPr anchor="b" anchorCtr="0" bIns="0" lIns="0" rIns="0" spcFirstLastPara="1" tIns="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rgbClr val="035C75"/>
                </a:solidFill>
                <a:latin typeface="Constantia"/>
                <a:ea typeface="Constantia"/>
                <a:cs typeface="Constantia"/>
                <a:sym typeface="Constantia"/>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9pPr>
          </a:lstStyle>
          <a:p/>
        </p:txBody>
      </p:sp>
      <p:sp>
        <p:nvSpPr>
          <p:cNvPr id="1048619" name="Google Shape;177;p24"/>
          <p:cNvSpPr txBox="1">
            <a:spLocks noGrp="1"/>
          </p:cNvSpPr>
          <p:nvPr>
            <p:ph type="ftr" idx="11"/>
          </p:nvPr>
        </p:nvSpPr>
        <p:spPr>
          <a:xfrm>
            <a:off x="2667000" y="5296961"/>
            <a:ext cx="3352800" cy="304271"/>
          </a:xfrm>
          <a:prstGeom prst="rect"/>
          <a:noFill/>
          <a:ln>
            <a:noFill/>
          </a:ln>
        </p:spPr>
        <p:txBody>
          <a:bodyPr anchor="b" anchorCtr="0" bIns="0" lIns="0" rIns="0" spcFirstLastPara="1" tIns="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rgbClr val="035C75"/>
                </a:solidFill>
                <a:latin typeface="Constantia"/>
                <a:ea typeface="Constantia"/>
                <a:cs typeface="Constantia"/>
                <a:sym typeface="Constantia"/>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nstantia"/>
                <a:ea typeface="Constantia"/>
                <a:cs typeface="Constantia"/>
                <a:sym typeface="Constantia"/>
              </a:defRPr>
            </a:lvl9pPr>
          </a:lstStyle>
          <a:p/>
        </p:txBody>
      </p:sp>
      <p:sp>
        <p:nvSpPr>
          <p:cNvPr id="1048620" name="Google Shape;178;p24"/>
          <p:cNvSpPr txBox="1">
            <a:spLocks noGrp="1"/>
          </p:cNvSpPr>
          <p:nvPr>
            <p:ph type="sldNum" idx="12"/>
          </p:nvPr>
        </p:nvSpPr>
        <p:spPr>
          <a:xfrm>
            <a:off x="7924800" y="5296961"/>
            <a:ext cx="762000" cy="304271"/>
          </a:xfrm>
          <a:prstGeom prst="rect"/>
          <a:noFill/>
          <a:ln>
            <a:noFill/>
          </a:ln>
        </p:spPr>
        <p:txBody>
          <a:bodyPr anchor="b" anchorCtr="0" bIns="0" lIns="0" rIns="0" spcFirstLastPara="1" tIns="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rgbClr val="035C75"/>
                </a:solidFill>
                <a:latin typeface="Constantia"/>
                <a:ea typeface="Constantia"/>
                <a:cs typeface="Constantia"/>
                <a:sym typeface="Constantia"/>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fld>
          </a:p>
        </p:txBody>
      </p:sp>
      <p:grpSp>
        <p:nvGrpSpPr>
          <p:cNvPr id="68" name="Google Shape;179;p24"/>
          <p:cNvGrpSpPr/>
          <p:nvPr/>
        </p:nvGrpSpPr>
        <p:grpSpPr>
          <a:xfrm>
            <a:off x="-29294" y="-13428"/>
            <a:ext cx="9198255" cy="905222"/>
            <a:chOff x="-29322" y="-1971"/>
            <a:chExt cx="9198255" cy="1086266"/>
          </a:xfrm>
        </p:grpSpPr>
        <p:sp>
          <p:nvSpPr>
            <p:cNvPr id="1048621" name="Google Shape;180;p24"/>
            <p:cNvSpPr/>
            <p:nvPr/>
          </p:nvSpPr>
          <p:spPr>
            <a:xfrm rot="-164308">
              <a:off x="-19045" y="216550"/>
              <a:ext cx="9163050" cy="649224"/>
            </a:xfrm>
            <a:custGeom>
              <a:avLst/>
              <a:ah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onstantia"/>
                <a:ea typeface="Constantia"/>
                <a:cs typeface="Constantia"/>
                <a:sym typeface="Constantia"/>
              </a:endParaRPr>
            </a:p>
          </p:txBody>
        </p:sp>
        <p:sp>
          <p:nvSpPr>
            <p:cNvPr id="1048622" name="Google Shape;181;p24"/>
            <p:cNvSpPr/>
            <p:nvPr/>
          </p:nvSpPr>
          <p:spPr>
            <a:xfrm rot="-164308">
              <a:off x="-14309" y="290003"/>
              <a:ext cx="9175812" cy="530352"/>
            </a:xfrm>
            <a:custGeom>
              <a:avLst/>
              <a:ah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2.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2.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2.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12.xml"/><Relationship Id="rId6"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5.png"/><Relationship Id="rId4" Type="http://schemas.openxmlformats.org/officeDocument/2006/relationships/slideLayout" Target="../slideLayouts/slideLayout12.xml"/><Relationship Id="rId5"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6.jpeg"/><Relationship Id="rId3" Type="http://schemas.openxmlformats.org/officeDocument/2006/relationships/image" Target="../media/image37.jpeg"/><Relationship Id="rId4" Type="http://schemas.openxmlformats.org/officeDocument/2006/relationships/image" Target="../media/image38.jpeg"/><Relationship Id="rId5" Type="http://schemas.openxmlformats.org/officeDocument/2006/relationships/slideLayout" Target="../slideLayouts/slideLayout12.xml"/><Relationship Id="rId6"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39.jpeg"/><Relationship Id="rId2" Type="http://schemas.openxmlformats.org/officeDocument/2006/relationships/image" Target="../media/image40.jpeg"/><Relationship Id="rId3" Type="http://schemas.openxmlformats.org/officeDocument/2006/relationships/slideLayout" Target="../slideLayouts/slideLayout12.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41.jpeg"/><Relationship Id="rId2" Type="http://schemas.openxmlformats.org/officeDocument/2006/relationships/image" Target="../media/image42.jpeg"/><Relationship Id="rId3" Type="http://schemas.openxmlformats.org/officeDocument/2006/relationships/slideLayout" Target="../slideLayouts/slideLayout12.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43.jpeg"/><Relationship Id="rId2" Type="http://schemas.openxmlformats.org/officeDocument/2006/relationships/image" Target="../media/image42.jpeg"/><Relationship Id="rId3" Type="http://schemas.openxmlformats.org/officeDocument/2006/relationships/slideLayout" Target="../slideLayouts/slideLayout12.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44.jpeg"/><Relationship Id="rId2" Type="http://schemas.openxmlformats.org/officeDocument/2006/relationships/slideLayout" Target="../slideLayouts/slideLayout13.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45.jpeg"/><Relationship Id="rId2" Type="http://schemas.openxmlformats.org/officeDocument/2006/relationships/image" Target="../media/image46.jpeg"/><Relationship Id="rId3" Type="http://schemas.openxmlformats.org/officeDocument/2006/relationships/image" Target="../media/image47.jpeg"/><Relationship Id="rId4" Type="http://schemas.openxmlformats.org/officeDocument/2006/relationships/image" Target="../media/image48.jpeg"/><Relationship Id="rId5"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2.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2.xml"/><Relationship Id="rId6"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Shape 258"/>
        <p:cNvGrpSpPr/>
        <p:nvPr/>
      </p:nvGrpSpPr>
      <p:grpSpPr>
        <a:xfrm>
          <a:off x="0" y="0"/>
          <a:ext cx="0" cy="0"/>
          <a:chOff x="0" y="0"/>
          <a:chExt cx="0" cy="0"/>
        </a:xfrm>
      </p:grpSpPr>
      <p:sp>
        <p:nvSpPr>
          <p:cNvPr id="1048590" name="Google Shape;259;p36"/>
          <p:cNvSpPr txBox="1">
            <a:spLocks noGrp="1"/>
          </p:cNvSpPr>
          <p:nvPr>
            <p:ph type="title"/>
          </p:nvPr>
        </p:nvSpPr>
        <p:spPr>
          <a:xfrm>
            <a:off x="457200" y="586740"/>
            <a:ext cx="8229600" cy="524430"/>
          </a:xfrm>
          <a:prstGeom prst="rect"/>
          <a:noFill/>
          <a:ln>
            <a:noFill/>
          </a:ln>
          <a:effectLst>
            <a:outerShdw algn="bl" blurRad="57150" dir="5400000" dist="19050" rotWithShape="0">
              <a:srgbClr val="000000">
                <a:alpha val="49411"/>
              </a:srgbClr>
            </a:outerShdw>
          </a:effectLst>
        </p:spPr>
        <p:txBody>
          <a:bodyPr anchor="ctr" anchorCtr="0" bIns="45700" lIns="91425" rIns="91425" spcFirstLastPara="1" tIns="45700" wrap="square">
            <a:noAutofit/>
          </a:bodyPr>
          <a:p>
            <a:pPr algn="ctr" indent="8890" lvl="0" marL="0" rtl="0">
              <a:lnSpc>
                <a:spcPct val="100000"/>
              </a:lnSpc>
              <a:spcBef>
                <a:spcPts val="0"/>
              </a:spcBef>
              <a:spcAft>
                <a:spcPts val="0"/>
              </a:spcAft>
              <a:buClr>
                <a:schemeClr val="dk1"/>
              </a:buClr>
              <a:buSzPts val="4400"/>
              <a:buFont typeface="Calibri"/>
              <a:buNone/>
            </a:pPr>
            <a:r>
              <a:rPr b="1" sz="4700" lang="en-US" u="sng">
                <a:solidFill>
                  <a:schemeClr val="dk2"/>
                </a:solidFill>
              </a:rPr>
              <a:t>INCOME CLASSIFICATION</a:t>
            </a:r>
            <a:endParaRPr sz="4700">
              <a:solidFill>
                <a:schemeClr val="dk2"/>
              </a:solidFill>
            </a:endParaRPr>
          </a:p>
        </p:txBody>
      </p:sp>
      <p:pic>
        <p:nvPicPr>
          <p:cNvPr id="2097152" name="Google Shape;260;p36" descr="shutterstock_1072789088.jpg"/>
          <p:cNvPicPr preferRelativeResize="0">
            <a:picLocks noGrp="1"/>
          </p:cNvPicPr>
          <p:nvPr>
            <p:ph type="body" idx="1"/>
          </p:nvPr>
        </p:nvPicPr>
        <p:blipFill rotWithShape="1">
          <a:blip xmlns:r="http://schemas.openxmlformats.org/officeDocument/2006/relationships" r:embed="rId1">
            <a:alphaModFix/>
          </a:blip>
          <a:srcRect l="7689" t="20481" r="11271" b="8278"/>
          <a:stretch>
            <a:fillRect/>
          </a:stretch>
        </p:blipFill>
        <p:spPr>
          <a:xfrm>
            <a:off x="1532250" y="1966750"/>
            <a:ext cx="6079500" cy="1781500"/>
          </a:xfrm>
          <a:prstGeom prst="rect"/>
          <a:noFill/>
          <a:ln>
            <a:noFill/>
          </a:ln>
        </p:spPr>
      </p:pic>
      <p:sp>
        <p:nvSpPr>
          <p:cNvPr id="1048591" name="Google Shape;261;p36"/>
          <p:cNvSpPr txBox="1"/>
          <p:nvPr/>
        </p:nvSpPr>
        <p:spPr>
          <a:xfrm>
            <a:off x="1532300" y="1514875"/>
            <a:ext cx="6079500" cy="451750"/>
          </a:xfrm>
          <a:prstGeom prst="rect"/>
          <a:solidFill>
            <a:srgbClr val="C9DAF8"/>
          </a:solidFill>
          <a:ln>
            <a:noFill/>
          </a:ln>
        </p:spPr>
        <p:txBody>
          <a:bodyPr anchor="t"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600"/>
              <a:buFont typeface="Arial"/>
              <a:buNone/>
            </a:pPr>
            <a:r>
              <a:rPr b="1" cap="none" sz="2600" i="0" lang="en-US" strike="noStrike" u="none">
                <a:solidFill>
                  <a:schemeClr val="dk1"/>
                </a:solidFill>
                <a:latin typeface="Calibri"/>
                <a:ea typeface="Calibri"/>
                <a:cs typeface="Calibri"/>
                <a:sym typeface="Calibri"/>
              </a:rPr>
              <a:t>Team Name: </a:t>
            </a:r>
            <a:r>
              <a:rPr b="1" cap="none" sz="2700" i="0" lang="en-US" strike="noStrike" u="sng">
                <a:solidFill>
                  <a:schemeClr val="dk1"/>
                </a:solidFill>
                <a:latin typeface="Calibri"/>
                <a:ea typeface="Calibri"/>
                <a:cs typeface="Calibri"/>
                <a:sym typeface="Calibri"/>
              </a:rPr>
              <a:t>Py</a:t>
            </a:r>
            <a:r>
              <a:rPr b="1" cap="none" sz="2700" i="0" lang="en-US" strike="noStrike" u="sng">
                <a:solidFill>
                  <a:srgbClr val="20124D"/>
                </a:solidFill>
                <a:latin typeface="Calibri"/>
                <a:ea typeface="Calibri"/>
                <a:cs typeface="Calibri"/>
                <a:sym typeface="Calibri"/>
              </a:rPr>
              <a:t>SUM</a:t>
            </a:r>
            <a:r>
              <a:rPr b="1" cap="none" sz="2600" i="0" lang="en-US" strike="noStrike" u="none">
                <a:solidFill>
                  <a:schemeClr val="dk1"/>
                </a:solidFill>
                <a:latin typeface="Calibri"/>
                <a:ea typeface="Calibri"/>
                <a:cs typeface="Calibri"/>
                <a:sym typeface="Calibri"/>
              </a:rPr>
              <a:t> </a:t>
            </a:r>
            <a:endParaRPr b="0" cap="none" sz="1600" i="0" strike="noStrike" u="none">
              <a:solidFill>
                <a:srgbClr val="000000"/>
              </a:solidFill>
              <a:latin typeface="Arial"/>
              <a:ea typeface="Arial"/>
              <a:cs typeface="Arial"/>
              <a:sym typeface="Arial"/>
            </a:endParaRPr>
          </a:p>
        </p:txBody>
      </p:sp>
      <p:sp>
        <p:nvSpPr>
          <p:cNvPr id="1048592" name="Google Shape;262;p36"/>
          <p:cNvSpPr txBox="1"/>
          <p:nvPr/>
        </p:nvSpPr>
        <p:spPr>
          <a:xfrm>
            <a:off x="1532300" y="3691327"/>
            <a:ext cx="6079500" cy="2718819"/>
          </a:xfrm>
          <a:prstGeom prst="rect"/>
          <a:solidFill>
            <a:srgbClr val="CFE2F3"/>
          </a:solidFill>
          <a:ln>
            <a:noFill/>
          </a:ln>
        </p:spPr>
        <p:txBody>
          <a:bodyPr anchor="t" anchorCtr="0" bIns="45700" lIns="91425" rIns="91425" spcFirstLastPara="1" tIns="45700" wrap="square">
            <a:noAutofit/>
          </a:bodyPr>
          <a:p>
            <a:pPr algn="ctr" indent="0" lvl="0" marL="0" marR="0" rtl="0">
              <a:lnSpc>
                <a:spcPct val="115000"/>
              </a:lnSpc>
              <a:spcBef>
                <a:spcPts val="0"/>
              </a:spcBef>
              <a:spcAft>
                <a:spcPts val="0"/>
              </a:spcAft>
              <a:buClr>
                <a:srgbClr val="000000"/>
              </a:buClr>
              <a:buSzPts val="2500"/>
              <a:buFont typeface="Arial"/>
              <a:buNone/>
            </a:pPr>
            <a:r>
              <a:rPr b="1" cap="none" sz="2500" i="1" lang="en-US" strike="noStrike" u="sng">
                <a:solidFill>
                  <a:schemeClr val="dk1"/>
                </a:solidFill>
                <a:latin typeface="Calibri"/>
                <a:ea typeface="Calibri"/>
                <a:cs typeface="Calibri"/>
                <a:sym typeface="Calibri"/>
              </a:rPr>
              <a:t>.               </a:t>
            </a:r>
            <a:r>
              <a:rPr b="1" cap="none" sz="2500" i="1" lang="en-US" strike="noStrike" u="none">
                <a:solidFill>
                  <a:schemeClr val="dk1"/>
                </a:solidFill>
                <a:latin typeface="Calibri"/>
                <a:ea typeface="Calibri"/>
                <a:cs typeface="Calibri"/>
                <a:sym typeface="Calibri"/>
              </a:rPr>
              <a:t> Group Members </a:t>
            </a:r>
            <a:r>
              <a:rPr b="1" cap="none" sz="2500" i="1" lang="en-US" strike="noStrike" u="sng">
                <a:solidFill>
                  <a:schemeClr val="dk1"/>
                </a:solidFill>
                <a:latin typeface="Calibri"/>
                <a:ea typeface="Calibri"/>
                <a:cs typeface="Calibri"/>
                <a:sym typeface="Calibri"/>
              </a:rPr>
              <a:t>                .</a:t>
            </a:r>
            <a:endParaRPr b="1" cap="none" sz="2500" i="1" strike="noStrike" u="sng">
              <a:solidFill>
                <a:schemeClr val="dk1"/>
              </a:solidFill>
              <a:latin typeface="Calibri"/>
              <a:ea typeface="Calibri"/>
              <a:cs typeface="Calibri"/>
              <a:sym typeface="Calibri"/>
            </a:endParaRPr>
          </a:p>
          <a:p>
            <a:pPr algn="ctr" indent="0" lvl="0" marL="0" marR="0" rtl="0">
              <a:lnSpc>
                <a:spcPct val="100000"/>
              </a:lnSpc>
              <a:spcBef>
                <a:spcPts val="0"/>
              </a:spcBef>
              <a:spcAft>
                <a:spcPts val="0"/>
              </a:spcAft>
              <a:buClr>
                <a:srgbClr val="000000"/>
              </a:buClr>
              <a:buSzPts val="2300"/>
              <a:buFont typeface="Arial"/>
              <a:buNone/>
            </a:pPr>
            <a:r>
              <a:rPr b="0" cap="none" sz="2300" i="0" lang="en-US" strike="noStrike" u="none">
                <a:solidFill>
                  <a:schemeClr val="dk1"/>
                </a:solidFill>
                <a:latin typeface="Calibri"/>
                <a:ea typeface="Calibri"/>
                <a:cs typeface="Calibri"/>
                <a:sym typeface="Calibri"/>
              </a:rPr>
              <a:t>Shatmanyu Gupta</a:t>
            </a:r>
            <a:endParaRPr b="0" cap="none" sz="13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2300"/>
              <a:buFont typeface="Arial"/>
              <a:buNone/>
            </a:pPr>
            <a:r>
              <a:rPr b="0" cap="none" sz="2300" i="0" lang="en-US" strike="noStrike" u="none">
                <a:solidFill>
                  <a:schemeClr val="dk1"/>
                </a:solidFill>
                <a:latin typeface="Calibri"/>
                <a:ea typeface="Calibri"/>
                <a:cs typeface="Calibri"/>
                <a:sym typeface="Calibri"/>
              </a:rPr>
              <a:t>Udit Gupta</a:t>
            </a:r>
            <a:endParaRPr b="0" cap="none" sz="13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2300"/>
              <a:buFont typeface="Arial"/>
              <a:buNone/>
            </a:pPr>
            <a:r>
              <a:rPr b="0" cap="none" sz="2300" i="0" lang="en-US" strike="noStrike" u="none">
                <a:solidFill>
                  <a:schemeClr val="dk1"/>
                </a:solidFill>
                <a:latin typeface="Calibri"/>
                <a:ea typeface="Calibri"/>
                <a:cs typeface="Calibri"/>
                <a:sym typeface="Calibri"/>
              </a:rPr>
              <a:t>S</a:t>
            </a:r>
            <a:r>
              <a:rPr b="0" cap="none" sz="2300" i="0" lang="en-US" strike="noStrike" u="none">
                <a:solidFill>
                  <a:schemeClr val="dk1"/>
                </a:solidFill>
                <a:latin typeface="Calibri"/>
                <a:ea typeface="Calibri"/>
                <a:cs typeface="Calibri"/>
                <a:sym typeface="Calibri"/>
              </a:rPr>
              <a:t>h</a:t>
            </a:r>
            <a:r>
              <a:rPr b="0" cap="none" sz="2300" i="0" lang="en-US" strike="noStrike" u="none">
                <a:solidFill>
                  <a:schemeClr val="dk1"/>
                </a:solidFill>
                <a:latin typeface="Calibri"/>
                <a:ea typeface="Calibri"/>
                <a:cs typeface="Calibri"/>
                <a:sym typeface="Calibri"/>
              </a:rPr>
              <a:t>i</a:t>
            </a:r>
            <a:r>
              <a:rPr b="0" cap="none" sz="2300" i="0" lang="en-US" strike="noStrike" u="none">
                <a:solidFill>
                  <a:schemeClr val="dk1"/>
                </a:solidFill>
                <a:latin typeface="Calibri"/>
                <a:ea typeface="Calibri"/>
                <a:cs typeface="Calibri"/>
                <a:sym typeface="Calibri"/>
              </a:rPr>
              <a:t>v</a:t>
            </a:r>
            <a:r>
              <a:rPr b="0" cap="none" sz="2300" i="0" lang="en-US" strike="noStrike" u="none">
                <a:solidFill>
                  <a:schemeClr val="dk1"/>
                </a:solidFill>
                <a:latin typeface="Calibri"/>
                <a:ea typeface="Calibri"/>
                <a:cs typeface="Calibri"/>
                <a:sym typeface="Calibri"/>
              </a:rPr>
              <a:t>a</a:t>
            </a:r>
            <a:r>
              <a:rPr b="0" cap="none" sz="2300" i="0" lang="en-US" strike="noStrike" u="none">
                <a:solidFill>
                  <a:schemeClr val="dk1"/>
                </a:solidFill>
                <a:latin typeface="Calibri"/>
                <a:ea typeface="Calibri"/>
                <a:cs typeface="Calibri"/>
                <a:sym typeface="Calibri"/>
              </a:rPr>
              <a:t>m</a:t>
            </a:r>
            <a:r>
              <a:rPr b="0" cap="none" sz="2300" i="0" lang="en-US" strike="noStrike" u="none">
                <a:solidFill>
                  <a:schemeClr val="dk1"/>
                </a:solidFill>
                <a:latin typeface="Calibri"/>
                <a:ea typeface="Calibri"/>
                <a:cs typeface="Calibri"/>
                <a:sym typeface="Calibri"/>
              </a:rPr>
              <a:t> </a:t>
            </a:r>
            <a:r>
              <a:rPr b="0" cap="none" sz="2300" i="0" lang="en-US" strike="noStrike" u="none">
                <a:solidFill>
                  <a:schemeClr val="dk1"/>
                </a:solidFill>
                <a:latin typeface="Calibri"/>
                <a:ea typeface="Calibri"/>
                <a:cs typeface="Calibri"/>
                <a:sym typeface="Calibri"/>
              </a:rPr>
              <a:t>y</a:t>
            </a:r>
            <a:r>
              <a:rPr b="0" cap="none" sz="2300" i="0" lang="en-US" strike="noStrike" u="none">
                <a:solidFill>
                  <a:schemeClr val="dk1"/>
                </a:solidFill>
                <a:latin typeface="Calibri"/>
                <a:ea typeface="Calibri"/>
                <a:cs typeface="Calibri"/>
                <a:sym typeface="Calibri"/>
              </a:rPr>
              <a:t>a</a:t>
            </a:r>
            <a:r>
              <a:rPr b="0" cap="none" sz="2300" i="0" lang="en-US" strike="noStrike" u="none">
                <a:solidFill>
                  <a:schemeClr val="dk1"/>
                </a:solidFill>
                <a:latin typeface="Calibri"/>
                <a:ea typeface="Calibri"/>
                <a:cs typeface="Calibri"/>
                <a:sym typeface="Calibri"/>
              </a:rPr>
              <a:t>d</a:t>
            </a:r>
            <a:r>
              <a:rPr b="0" cap="none" sz="2300" i="0" lang="en-US" strike="noStrike" u="none">
                <a:solidFill>
                  <a:schemeClr val="dk1"/>
                </a:solidFill>
                <a:latin typeface="Calibri"/>
                <a:ea typeface="Calibri"/>
                <a:cs typeface="Calibri"/>
                <a:sym typeface="Calibri"/>
              </a:rPr>
              <a:t>a</a:t>
            </a:r>
            <a:r>
              <a:rPr b="0" cap="none" sz="2300" i="0" lang="en-US" strike="noStrike" u="none">
                <a:solidFill>
                  <a:schemeClr val="dk1"/>
                </a:solidFill>
                <a:latin typeface="Calibri"/>
                <a:ea typeface="Calibri"/>
                <a:cs typeface="Calibri"/>
                <a:sym typeface="Calibri"/>
              </a:rPr>
              <a:t>v</a:t>
            </a:r>
            <a:endParaRPr b="0" cap="none" sz="13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2300"/>
              <a:buFont typeface="Arial"/>
              <a:buNone/>
            </a:pPr>
            <a:endParaRPr b="0" cap="none" sz="1300" i="0" strike="noStrike" u="none">
              <a:solidFill>
                <a:srgbClr val="000000"/>
              </a:solidFill>
              <a:latin typeface="Arial"/>
              <a:ea typeface="Arial"/>
              <a:cs typeface="Arial"/>
              <a:sym typeface="Arial"/>
            </a:endParaRPr>
          </a:p>
        </p:txBody>
      </p:sp>
      <p:sp>
        <p:nvSpPr>
          <p:cNvPr id="1048593" name="Google Shape;263;p36"/>
          <p:cNvSpPr txBox="1"/>
          <p:nvPr/>
        </p:nvSpPr>
        <p:spPr>
          <a:xfrm>
            <a:off x="1532300" y="1181375"/>
            <a:ext cx="6079500" cy="333500"/>
          </a:xfrm>
          <a:prstGeom prst="rect"/>
          <a:noFill/>
          <a:ln>
            <a:noFill/>
          </a:ln>
        </p:spPr>
        <p:txBody>
          <a:bodyPr anchor="t"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2000"/>
              <a:buFont typeface="Arial"/>
              <a:buNone/>
            </a:pPr>
            <a:endParaRPr b="1" cap="none" sz="2000" i="0" strike="noStrike" u="none">
              <a:solidFill>
                <a:schemeClr val="dk1"/>
              </a:solidFill>
              <a:latin typeface="Calibri"/>
              <a:ea typeface="Calibri"/>
              <a:cs typeface="Calibri"/>
              <a:sym typeface="Calibri"/>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10" presetSubtype="0">
                                  <p:stCondLst>
                                    <p:cond delay="0"/>
                                  </p:stCondLst>
                                  <p:childTnLst>
                                    <p:set>
                                      <p:cBhvr>
                                        <p:cTn dur="1" fill="hold" id="6">
                                          <p:stCondLst>
                                            <p:cond delay="0"/>
                                          </p:stCondLst>
                                        </p:cTn>
                                        <p:tgtEl>
                                          <p:spTgt spid="2097152"/>
                                        </p:tgtEl>
                                        <p:attrNameLst>
                                          <p:attrName>style.visibility</p:attrName>
                                        </p:attrNameLst>
                                      </p:cBhvr>
                                      <p:to>
                                        <p:strVal val="visible"/>
                                      </p:to>
                                    </p:set>
                                    <p:animEffect transition="in" filter="fade">
                                      <p:cBhvr>
                                        <p:cTn dur="1000" id="7"/>
                                        <p:tgtEl>
                                          <p:spTgt spid="2097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3" name="Shape 335"/>
        <p:cNvGrpSpPr/>
        <p:nvPr/>
      </p:nvGrpSpPr>
      <p:grpSpPr>
        <a:xfrm>
          <a:off x="0" y="0"/>
          <a:ext cx="0" cy="0"/>
          <a:chOff x="0" y="0"/>
          <a:chExt cx="0" cy="0"/>
        </a:xfrm>
      </p:grpSpPr>
      <p:sp>
        <p:nvSpPr>
          <p:cNvPr id="1048668" name="Google Shape;336;p45"/>
          <p:cNvSpPr txBox="1">
            <a:spLocks noGrp="1"/>
          </p:cNvSpPr>
          <p:nvPr>
            <p:ph type="title"/>
          </p:nvPr>
        </p:nvSpPr>
        <p:spPr>
          <a:xfrm>
            <a:off x="457200" y="717629"/>
            <a:ext cx="8305800" cy="451414"/>
          </a:xfrm>
          <a:prstGeom prst="rect"/>
          <a:noFill/>
          <a:ln>
            <a:noFill/>
          </a:ln>
        </p:spPr>
        <p:txBody>
          <a:bodyPr anchor="b" anchorCtr="0" bIns="0" lIns="0" rIns="0" spcFirstLastPara="1" tIns="45700" wrap="square">
            <a:noAutofit/>
          </a:bodyPr>
          <a:p>
            <a:pPr algn="l" indent="0" lvl="0" marL="0" rtl="0">
              <a:spcBef>
                <a:spcPts val="0"/>
              </a:spcBef>
              <a:spcAft>
                <a:spcPts val="0"/>
              </a:spcAft>
              <a:buClr>
                <a:schemeClr val="dk2"/>
              </a:buClr>
              <a:buSzPts val="3600"/>
              <a:buFont typeface="Calibri"/>
              <a:buNone/>
            </a:pPr>
            <a:r>
              <a:rPr b="1" sz="3600" lang="en-US" u="sng"/>
              <a:t>Formatting datatypes</a:t>
            </a:r>
            <a:endParaRPr b="1" sz="3600" u="sng"/>
          </a:p>
        </p:txBody>
      </p:sp>
      <p:pic>
        <p:nvPicPr>
          <p:cNvPr id="2097165" name="Google Shape;337;p45" descr="formatdata1.png"/>
          <p:cNvPicPr preferRelativeResize="0">
            <a:picLocks/>
          </p:cNvPicPr>
          <p:nvPr/>
        </p:nvPicPr>
        <p:blipFill rotWithShape="1">
          <a:blip xmlns:r="http://schemas.openxmlformats.org/officeDocument/2006/relationships" r:embed="rId1">
            <a:alphaModFix/>
          </a:blip>
          <a:srcRect/>
          <a:stretch>
            <a:fillRect/>
          </a:stretch>
        </p:blipFill>
        <p:spPr>
          <a:xfrm>
            <a:off x="4518191" y="3321934"/>
            <a:ext cx="4405889" cy="2219446"/>
          </a:xfrm>
          <a:prstGeom prst="rect"/>
          <a:noFill/>
          <a:ln>
            <a:noFill/>
          </a:ln>
        </p:spPr>
      </p:pic>
      <p:sp>
        <p:nvSpPr>
          <p:cNvPr id="1048669" name="Google Shape;338;p45"/>
          <p:cNvSpPr txBox="1"/>
          <p:nvPr/>
        </p:nvSpPr>
        <p:spPr>
          <a:xfrm>
            <a:off x="4502552" y="1504709"/>
            <a:ext cx="4421529" cy="1600438"/>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r>
              <a:rPr b="0" cap="none" sz="1400" i="0" lang="en-US" strike="noStrike" u="none">
                <a:solidFill>
                  <a:srgbClr val="000000"/>
                </a:solidFill>
                <a:latin typeface="Arial"/>
                <a:ea typeface="Arial"/>
                <a:cs typeface="Arial"/>
                <a:sym typeface="Arial"/>
              </a:rPr>
              <a:t>Encoding categorial values to visualize the data efficiently and to make datatypes compatible with each other </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None/>
            </a:pPr>
            <a:r>
              <a:rPr b="0" cap="none" sz="1400" i="0" lang="en-US" strike="noStrike" u="none">
                <a:solidFill>
                  <a:srgbClr val="000000"/>
                </a:solidFill>
                <a:latin typeface="Arial"/>
                <a:ea typeface="Arial"/>
                <a:cs typeface="Arial"/>
                <a:sym typeface="Arial"/>
              </a:rPr>
              <a:t>ex:- Encoding income using np.where() as - </a:t>
            </a:r>
            <a:endParaRPr b="0" cap="none" sz="1400" i="0" strike="noStrike" u="none">
              <a:solidFill>
                <a:srgbClr val="000000"/>
              </a:solidFill>
              <a:latin typeface="Arial"/>
              <a:ea typeface="Arial"/>
              <a:cs typeface="Arial"/>
              <a:sym typeface="Arial"/>
            </a:endParaRPr>
          </a:p>
          <a:p>
            <a:pPr algn="l" indent="-88900" lvl="0" marL="0" marR="0" rtl="0">
              <a:lnSpc>
                <a:spcPct val="100000"/>
              </a:lnSpc>
              <a:spcBef>
                <a:spcPts val="0"/>
              </a:spcBef>
              <a:spcAft>
                <a:spcPts val="0"/>
              </a:spcAft>
              <a:buClr>
                <a:srgbClr val="000000"/>
              </a:buClr>
              <a:buSzPts val="1400"/>
              <a:buFont typeface="Arial"/>
              <a:buChar char="•"/>
            </a:pPr>
            <a:r>
              <a:rPr b="0" cap="none" sz="1400" i="0" lang="en-US" strike="noStrike" u="none">
                <a:solidFill>
                  <a:srgbClr val="000000"/>
                </a:solidFill>
                <a:latin typeface="Arial"/>
                <a:ea typeface="Arial"/>
                <a:cs typeface="Arial"/>
                <a:sym typeface="Arial"/>
              </a:rPr>
              <a:t> &lt;=50k =0 </a:t>
            </a:r>
            <a:endParaRPr b="0" cap="none" sz="1400" i="0" strike="noStrike" u="none">
              <a:solidFill>
                <a:srgbClr val="000000"/>
              </a:solidFill>
              <a:latin typeface="Arial"/>
              <a:ea typeface="Arial"/>
              <a:cs typeface="Arial"/>
              <a:sym typeface="Arial"/>
            </a:endParaRPr>
          </a:p>
          <a:p>
            <a:pPr algn="l" indent="-88900" lvl="0" marL="0" marR="0" rtl="0">
              <a:lnSpc>
                <a:spcPct val="100000"/>
              </a:lnSpc>
              <a:spcBef>
                <a:spcPts val="0"/>
              </a:spcBef>
              <a:spcAft>
                <a:spcPts val="0"/>
              </a:spcAft>
              <a:buClr>
                <a:srgbClr val="000000"/>
              </a:buClr>
              <a:buSzPts val="1400"/>
              <a:buFont typeface="Arial"/>
              <a:buChar char="•"/>
            </a:pPr>
            <a:r>
              <a:rPr b="0" cap="none" sz="1400" i="0" lang="en-US" strike="noStrike" u="none">
                <a:solidFill>
                  <a:srgbClr val="000000"/>
                </a:solidFill>
                <a:latin typeface="Arial"/>
                <a:ea typeface="Arial"/>
                <a:cs typeface="Arial"/>
                <a:sym typeface="Arial"/>
              </a:rPr>
              <a:t> &gt;50k =1</a:t>
            </a:r>
            <a:br>
              <a:rPr b="0" cap="none" sz="1400" i="0" lang="en-US" strike="noStrike" u="none">
                <a:solidFill>
                  <a:srgbClr val="000000"/>
                </a:solidFill>
                <a:latin typeface="Arial"/>
                <a:ea typeface="Arial"/>
                <a:cs typeface="Arial"/>
                <a:sym typeface="Arial"/>
              </a:rPr>
            </a:br>
            <a:r>
              <a:rPr b="0" cap="none" sz="1400" i="0" lang="en-US" strike="noStrike" u="none">
                <a:solidFill>
                  <a:srgbClr val="000000"/>
                </a:solidFill>
                <a:latin typeface="Arial"/>
                <a:ea typeface="Arial"/>
                <a:cs typeface="Arial"/>
                <a:sym typeface="Arial"/>
              </a:rPr>
              <a:t> </a:t>
            </a:r>
            <a:endParaRPr b="0" cap="none" sz="1400" i="0" strike="noStrike" u="none">
              <a:solidFill>
                <a:srgbClr val="000000"/>
              </a:solidFill>
              <a:latin typeface="Arial"/>
              <a:ea typeface="Arial"/>
              <a:cs typeface="Arial"/>
              <a:sym typeface="Arial"/>
            </a:endParaRPr>
          </a:p>
        </p:txBody>
      </p:sp>
      <p:sp>
        <p:nvSpPr>
          <p:cNvPr id="1048670" name="Google Shape;339;p45"/>
          <p:cNvSpPr txBox="1"/>
          <p:nvPr/>
        </p:nvSpPr>
        <p:spPr>
          <a:xfrm>
            <a:off x="1169043" y="4271058"/>
            <a:ext cx="3275635" cy="738664"/>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r>
              <a:rPr b="0" cap="none" sz="1400" i="0" lang="en-US" strike="noStrike" u="none">
                <a:solidFill>
                  <a:srgbClr val="000000"/>
                </a:solidFill>
                <a:latin typeface="Arial"/>
                <a:ea typeface="Arial"/>
                <a:cs typeface="Arial"/>
                <a:sym typeface="Arial"/>
              </a:rPr>
              <a:t>Encoding gender-&gt;gender_numeric</a:t>
            </a:r>
            <a:endParaRPr b="0" cap="none" sz="1400" i="0" strike="noStrike" u="none">
              <a:solidFill>
                <a:srgbClr val="000000"/>
              </a:solidFill>
              <a:latin typeface="Arial"/>
              <a:ea typeface="Arial"/>
              <a:cs typeface="Arial"/>
              <a:sym typeface="Arial"/>
            </a:endParaRPr>
          </a:p>
          <a:p>
            <a:pPr algn="l" indent="-88900" lvl="0" marL="0" marR="0" rtl="0">
              <a:lnSpc>
                <a:spcPct val="100000"/>
              </a:lnSpc>
              <a:spcBef>
                <a:spcPts val="0"/>
              </a:spcBef>
              <a:spcAft>
                <a:spcPts val="0"/>
              </a:spcAft>
              <a:buClr>
                <a:srgbClr val="000000"/>
              </a:buClr>
              <a:buSzPts val="1400"/>
              <a:buFont typeface="Arial"/>
              <a:buChar char="•"/>
            </a:pPr>
            <a:r>
              <a:rPr b="0" cap="none" sz="1400" i="0" lang="en-US" strike="noStrike" u="none">
                <a:solidFill>
                  <a:srgbClr val="000000"/>
                </a:solidFill>
                <a:latin typeface="Arial"/>
                <a:ea typeface="Arial"/>
                <a:cs typeface="Arial"/>
                <a:sym typeface="Arial"/>
              </a:rPr>
              <a:t> Male = 1</a:t>
            </a:r>
            <a:endParaRPr b="0" cap="none" sz="1400" i="0" strike="noStrike" u="none">
              <a:solidFill>
                <a:srgbClr val="000000"/>
              </a:solidFill>
              <a:latin typeface="Arial"/>
              <a:ea typeface="Arial"/>
              <a:cs typeface="Arial"/>
              <a:sym typeface="Arial"/>
            </a:endParaRPr>
          </a:p>
          <a:p>
            <a:pPr algn="l" indent="-88900" lvl="0" marL="0" marR="0" rtl="0">
              <a:lnSpc>
                <a:spcPct val="100000"/>
              </a:lnSpc>
              <a:spcBef>
                <a:spcPts val="0"/>
              </a:spcBef>
              <a:spcAft>
                <a:spcPts val="0"/>
              </a:spcAft>
              <a:buClr>
                <a:srgbClr val="000000"/>
              </a:buClr>
              <a:buSzPts val="1400"/>
              <a:buFont typeface="Arial"/>
              <a:buChar char="•"/>
            </a:pPr>
            <a:r>
              <a:rPr b="0" cap="none" sz="1400" i="0" lang="en-US" strike="noStrike" u="none">
                <a:solidFill>
                  <a:srgbClr val="000000"/>
                </a:solidFill>
                <a:latin typeface="Arial"/>
                <a:ea typeface="Arial"/>
                <a:cs typeface="Arial"/>
                <a:sym typeface="Arial"/>
              </a:rPr>
              <a:t> Female = 0</a:t>
            </a:r>
            <a:endParaRPr b="0" cap="none" sz="1400" i="0" strike="noStrike" u="none">
              <a:solidFill>
                <a:srgbClr val="000000"/>
              </a:solidFill>
              <a:latin typeface="Arial"/>
              <a:ea typeface="Arial"/>
              <a:cs typeface="Arial"/>
              <a:sym typeface="Arial"/>
            </a:endParaRPr>
          </a:p>
        </p:txBody>
      </p:sp>
      <p:pic>
        <p:nvPicPr>
          <p:cNvPr id="2097166" name="Google Shape;340;p45" descr="formatdata2.png"/>
          <p:cNvPicPr preferRelativeResize="0">
            <a:picLocks/>
          </p:cNvPicPr>
          <p:nvPr/>
        </p:nvPicPr>
        <p:blipFill rotWithShape="1">
          <a:blip xmlns:r="http://schemas.openxmlformats.org/officeDocument/2006/relationships" r:embed="rId2">
            <a:alphaModFix/>
          </a:blip>
          <a:srcRect/>
          <a:stretch>
            <a:fillRect/>
          </a:stretch>
        </p:blipFill>
        <p:spPr>
          <a:xfrm>
            <a:off x="515224" y="1517326"/>
            <a:ext cx="3877216" cy="1476581"/>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6" name="Shape 345"/>
        <p:cNvGrpSpPr/>
        <p:nvPr/>
      </p:nvGrpSpPr>
      <p:grpSpPr>
        <a:xfrm>
          <a:off x="0" y="0"/>
          <a:ext cx="0" cy="0"/>
          <a:chOff x="0" y="0"/>
          <a:chExt cx="0" cy="0"/>
        </a:xfrm>
      </p:grpSpPr>
      <p:sp>
        <p:nvSpPr>
          <p:cNvPr id="1048673" name="Google Shape;346;p46"/>
          <p:cNvSpPr txBox="1">
            <a:spLocks noGrp="1"/>
          </p:cNvSpPr>
          <p:nvPr>
            <p:ph type="title"/>
          </p:nvPr>
        </p:nvSpPr>
        <p:spPr>
          <a:xfrm>
            <a:off x="405114" y="625033"/>
            <a:ext cx="8026211" cy="474562"/>
          </a:xfrm>
          <a:prstGeom prst="rect"/>
          <a:noFill/>
          <a:ln>
            <a:noFill/>
          </a:ln>
        </p:spPr>
        <p:txBody>
          <a:bodyPr anchor="b" anchorCtr="0" bIns="0" lIns="0" rIns="0" spcFirstLastPara="1" tIns="45700" wrap="square">
            <a:noAutofit/>
          </a:bodyPr>
          <a:p>
            <a:pPr algn="l" indent="0" lvl="0" marL="0" rtl="0">
              <a:lnSpc>
                <a:spcPct val="100000"/>
              </a:lnSpc>
              <a:spcBef>
                <a:spcPts val="0"/>
              </a:spcBef>
              <a:spcAft>
                <a:spcPts val="0"/>
              </a:spcAft>
              <a:buSzPts val="1800"/>
              <a:buNone/>
            </a:pPr>
            <a:r>
              <a:rPr b="1" sz="4000" lang="en-US" u="sng"/>
              <a:t>DATA VISUALISATION</a:t>
            </a:r>
            <a:endParaRPr b="1" sz="4000" u="sng"/>
          </a:p>
        </p:txBody>
      </p:sp>
      <p:sp>
        <p:nvSpPr>
          <p:cNvPr id="1048674" name="Google Shape;347;p46"/>
          <p:cNvSpPr txBox="1"/>
          <p:nvPr/>
        </p:nvSpPr>
        <p:spPr>
          <a:xfrm>
            <a:off x="201725" y="1038292"/>
            <a:ext cx="1031400" cy="396969"/>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500"/>
              <a:buFont typeface="Arial"/>
              <a:buNone/>
            </a:pPr>
            <a:r>
              <a:rPr b="1" cap="none" sz="2500" i="0" lang="en-US" strike="noStrike" u="none">
                <a:solidFill>
                  <a:srgbClr val="000000"/>
                </a:solidFill>
                <a:latin typeface="Constantia"/>
                <a:ea typeface="Constantia"/>
                <a:cs typeface="Constantia"/>
                <a:sym typeface="Constantia"/>
              </a:rPr>
              <a:t>Age:</a:t>
            </a:r>
            <a:endParaRPr b="1" cap="none" sz="2500" i="0" strike="noStrike" u="none">
              <a:solidFill>
                <a:srgbClr val="000000"/>
              </a:solidFill>
              <a:latin typeface="Constantia"/>
              <a:ea typeface="Constantia"/>
              <a:cs typeface="Constantia"/>
              <a:sym typeface="Constantia"/>
            </a:endParaRPr>
          </a:p>
        </p:txBody>
      </p:sp>
      <p:pic>
        <p:nvPicPr>
          <p:cNvPr id="2097167" name="Google Shape;348;p46"/>
          <p:cNvPicPr preferRelativeResize="0">
            <a:picLocks/>
          </p:cNvPicPr>
          <p:nvPr/>
        </p:nvPicPr>
        <p:blipFill rotWithShape="1">
          <a:blip xmlns:r="http://schemas.openxmlformats.org/officeDocument/2006/relationships" r:embed="rId1">
            <a:alphaModFix/>
          </a:blip>
          <a:srcRect l="18757" t="33133" r="51191" b="16085"/>
          <a:stretch>
            <a:fillRect/>
          </a:stretch>
        </p:blipFill>
        <p:spPr>
          <a:xfrm>
            <a:off x="201725" y="1504709"/>
            <a:ext cx="3492124" cy="2735083"/>
          </a:xfrm>
          <a:prstGeom prst="rect"/>
          <a:noFill/>
          <a:ln>
            <a:noFill/>
          </a:ln>
        </p:spPr>
      </p:pic>
      <p:pic>
        <p:nvPicPr>
          <p:cNvPr id="2097168" name="Google Shape;349;p46"/>
          <p:cNvPicPr preferRelativeResize="0">
            <a:picLocks/>
          </p:cNvPicPr>
          <p:nvPr/>
        </p:nvPicPr>
        <p:blipFill rotWithShape="1">
          <a:blip xmlns:r="http://schemas.openxmlformats.org/officeDocument/2006/relationships" r:embed="rId2">
            <a:alphaModFix/>
          </a:blip>
          <a:srcRect l="18721" t="23756" r="28674" b="27513"/>
          <a:stretch>
            <a:fillRect/>
          </a:stretch>
        </p:blipFill>
        <p:spPr>
          <a:xfrm>
            <a:off x="4423638" y="1475209"/>
            <a:ext cx="4410776" cy="2340478"/>
          </a:xfrm>
          <a:prstGeom prst="rect"/>
          <a:noFill/>
          <a:ln>
            <a:noFill/>
          </a:ln>
        </p:spPr>
      </p:pic>
      <p:sp>
        <p:nvSpPr>
          <p:cNvPr id="1048675" name="Google Shape;350;p46"/>
          <p:cNvSpPr txBox="1"/>
          <p:nvPr/>
        </p:nvSpPr>
        <p:spPr>
          <a:xfrm>
            <a:off x="293350" y="4190000"/>
            <a:ext cx="3772500" cy="14375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600"/>
              <a:buFont typeface="Arial"/>
              <a:buNone/>
            </a:pPr>
            <a:r>
              <a:rPr b="0" cap="none" sz="1600" i="0" lang="en-US" strike="noStrike" u="none">
                <a:solidFill>
                  <a:srgbClr val="000000"/>
                </a:solidFill>
                <a:latin typeface="Constantia"/>
                <a:ea typeface="Constantia"/>
                <a:cs typeface="Constantia"/>
                <a:sym typeface="Constantia"/>
              </a:rPr>
              <a:t>The upper limit of age is 90 years and the lower limit is 17 years.</a:t>
            </a:r>
            <a:endParaRPr b="0" cap="none" sz="1600" i="0" strike="noStrike" u="none">
              <a:solidFill>
                <a:srgbClr val="000000"/>
              </a:solidFill>
              <a:latin typeface="Constantia"/>
              <a:ea typeface="Constantia"/>
              <a:cs typeface="Constantia"/>
              <a:sym typeface="Constantia"/>
            </a:endParaRPr>
          </a:p>
          <a:p>
            <a:pPr algn="l" indent="0" lvl="0" marL="0" marR="0" rtl="0">
              <a:lnSpc>
                <a:spcPct val="100000"/>
              </a:lnSpc>
              <a:spcBef>
                <a:spcPts val="0"/>
              </a:spcBef>
              <a:spcAft>
                <a:spcPts val="0"/>
              </a:spcAft>
              <a:buClr>
                <a:srgbClr val="000000"/>
              </a:buClr>
              <a:buSzPts val="1600"/>
              <a:buFont typeface="Arial"/>
              <a:buNone/>
            </a:pPr>
            <a:endParaRPr b="0" cap="none" sz="1600" i="0" strike="noStrike" u="none">
              <a:solidFill>
                <a:srgbClr val="000000"/>
              </a:solidFill>
              <a:latin typeface="Constantia"/>
              <a:ea typeface="Constantia"/>
              <a:cs typeface="Constantia"/>
              <a:sym typeface="Constantia"/>
            </a:endParaRPr>
          </a:p>
          <a:p>
            <a:pPr algn="l" indent="0" lvl="0" marL="0" marR="0" rtl="0">
              <a:lnSpc>
                <a:spcPct val="100000"/>
              </a:lnSpc>
              <a:spcBef>
                <a:spcPts val="0"/>
              </a:spcBef>
              <a:spcAft>
                <a:spcPts val="0"/>
              </a:spcAft>
              <a:buClr>
                <a:srgbClr val="000000"/>
              </a:buClr>
              <a:buSzPts val="1600"/>
              <a:buFont typeface="Arial"/>
              <a:buNone/>
            </a:pPr>
            <a:r>
              <a:rPr b="0" cap="none" sz="1600" i="0" lang="en-US" strike="noStrike" u="none">
                <a:solidFill>
                  <a:srgbClr val="000000"/>
                </a:solidFill>
                <a:latin typeface="Constantia"/>
                <a:ea typeface="Constantia"/>
                <a:cs typeface="Constantia"/>
                <a:sym typeface="Constantia"/>
              </a:rPr>
              <a:t>The dataset contains maximum people in the age group 25- 40 years.</a:t>
            </a:r>
            <a:endParaRPr b="0" cap="none" sz="1600" i="0" strike="noStrike" u="none">
              <a:solidFill>
                <a:srgbClr val="000000"/>
              </a:solidFill>
              <a:latin typeface="Constantia"/>
              <a:ea typeface="Constantia"/>
              <a:cs typeface="Constantia"/>
              <a:sym typeface="Constantia"/>
            </a:endParaRPr>
          </a:p>
        </p:txBody>
      </p:sp>
      <p:sp>
        <p:nvSpPr>
          <p:cNvPr id="1048676" name="Google Shape;351;p46"/>
          <p:cNvSpPr txBox="1"/>
          <p:nvPr/>
        </p:nvSpPr>
        <p:spPr>
          <a:xfrm>
            <a:off x="4262300" y="3816000"/>
            <a:ext cx="4782600" cy="15660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600"/>
              <a:buFont typeface="Arial"/>
              <a:buNone/>
            </a:pPr>
            <a:r>
              <a:rPr b="0" cap="none" sz="1600" i="0" lang="en-US" strike="noStrike" u="none">
                <a:solidFill>
                  <a:srgbClr val="000000"/>
                </a:solidFill>
                <a:latin typeface="Constantia"/>
                <a:ea typeface="Constantia"/>
                <a:cs typeface="Constantia"/>
                <a:sym typeface="Constantia"/>
              </a:rPr>
              <a:t>The plot shows that maximum people who have an income &gt;50k belong to the age group 40 to 50 years.</a:t>
            </a:r>
            <a:endParaRPr b="0" cap="none" sz="1600" i="0" strike="noStrike" u="none">
              <a:solidFill>
                <a:srgbClr val="000000"/>
              </a:solidFill>
              <a:latin typeface="Constantia"/>
              <a:ea typeface="Constantia"/>
              <a:cs typeface="Constantia"/>
              <a:sym typeface="Constantia"/>
            </a:endParaRPr>
          </a:p>
          <a:p>
            <a:pPr algn="l" indent="0" lvl="0" marL="0" marR="0" rtl="0">
              <a:lnSpc>
                <a:spcPct val="100000"/>
              </a:lnSpc>
              <a:spcBef>
                <a:spcPts val="0"/>
              </a:spcBef>
              <a:spcAft>
                <a:spcPts val="0"/>
              </a:spcAft>
              <a:buClr>
                <a:srgbClr val="000000"/>
              </a:buClr>
              <a:buSzPts val="1600"/>
              <a:buFont typeface="Arial"/>
              <a:buNone/>
            </a:pPr>
            <a:endParaRPr b="0" cap="none" sz="1600" i="0" strike="noStrike" u="none">
              <a:solidFill>
                <a:srgbClr val="000000"/>
              </a:solidFill>
              <a:latin typeface="Constantia"/>
              <a:ea typeface="Constantia"/>
              <a:cs typeface="Constantia"/>
              <a:sym typeface="Constantia"/>
            </a:endParaRPr>
          </a:p>
          <a:p>
            <a:pPr algn="l" indent="0" lvl="0" marL="0" marR="0" rtl="0">
              <a:lnSpc>
                <a:spcPct val="100000"/>
              </a:lnSpc>
              <a:spcBef>
                <a:spcPts val="0"/>
              </a:spcBef>
              <a:spcAft>
                <a:spcPts val="0"/>
              </a:spcAft>
              <a:buClr>
                <a:srgbClr val="000000"/>
              </a:buClr>
              <a:buSzPts val="1600"/>
              <a:buFont typeface="Arial"/>
              <a:buNone/>
            </a:pPr>
            <a:r>
              <a:rPr b="0" cap="none" sz="1600" i="0" lang="en-US" strike="noStrike" u="none">
                <a:solidFill>
                  <a:srgbClr val="000000"/>
                </a:solidFill>
                <a:latin typeface="Constantia"/>
                <a:ea typeface="Constantia"/>
                <a:cs typeface="Constantia"/>
                <a:sym typeface="Constantia"/>
              </a:rPr>
              <a:t>Another thing to note is that people tend to have a lower income in early age but then gradually increase their income to above 50k in around 45 years of age.</a:t>
            </a:r>
            <a:endParaRPr b="0" cap="none" sz="1600" i="0" strike="noStrike" u="none">
              <a:solidFill>
                <a:srgbClr val="000000"/>
              </a:solidFill>
              <a:latin typeface="Constantia"/>
              <a:ea typeface="Constantia"/>
              <a:cs typeface="Constantia"/>
              <a:sym typeface="Constant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9" name="Shape 356"/>
        <p:cNvGrpSpPr/>
        <p:nvPr/>
      </p:nvGrpSpPr>
      <p:grpSpPr>
        <a:xfrm>
          <a:off x="0" y="0"/>
          <a:ext cx="0" cy="0"/>
          <a:chOff x="0" y="0"/>
          <a:chExt cx="0" cy="0"/>
        </a:xfrm>
      </p:grpSpPr>
      <p:sp>
        <p:nvSpPr>
          <p:cNvPr id="1048680" name="Google Shape;357;p47"/>
          <p:cNvSpPr txBox="1"/>
          <p:nvPr/>
        </p:nvSpPr>
        <p:spPr>
          <a:xfrm>
            <a:off x="503725" y="718917"/>
            <a:ext cx="1851300" cy="35075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500"/>
              <a:buFont typeface="Arial"/>
              <a:buNone/>
            </a:pPr>
            <a:r>
              <a:rPr b="1" cap="none" sz="2500" i="0" lang="en-US" strike="noStrike" u="none">
                <a:solidFill>
                  <a:srgbClr val="000000"/>
                </a:solidFill>
                <a:latin typeface="Constantia"/>
                <a:ea typeface="Constantia"/>
                <a:cs typeface="Constantia"/>
                <a:sym typeface="Constantia"/>
              </a:rPr>
              <a:t>Gender:</a:t>
            </a:r>
            <a:endParaRPr b="1" cap="none" sz="2500" i="0" strike="noStrike" u="none">
              <a:solidFill>
                <a:srgbClr val="000000"/>
              </a:solidFill>
              <a:latin typeface="Constantia"/>
              <a:ea typeface="Constantia"/>
              <a:cs typeface="Constantia"/>
              <a:sym typeface="Constantia"/>
            </a:endParaRPr>
          </a:p>
        </p:txBody>
      </p:sp>
      <p:pic>
        <p:nvPicPr>
          <p:cNvPr id="2097169" name="Google Shape;358;p47"/>
          <p:cNvPicPr preferRelativeResize="0">
            <a:picLocks/>
          </p:cNvPicPr>
          <p:nvPr/>
        </p:nvPicPr>
        <p:blipFill rotWithShape="1">
          <a:blip xmlns:r="http://schemas.openxmlformats.org/officeDocument/2006/relationships" r:embed="rId1">
            <a:alphaModFix/>
          </a:blip>
          <a:srcRect l="19206" t="25152" r="39866" b="26590"/>
          <a:stretch>
            <a:fillRect/>
          </a:stretch>
        </p:blipFill>
        <p:spPr>
          <a:xfrm>
            <a:off x="174076" y="1281196"/>
            <a:ext cx="4571999" cy="2525845"/>
          </a:xfrm>
          <a:prstGeom prst="rect"/>
          <a:noFill/>
          <a:ln>
            <a:noFill/>
          </a:ln>
        </p:spPr>
      </p:pic>
      <p:sp>
        <p:nvSpPr>
          <p:cNvPr id="1048681" name="Google Shape;359;p47"/>
          <p:cNvSpPr txBox="1"/>
          <p:nvPr/>
        </p:nvSpPr>
        <p:spPr>
          <a:xfrm>
            <a:off x="503725" y="4184000"/>
            <a:ext cx="3716400" cy="15310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600"/>
              <a:buFont typeface="Arial"/>
              <a:buNone/>
            </a:pPr>
            <a:r>
              <a:rPr b="0" cap="none" sz="1600" i="0" lang="en-US" strike="noStrike" u="none">
                <a:solidFill>
                  <a:srgbClr val="000000"/>
                </a:solidFill>
                <a:latin typeface="Constantia"/>
                <a:ea typeface="Constantia"/>
                <a:cs typeface="Constantia"/>
                <a:sym typeface="Constantia"/>
              </a:rPr>
              <a:t>The above donut chart shows that the total male entries is more than double of the total female entries in our dataset.</a:t>
            </a:r>
            <a:endParaRPr b="0" cap="none" sz="1600" i="0" strike="noStrike" u="none">
              <a:solidFill>
                <a:srgbClr val="000000"/>
              </a:solidFill>
              <a:latin typeface="Constantia"/>
              <a:ea typeface="Constantia"/>
              <a:cs typeface="Constantia"/>
              <a:sym typeface="Constantia"/>
            </a:endParaRPr>
          </a:p>
        </p:txBody>
      </p:sp>
      <p:pic>
        <p:nvPicPr>
          <p:cNvPr id="2097170" name="Google Shape;360;p47"/>
          <p:cNvPicPr preferRelativeResize="0">
            <a:picLocks/>
          </p:cNvPicPr>
          <p:nvPr/>
        </p:nvPicPr>
        <p:blipFill rotWithShape="1">
          <a:blip xmlns:r="http://schemas.openxmlformats.org/officeDocument/2006/relationships" r:embed="rId2">
            <a:alphaModFix/>
          </a:blip>
          <a:srcRect l="19661" t="27954" r="48118" b="27914"/>
          <a:stretch>
            <a:fillRect/>
          </a:stretch>
        </p:blipFill>
        <p:spPr>
          <a:xfrm>
            <a:off x="4853736" y="1311125"/>
            <a:ext cx="4218990" cy="2707437"/>
          </a:xfrm>
          <a:prstGeom prst="rect"/>
          <a:noFill/>
          <a:ln>
            <a:noFill/>
          </a:ln>
        </p:spPr>
      </p:pic>
      <p:sp>
        <p:nvSpPr>
          <p:cNvPr id="1048682" name="Google Shape;361;p47"/>
          <p:cNvSpPr txBox="1"/>
          <p:nvPr/>
        </p:nvSpPr>
        <p:spPr>
          <a:xfrm>
            <a:off x="4853725" y="4184000"/>
            <a:ext cx="4120800" cy="104025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600"/>
              <a:buFont typeface="Arial"/>
              <a:buNone/>
            </a:pPr>
            <a:r>
              <a:rPr b="0" cap="none" sz="1600" i="0" lang="en-US" strike="noStrike" u="none">
                <a:solidFill>
                  <a:srgbClr val="000000"/>
                </a:solidFill>
                <a:latin typeface="Constantia"/>
                <a:ea typeface="Constantia"/>
                <a:cs typeface="Constantia"/>
                <a:sym typeface="Constantia"/>
              </a:rPr>
              <a:t>The percentage of male who earn above 50k is double than that of women.</a:t>
            </a:r>
            <a:endParaRPr b="0" cap="none" sz="1600" i="0" strike="noStrike" u="none">
              <a:solidFill>
                <a:srgbClr val="000000"/>
              </a:solidFill>
              <a:latin typeface="Constantia"/>
              <a:ea typeface="Constantia"/>
              <a:cs typeface="Constantia"/>
              <a:sym typeface="Constant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2" name="Shape 366"/>
        <p:cNvGrpSpPr/>
        <p:nvPr/>
      </p:nvGrpSpPr>
      <p:grpSpPr>
        <a:xfrm>
          <a:off x="0" y="0"/>
          <a:ext cx="0" cy="0"/>
          <a:chOff x="0" y="0"/>
          <a:chExt cx="0" cy="0"/>
        </a:xfrm>
      </p:grpSpPr>
      <p:sp>
        <p:nvSpPr>
          <p:cNvPr id="1048686" name="Google Shape;367;p48"/>
          <p:cNvSpPr txBox="1"/>
          <p:nvPr/>
        </p:nvSpPr>
        <p:spPr>
          <a:xfrm>
            <a:off x="774300" y="497042"/>
            <a:ext cx="3249600" cy="43225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500"/>
              <a:buFont typeface="Arial"/>
              <a:buNone/>
            </a:pPr>
            <a:r>
              <a:rPr b="1" cap="none" sz="2500" i="0" lang="en-US" strike="noStrike" u="none">
                <a:solidFill>
                  <a:srgbClr val="000000"/>
                </a:solidFill>
                <a:latin typeface="Constantia"/>
                <a:ea typeface="Constantia"/>
                <a:cs typeface="Constantia"/>
                <a:sym typeface="Constantia"/>
              </a:rPr>
              <a:t>Hour per week:</a:t>
            </a:r>
            <a:endParaRPr b="1" cap="none" sz="2500" i="0" strike="noStrike" u="none">
              <a:solidFill>
                <a:srgbClr val="000000"/>
              </a:solidFill>
              <a:latin typeface="Constantia"/>
              <a:ea typeface="Constantia"/>
              <a:cs typeface="Constantia"/>
              <a:sym typeface="Constantia"/>
            </a:endParaRPr>
          </a:p>
        </p:txBody>
      </p:sp>
      <p:pic>
        <p:nvPicPr>
          <p:cNvPr id="2097171" name="Google Shape;368;p48"/>
          <p:cNvPicPr preferRelativeResize="0">
            <a:picLocks/>
          </p:cNvPicPr>
          <p:nvPr/>
        </p:nvPicPr>
        <p:blipFill rotWithShape="1">
          <a:blip xmlns:r="http://schemas.openxmlformats.org/officeDocument/2006/relationships" r:embed="rId1">
            <a:alphaModFix/>
          </a:blip>
          <a:srcRect l="14935" t="30520" r="48383" b="24329"/>
          <a:stretch>
            <a:fillRect/>
          </a:stretch>
        </p:blipFill>
        <p:spPr>
          <a:xfrm>
            <a:off x="129075" y="993500"/>
            <a:ext cx="4848474" cy="2442605"/>
          </a:xfrm>
          <a:prstGeom prst="rect"/>
          <a:noFill/>
          <a:ln>
            <a:noFill/>
          </a:ln>
        </p:spPr>
      </p:pic>
      <p:pic>
        <p:nvPicPr>
          <p:cNvPr id="2097172" name="Google Shape;369;p48"/>
          <p:cNvPicPr preferRelativeResize="0">
            <a:picLocks/>
          </p:cNvPicPr>
          <p:nvPr/>
        </p:nvPicPr>
        <p:blipFill rotWithShape="1">
          <a:blip xmlns:r="http://schemas.openxmlformats.org/officeDocument/2006/relationships" r:embed="rId2">
            <a:alphaModFix/>
          </a:blip>
          <a:srcRect l="15251" t="21959" r="36067" b="31036"/>
          <a:stretch>
            <a:fillRect/>
          </a:stretch>
        </p:blipFill>
        <p:spPr>
          <a:xfrm>
            <a:off x="3729376" y="3287210"/>
            <a:ext cx="5414623" cy="2427789"/>
          </a:xfrm>
          <a:prstGeom prst="rect"/>
          <a:noFill/>
          <a:ln>
            <a:noFill/>
          </a:ln>
        </p:spPr>
      </p:pic>
      <p:sp>
        <p:nvSpPr>
          <p:cNvPr id="1048687" name="Google Shape;370;p48"/>
          <p:cNvSpPr txBox="1"/>
          <p:nvPr/>
        </p:nvSpPr>
        <p:spPr>
          <a:xfrm>
            <a:off x="5215950" y="929292"/>
            <a:ext cx="3548100" cy="169475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600"/>
              <a:buFont typeface="Arial"/>
              <a:buNone/>
            </a:pPr>
            <a:r>
              <a:rPr b="0" cap="none" sz="1600" i="0" lang="en-US" strike="noStrike" u="none">
                <a:solidFill>
                  <a:srgbClr val="000000"/>
                </a:solidFill>
                <a:latin typeface="Constantia"/>
                <a:ea typeface="Constantia"/>
                <a:cs typeface="Constantia"/>
                <a:sym typeface="Constantia"/>
              </a:rPr>
              <a:t>The majority class works for 40 hours in a week which is around 8 hours for a working day.</a:t>
            </a:r>
            <a:endParaRPr b="0" cap="none" sz="1600" i="0" strike="noStrike" u="none">
              <a:solidFill>
                <a:srgbClr val="000000"/>
              </a:solidFill>
              <a:latin typeface="Constantia"/>
              <a:ea typeface="Constantia"/>
              <a:cs typeface="Constantia"/>
              <a:sym typeface="Constantia"/>
            </a:endParaRPr>
          </a:p>
          <a:p>
            <a:pPr algn="l" indent="0" lvl="0" marL="0" marR="0" rtl="0">
              <a:lnSpc>
                <a:spcPct val="100000"/>
              </a:lnSpc>
              <a:spcBef>
                <a:spcPts val="0"/>
              </a:spcBef>
              <a:spcAft>
                <a:spcPts val="0"/>
              </a:spcAft>
              <a:buClr>
                <a:srgbClr val="000000"/>
              </a:buClr>
              <a:buSzPts val="1600"/>
              <a:buFont typeface="Arial"/>
              <a:buNone/>
            </a:pPr>
            <a:endParaRPr b="0" cap="none" sz="1600" i="0" strike="noStrike" u="none">
              <a:solidFill>
                <a:srgbClr val="000000"/>
              </a:solidFill>
              <a:latin typeface="Constantia"/>
              <a:ea typeface="Constantia"/>
              <a:cs typeface="Constantia"/>
              <a:sym typeface="Constantia"/>
            </a:endParaRPr>
          </a:p>
          <a:p>
            <a:pPr algn="l" indent="0" lvl="0" marL="0" marR="0" rtl="0">
              <a:lnSpc>
                <a:spcPct val="100000"/>
              </a:lnSpc>
              <a:spcBef>
                <a:spcPts val="0"/>
              </a:spcBef>
              <a:spcAft>
                <a:spcPts val="0"/>
              </a:spcAft>
              <a:buClr>
                <a:srgbClr val="000000"/>
              </a:buClr>
              <a:buSzPts val="1600"/>
              <a:buFont typeface="Arial"/>
              <a:buNone/>
            </a:pPr>
            <a:r>
              <a:rPr b="0" cap="none" sz="1600" i="0" lang="en-US" strike="noStrike" u="none">
                <a:solidFill>
                  <a:srgbClr val="000000"/>
                </a:solidFill>
                <a:latin typeface="Constantia"/>
                <a:ea typeface="Constantia"/>
                <a:cs typeface="Constantia"/>
                <a:sym typeface="Constantia"/>
              </a:rPr>
              <a:t>There is a certain outlining value of 90 hours a week.</a:t>
            </a:r>
            <a:endParaRPr b="0" cap="none" sz="1600" i="0" strike="noStrike" u="none">
              <a:solidFill>
                <a:srgbClr val="000000"/>
              </a:solidFill>
              <a:latin typeface="Constantia"/>
              <a:ea typeface="Constantia"/>
              <a:cs typeface="Constantia"/>
              <a:sym typeface="Constantia"/>
            </a:endParaRPr>
          </a:p>
        </p:txBody>
      </p:sp>
      <p:sp>
        <p:nvSpPr>
          <p:cNvPr id="1048688" name="Google Shape;371;p48"/>
          <p:cNvSpPr txBox="1"/>
          <p:nvPr/>
        </p:nvSpPr>
        <p:spPr>
          <a:xfrm>
            <a:off x="307375" y="3617333"/>
            <a:ext cx="3029100" cy="142575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600"/>
              <a:buFont typeface="Arial"/>
              <a:buNone/>
            </a:pPr>
            <a:r>
              <a:rPr b="0" cap="none" sz="1600" i="0" lang="en-US" strike="noStrike" u="none">
                <a:solidFill>
                  <a:srgbClr val="000000"/>
                </a:solidFill>
                <a:latin typeface="Constantia"/>
                <a:ea typeface="Constantia"/>
                <a:cs typeface="Constantia"/>
                <a:sym typeface="Constantia"/>
              </a:rPr>
              <a:t>The maximal and optimal hours of working is hence 35 to 45 hours in the dataset giving out maximum high earners.</a:t>
            </a:r>
            <a:endParaRPr b="0" cap="none" sz="1600" i="0" strike="noStrike" u="none">
              <a:solidFill>
                <a:srgbClr val="000000"/>
              </a:solidFill>
              <a:latin typeface="Constantia"/>
              <a:ea typeface="Constantia"/>
              <a:cs typeface="Constantia"/>
              <a:sym typeface="Constant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15" name="Shape 376"/>
        <p:cNvGrpSpPr/>
        <p:nvPr/>
      </p:nvGrpSpPr>
      <p:grpSpPr>
        <a:xfrm>
          <a:off x="0" y="0"/>
          <a:ext cx="0" cy="0"/>
          <a:chOff x="0" y="0"/>
          <a:chExt cx="0" cy="0"/>
        </a:xfrm>
      </p:grpSpPr>
      <p:pic>
        <p:nvPicPr>
          <p:cNvPr id="2097173" name="Google Shape;377;p49"/>
          <p:cNvPicPr preferRelativeResize="0">
            <a:picLocks/>
          </p:cNvPicPr>
          <p:nvPr/>
        </p:nvPicPr>
        <p:blipFill rotWithShape="1">
          <a:blip xmlns:r="http://schemas.openxmlformats.org/officeDocument/2006/relationships" r:embed="rId1">
            <a:alphaModFix/>
          </a:blip>
          <a:srcRect l="19876" t="28877" r="48959" b="27289"/>
          <a:stretch>
            <a:fillRect/>
          </a:stretch>
        </p:blipFill>
        <p:spPr>
          <a:xfrm>
            <a:off x="266475" y="1116167"/>
            <a:ext cx="4079976" cy="2688709"/>
          </a:xfrm>
          <a:prstGeom prst="rect"/>
          <a:noFill/>
          <a:ln>
            <a:noFill/>
          </a:ln>
        </p:spPr>
      </p:pic>
      <p:sp>
        <p:nvSpPr>
          <p:cNvPr id="1048692" name="Google Shape;378;p49"/>
          <p:cNvSpPr txBox="1"/>
          <p:nvPr/>
        </p:nvSpPr>
        <p:spPr>
          <a:xfrm>
            <a:off x="377500" y="578667"/>
            <a:ext cx="2173800" cy="5375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500"/>
              <a:buFont typeface="Arial"/>
              <a:buNone/>
            </a:pPr>
            <a:r>
              <a:rPr b="1" cap="none" sz="2500" i="0" lang="en-US" strike="noStrike" u="none">
                <a:solidFill>
                  <a:srgbClr val="000000"/>
                </a:solidFill>
                <a:latin typeface="Constantia"/>
                <a:ea typeface="Constantia"/>
                <a:cs typeface="Constantia"/>
                <a:sym typeface="Constantia"/>
              </a:rPr>
              <a:t>Education: </a:t>
            </a:r>
            <a:endParaRPr b="1" cap="none" sz="2500" i="0" strike="noStrike" u="none">
              <a:solidFill>
                <a:srgbClr val="000000"/>
              </a:solidFill>
              <a:latin typeface="Constantia"/>
              <a:ea typeface="Constantia"/>
              <a:cs typeface="Constantia"/>
              <a:sym typeface="Constantia"/>
            </a:endParaRPr>
          </a:p>
        </p:txBody>
      </p:sp>
      <p:pic>
        <p:nvPicPr>
          <p:cNvPr id="2097174" name="Google Shape;379;p49"/>
          <p:cNvPicPr preferRelativeResize="0">
            <a:picLocks/>
          </p:cNvPicPr>
          <p:nvPr/>
        </p:nvPicPr>
        <p:blipFill rotWithShape="1">
          <a:blip xmlns:r="http://schemas.openxmlformats.org/officeDocument/2006/relationships" r:embed="rId2">
            <a:alphaModFix/>
          </a:blip>
          <a:srcRect l="19213" t="33267" r="46633" b="28617"/>
          <a:stretch>
            <a:fillRect/>
          </a:stretch>
        </p:blipFill>
        <p:spPr>
          <a:xfrm>
            <a:off x="4767176" y="3382021"/>
            <a:ext cx="4249425" cy="2222104"/>
          </a:xfrm>
          <a:prstGeom prst="rect"/>
          <a:noFill/>
          <a:ln>
            <a:noFill/>
          </a:ln>
        </p:spPr>
      </p:pic>
      <p:sp>
        <p:nvSpPr>
          <p:cNvPr id="1048693" name="Google Shape;380;p49"/>
          <p:cNvSpPr txBox="1"/>
          <p:nvPr/>
        </p:nvSpPr>
        <p:spPr>
          <a:xfrm>
            <a:off x="4346450" y="1116167"/>
            <a:ext cx="3590400" cy="15310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600"/>
              <a:buFont typeface="Arial"/>
              <a:buNone/>
            </a:pPr>
            <a:r>
              <a:rPr b="0" cap="none" sz="1600" i="0" lang="en-US" strike="noStrike" u="none">
                <a:solidFill>
                  <a:srgbClr val="000000"/>
                </a:solidFill>
                <a:latin typeface="Constantia"/>
                <a:ea typeface="Constantia"/>
                <a:cs typeface="Constantia"/>
                <a:sym typeface="Constantia"/>
              </a:rPr>
              <a:t>Majority of people have passed high school in the dataset or have a degree preferably Bachelors from some college.</a:t>
            </a:r>
            <a:endParaRPr b="0" cap="none" sz="1600" i="0" strike="noStrike" u="none">
              <a:solidFill>
                <a:srgbClr val="000000"/>
              </a:solidFill>
              <a:latin typeface="Constantia"/>
              <a:ea typeface="Constantia"/>
              <a:cs typeface="Constantia"/>
              <a:sym typeface="Constantia"/>
            </a:endParaRPr>
          </a:p>
        </p:txBody>
      </p:sp>
      <p:sp>
        <p:nvSpPr>
          <p:cNvPr id="1048694" name="Google Shape;381;p49"/>
          <p:cNvSpPr txBox="1"/>
          <p:nvPr/>
        </p:nvSpPr>
        <p:spPr>
          <a:xfrm>
            <a:off x="0" y="4073125"/>
            <a:ext cx="4767000" cy="1531000"/>
          </a:xfrm>
          <a:prstGeom prst="rect"/>
          <a:noFill/>
          <a:ln>
            <a:noFill/>
          </a:ln>
        </p:spPr>
        <p:txBody>
          <a:bodyPr anchor="t" anchorCtr="0" bIns="91425" lIns="91425" rIns="91425" spcFirstLastPara="1" tIns="91425" wrap="square">
            <a:noAutofit/>
          </a:bodyPr>
          <a:p>
            <a:pPr algn="r" indent="0" lvl="0" marL="0" marR="0" rtl="0">
              <a:lnSpc>
                <a:spcPct val="100000"/>
              </a:lnSpc>
              <a:spcBef>
                <a:spcPts val="0"/>
              </a:spcBef>
              <a:spcAft>
                <a:spcPts val="0"/>
              </a:spcAft>
              <a:buClr>
                <a:srgbClr val="000000"/>
              </a:buClr>
              <a:buSzPts val="1600"/>
              <a:buFont typeface="Arial"/>
              <a:buNone/>
            </a:pPr>
            <a:r>
              <a:rPr b="0" cap="none" sz="1600" i="0" lang="en-US" strike="noStrike" u="none">
                <a:solidFill>
                  <a:srgbClr val="000000"/>
                </a:solidFill>
                <a:latin typeface="Constantia"/>
                <a:ea typeface="Constantia"/>
                <a:cs typeface="Constantia"/>
                <a:sym typeface="Constantia"/>
              </a:rPr>
              <a:t>This shows that if a person crosses high school and opt for a diploma or degree from a college, they have a better chance of getting higher income.</a:t>
            </a:r>
            <a:endParaRPr b="0" cap="none" sz="1600" i="0" strike="noStrike" u="none">
              <a:solidFill>
                <a:srgbClr val="000000"/>
              </a:solidFill>
              <a:latin typeface="Constantia"/>
              <a:ea typeface="Constantia"/>
              <a:cs typeface="Constantia"/>
              <a:sym typeface="Constantia"/>
            </a:endParaRPr>
          </a:p>
          <a:p>
            <a:pPr algn="ctr" indent="0" lvl="0" marL="457200" marR="0" rtl="0">
              <a:lnSpc>
                <a:spcPct val="100000"/>
              </a:lnSpc>
              <a:spcBef>
                <a:spcPts val="0"/>
              </a:spcBef>
              <a:spcAft>
                <a:spcPts val="0"/>
              </a:spcAft>
              <a:buClr>
                <a:srgbClr val="000000"/>
              </a:buClr>
              <a:buSzPts val="1600"/>
              <a:buFont typeface="Arial"/>
              <a:buNone/>
            </a:pPr>
            <a:r>
              <a:rPr b="0" cap="none" sz="1600" i="0" lang="en-US" strike="noStrike" u="none">
                <a:solidFill>
                  <a:srgbClr val="000000"/>
                </a:solidFill>
                <a:latin typeface="Constantia"/>
                <a:ea typeface="Constantia"/>
                <a:cs typeface="Constantia"/>
                <a:sym typeface="Constantia"/>
              </a:rPr>
              <a:t>Avg education num :</a:t>
            </a:r>
            <a:endParaRPr b="0" cap="none" sz="1600" i="0" strike="noStrike" u="none">
              <a:solidFill>
                <a:srgbClr val="000000"/>
              </a:solidFill>
              <a:latin typeface="Constantia"/>
              <a:ea typeface="Constantia"/>
              <a:cs typeface="Constantia"/>
              <a:sym typeface="Constantia"/>
            </a:endParaRPr>
          </a:p>
          <a:p>
            <a:pPr algn="ctr" indent="0" lvl="0" marL="457200" marR="0" rtl="0">
              <a:lnSpc>
                <a:spcPct val="100000"/>
              </a:lnSpc>
              <a:spcBef>
                <a:spcPts val="0"/>
              </a:spcBef>
              <a:spcAft>
                <a:spcPts val="0"/>
              </a:spcAft>
              <a:buClr>
                <a:srgbClr val="000000"/>
              </a:buClr>
              <a:buSzPts val="1600"/>
              <a:buFont typeface="Arial"/>
              <a:buNone/>
            </a:pPr>
            <a:r>
              <a:rPr b="0" cap="none" sz="1600" i="0" lang="en-US" strike="noStrike" u="none">
                <a:solidFill>
                  <a:srgbClr val="000000"/>
                </a:solidFill>
                <a:latin typeface="Constantia"/>
                <a:ea typeface="Constantia"/>
                <a:cs typeface="Constantia"/>
                <a:sym typeface="Constantia"/>
              </a:rPr>
              <a:t>Below - 10,  Above - 12 </a:t>
            </a:r>
            <a:endParaRPr b="0" cap="none" sz="1600" i="0" strike="noStrike" u="none">
              <a:solidFill>
                <a:srgbClr val="000000"/>
              </a:solidFill>
              <a:latin typeface="Constantia"/>
              <a:ea typeface="Constantia"/>
              <a:cs typeface="Constantia"/>
              <a:sym typeface="Constant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18" name="Shape 386"/>
        <p:cNvGrpSpPr/>
        <p:nvPr/>
      </p:nvGrpSpPr>
      <p:grpSpPr>
        <a:xfrm>
          <a:off x="0" y="0"/>
          <a:ext cx="0" cy="0"/>
          <a:chOff x="0" y="0"/>
          <a:chExt cx="0" cy="0"/>
        </a:xfrm>
      </p:grpSpPr>
      <p:pic>
        <p:nvPicPr>
          <p:cNvPr id="2097175" name="Google Shape;387;p50"/>
          <p:cNvPicPr preferRelativeResize="0">
            <a:picLocks/>
          </p:cNvPicPr>
          <p:nvPr/>
        </p:nvPicPr>
        <p:blipFill rotWithShape="1">
          <a:blip xmlns:r="http://schemas.openxmlformats.org/officeDocument/2006/relationships" r:embed="rId1">
            <a:alphaModFix/>
          </a:blip>
          <a:srcRect l="19633" t="40448" r="44636" b="15301"/>
          <a:stretch>
            <a:fillRect/>
          </a:stretch>
        </p:blipFill>
        <p:spPr>
          <a:xfrm>
            <a:off x="153101" y="1159730"/>
            <a:ext cx="4235399" cy="2457709"/>
          </a:xfrm>
          <a:prstGeom prst="rect"/>
          <a:noFill/>
          <a:ln>
            <a:noFill/>
          </a:ln>
        </p:spPr>
      </p:pic>
      <p:pic>
        <p:nvPicPr>
          <p:cNvPr id="2097176" name="Google Shape;388;p50"/>
          <p:cNvPicPr preferRelativeResize="0">
            <a:picLocks/>
          </p:cNvPicPr>
          <p:nvPr/>
        </p:nvPicPr>
        <p:blipFill rotWithShape="1">
          <a:blip xmlns:r="http://schemas.openxmlformats.org/officeDocument/2006/relationships" r:embed="rId2">
            <a:alphaModFix/>
          </a:blip>
          <a:srcRect l="19411" t="43640" r="46125" b="18380"/>
          <a:stretch>
            <a:fillRect/>
          </a:stretch>
        </p:blipFill>
        <p:spPr>
          <a:xfrm>
            <a:off x="4918250" y="3372042"/>
            <a:ext cx="4057474" cy="2095021"/>
          </a:xfrm>
          <a:prstGeom prst="rect"/>
          <a:noFill/>
          <a:ln>
            <a:noFill/>
          </a:ln>
        </p:spPr>
      </p:pic>
      <p:sp>
        <p:nvSpPr>
          <p:cNvPr id="1048698" name="Google Shape;389;p50"/>
          <p:cNvSpPr txBox="1"/>
          <p:nvPr/>
        </p:nvSpPr>
        <p:spPr>
          <a:xfrm>
            <a:off x="503725" y="578792"/>
            <a:ext cx="3716400" cy="5260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500"/>
              <a:buFont typeface="Arial"/>
              <a:buNone/>
            </a:pPr>
            <a:r>
              <a:rPr b="1" cap="none" sz="2500" i="0" lang="en-US" strike="noStrike" u="none">
                <a:solidFill>
                  <a:srgbClr val="000000"/>
                </a:solidFill>
                <a:latin typeface="Constantia"/>
                <a:ea typeface="Constantia"/>
                <a:cs typeface="Constantia"/>
                <a:sym typeface="Constantia"/>
              </a:rPr>
              <a:t>Marital Status:</a:t>
            </a:r>
            <a:endParaRPr b="1" cap="none" sz="2500" i="0" strike="noStrike" u="none">
              <a:solidFill>
                <a:srgbClr val="000000"/>
              </a:solidFill>
              <a:latin typeface="Constantia"/>
              <a:ea typeface="Constantia"/>
              <a:cs typeface="Constantia"/>
              <a:sym typeface="Constantia"/>
            </a:endParaRPr>
          </a:p>
        </p:txBody>
      </p:sp>
      <p:sp>
        <p:nvSpPr>
          <p:cNvPr id="1048699" name="Google Shape;390;p50"/>
          <p:cNvSpPr txBox="1"/>
          <p:nvPr/>
        </p:nvSpPr>
        <p:spPr>
          <a:xfrm>
            <a:off x="4572000" y="1159729"/>
            <a:ext cx="4122000" cy="105525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600"/>
              <a:buFont typeface="Arial"/>
              <a:buNone/>
            </a:pPr>
            <a:r>
              <a:rPr b="0" cap="none" sz="1600" i="0" lang="en-US" strike="noStrike" u="none">
                <a:solidFill>
                  <a:srgbClr val="000000"/>
                </a:solidFill>
                <a:latin typeface="Constantia"/>
                <a:ea typeface="Constantia"/>
                <a:cs typeface="Constantia"/>
                <a:sym typeface="Constantia"/>
              </a:rPr>
              <a:t>The dataset has weightage of married and unmarried people in the society, with less than half of their cumulative sum of people being seperated.</a:t>
            </a:r>
            <a:endParaRPr b="0" cap="none" sz="1600" i="0" strike="noStrike" u="none">
              <a:solidFill>
                <a:srgbClr val="000000"/>
              </a:solidFill>
              <a:latin typeface="Constantia"/>
              <a:ea typeface="Constantia"/>
              <a:cs typeface="Constantia"/>
              <a:sym typeface="Constantia"/>
            </a:endParaRPr>
          </a:p>
        </p:txBody>
      </p:sp>
      <p:sp>
        <p:nvSpPr>
          <p:cNvPr id="1048700" name="Google Shape;391;p50"/>
          <p:cNvSpPr txBox="1"/>
          <p:nvPr/>
        </p:nvSpPr>
        <p:spPr>
          <a:xfrm>
            <a:off x="1275075" y="3862875"/>
            <a:ext cx="3643200" cy="13790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600"/>
              <a:buFont typeface="Arial"/>
              <a:buNone/>
            </a:pPr>
            <a:r>
              <a:rPr b="0" cap="none" sz="1600" i="0" lang="en-US" strike="noStrike" u="none">
                <a:solidFill>
                  <a:srgbClr val="000000"/>
                </a:solidFill>
                <a:latin typeface="Constantia"/>
                <a:ea typeface="Constantia"/>
                <a:cs typeface="Constantia"/>
                <a:sym typeface="Constantia"/>
              </a:rPr>
              <a:t>Although the unmarried ones holds a majority in the population but still they don’t earn as much as the other groups, dominated by the married people.</a:t>
            </a:r>
            <a:endParaRPr b="0" cap="none" sz="1600" i="0" strike="noStrike" u="none">
              <a:solidFill>
                <a:srgbClr val="000000"/>
              </a:solidFill>
              <a:latin typeface="Constantia"/>
              <a:ea typeface="Constantia"/>
              <a:cs typeface="Constantia"/>
              <a:sym typeface="Constant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21" name="Shape 396"/>
        <p:cNvGrpSpPr/>
        <p:nvPr/>
      </p:nvGrpSpPr>
      <p:grpSpPr>
        <a:xfrm>
          <a:off x="0" y="0"/>
          <a:ext cx="0" cy="0"/>
          <a:chOff x="0" y="0"/>
          <a:chExt cx="0" cy="0"/>
        </a:xfrm>
      </p:grpSpPr>
      <p:sp>
        <p:nvSpPr>
          <p:cNvPr id="1048704" name="Google Shape;397;p51"/>
          <p:cNvSpPr txBox="1"/>
          <p:nvPr/>
        </p:nvSpPr>
        <p:spPr>
          <a:xfrm>
            <a:off x="587850" y="602042"/>
            <a:ext cx="3646500" cy="54925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500"/>
              <a:buFont typeface="Arial"/>
              <a:buNone/>
            </a:pPr>
            <a:r>
              <a:rPr b="1" cap="none" sz="2500" i="0" lang="en-US" strike="noStrike" u="none">
                <a:solidFill>
                  <a:srgbClr val="000000"/>
                </a:solidFill>
                <a:latin typeface="Constantia"/>
                <a:ea typeface="Constantia"/>
                <a:cs typeface="Constantia"/>
                <a:sym typeface="Constantia"/>
              </a:rPr>
              <a:t>Marital Status vs Age</a:t>
            </a:r>
            <a:endParaRPr b="1" cap="none" sz="2500" i="0" strike="noStrike" u="none">
              <a:solidFill>
                <a:srgbClr val="000000"/>
              </a:solidFill>
              <a:latin typeface="Constantia"/>
              <a:ea typeface="Constantia"/>
              <a:cs typeface="Constantia"/>
              <a:sym typeface="Constantia"/>
            </a:endParaRPr>
          </a:p>
        </p:txBody>
      </p:sp>
      <p:pic>
        <p:nvPicPr>
          <p:cNvPr id="2097177" name="Google Shape;398;p51"/>
          <p:cNvPicPr preferRelativeResize="0">
            <a:picLocks/>
          </p:cNvPicPr>
          <p:nvPr/>
        </p:nvPicPr>
        <p:blipFill rotWithShape="1">
          <a:blip xmlns:r="http://schemas.openxmlformats.org/officeDocument/2006/relationships" r:embed="rId1">
            <a:alphaModFix/>
          </a:blip>
          <a:srcRect l="19603" t="36977" r="38608" b="24450"/>
          <a:stretch>
            <a:fillRect/>
          </a:stretch>
        </p:blipFill>
        <p:spPr>
          <a:xfrm>
            <a:off x="503701" y="1151292"/>
            <a:ext cx="5301275" cy="2594353"/>
          </a:xfrm>
          <a:prstGeom prst="rect"/>
          <a:noFill/>
          <a:ln>
            <a:noFill/>
          </a:ln>
        </p:spPr>
      </p:pic>
      <p:sp>
        <p:nvSpPr>
          <p:cNvPr id="1048705" name="Google Shape;399;p51"/>
          <p:cNvSpPr txBox="1"/>
          <p:nvPr/>
        </p:nvSpPr>
        <p:spPr>
          <a:xfrm>
            <a:off x="6464150" y="1244833"/>
            <a:ext cx="2033400" cy="20920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600"/>
              <a:buFont typeface="Arial"/>
              <a:buNone/>
            </a:pPr>
            <a:r>
              <a:rPr b="0" cap="none" sz="1600" i="0" lang="en-US" strike="noStrike" u="none">
                <a:solidFill>
                  <a:srgbClr val="000000"/>
                </a:solidFill>
                <a:latin typeface="Constantia"/>
                <a:ea typeface="Constantia"/>
                <a:cs typeface="Constantia"/>
                <a:sym typeface="Constantia"/>
              </a:rPr>
              <a:t>This shows that married as well as separated share the same relation in age.</a:t>
            </a:r>
            <a:endParaRPr b="0" cap="none" sz="1600" i="0" strike="noStrike" u="none">
              <a:solidFill>
                <a:srgbClr val="000000"/>
              </a:solidFill>
              <a:latin typeface="Constantia"/>
              <a:ea typeface="Constantia"/>
              <a:cs typeface="Constantia"/>
              <a:sym typeface="Constantia"/>
            </a:endParaRPr>
          </a:p>
        </p:txBody>
      </p:sp>
      <p:sp>
        <p:nvSpPr>
          <p:cNvPr id="1048706" name="Google Shape;400;p51"/>
          <p:cNvSpPr txBox="1"/>
          <p:nvPr/>
        </p:nvSpPr>
        <p:spPr>
          <a:xfrm>
            <a:off x="503700" y="3816000"/>
            <a:ext cx="7054500" cy="54925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600"/>
              <a:buFont typeface="Arial"/>
              <a:buNone/>
            </a:pPr>
            <a:r>
              <a:rPr b="1" cap="none" sz="1600" i="0" lang="en-US" strike="noStrike" u="none">
                <a:solidFill>
                  <a:srgbClr val="000000"/>
                </a:solidFill>
                <a:latin typeface="Constantia"/>
                <a:ea typeface="Constantia"/>
                <a:cs typeface="Constantia"/>
                <a:sym typeface="Constantia"/>
              </a:rPr>
              <a:t>Why unmarried earn less despite constituting a majority?</a:t>
            </a:r>
            <a:endParaRPr b="1" cap="none" sz="1600" i="0" strike="noStrike" u="none">
              <a:solidFill>
                <a:srgbClr val="000000"/>
              </a:solidFill>
              <a:latin typeface="Constantia"/>
              <a:ea typeface="Constantia"/>
              <a:cs typeface="Constantia"/>
              <a:sym typeface="Constantia"/>
            </a:endParaRPr>
          </a:p>
        </p:txBody>
      </p:sp>
      <p:sp>
        <p:nvSpPr>
          <p:cNvPr id="1048707" name="Google Shape;401;p51"/>
          <p:cNvSpPr txBox="1"/>
          <p:nvPr/>
        </p:nvSpPr>
        <p:spPr>
          <a:xfrm>
            <a:off x="503700" y="4166625"/>
            <a:ext cx="7881900" cy="128575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600"/>
              <a:buFont typeface="Arial"/>
              <a:buNone/>
            </a:pPr>
            <a:r>
              <a:rPr b="0" cap="none" sz="1600" i="0" lang="en-US" strike="noStrike" u="none">
                <a:solidFill>
                  <a:srgbClr val="000000"/>
                </a:solidFill>
                <a:latin typeface="Constantia"/>
                <a:ea typeface="Constantia"/>
                <a:cs typeface="Constantia"/>
                <a:sym typeface="Constantia"/>
              </a:rPr>
              <a:t>As shown by the plot, it is quite clear that the unmarried people are around the age of 20-40.</a:t>
            </a:r>
            <a:endParaRPr b="0" cap="none" sz="1600" i="0" strike="noStrike" u="none">
              <a:solidFill>
                <a:srgbClr val="000000"/>
              </a:solidFill>
              <a:latin typeface="Constantia"/>
              <a:ea typeface="Constantia"/>
              <a:cs typeface="Constantia"/>
              <a:sym typeface="Constantia"/>
            </a:endParaRPr>
          </a:p>
          <a:p>
            <a:pPr algn="l" indent="0" lvl="0" marL="0" marR="0" rtl="0">
              <a:lnSpc>
                <a:spcPct val="100000"/>
              </a:lnSpc>
              <a:spcBef>
                <a:spcPts val="0"/>
              </a:spcBef>
              <a:spcAft>
                <a:spcPts val="0"/>
              </a:spcAft>
              <a:buClr>
                <a:srgbClr val="000000"/>
              </a:buClr>
              <a:buSzPts val="1600"/>
              <a:buFont typeface="Arial"/>
              <a:buNone/>
            </a:pPr>
            <a:r>
              <a:rPr b="0" cap="none" sz="1600" i="0" lang="en-US" strike="noStrike" u="none">
                <a:solidFill>
                  <a:srgbClr val="000000"/>
                </a:solidFill>
                <a:latin typeface="Constantia"/>
                <a:ea typeface="Constantia"/>
                <a:cs typeface="Constantia"/>
                <a:sym typeface="Constantia"/>
              </a:rPr>
              <a:t>And due to our previous analysis it is shown that optimal age for big earning is above 40 years, and after that age almost everyone is married, hence unmarried tends to earn less by virtue of their age group.</a:t>
            </a:r>
            <a:endParaRPr b="0" cap="none" sz="1600" i="0" strike="noStrike" u="none">
              <a:solidFill>
                <a:srgbClr val="000000"/>
              </a:solidFill>
              <a:latin typeface="Constantia"/>
              <a:ea typeface="Constantia"/>
              <a:cs typeface="Constantia"/>
              <a:sym typeface="Constant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24" name="Shape 406"/>
        <p:cNvGrpSpPr/>
        <p:nvPr/>
      </p:nvGrpSpPr>
      <p:grpSpPr>
        <a:xfrm>
          <a:off x="0" y="0"/>
          <a:ext cx="0" cy="0"/>
          <a:chOff x="0" y="0"/>
          <a:chExt cx="0" cy="0"/>
        </a:xfrm>
      </p:grpSpPr>
      <p:pic>
        <p:nvPicPr>
          <p:cNvPr id="2097178" name="Google Shape;407;p52"/>
          <p:cNvPicPr preferRelativeResize="0">
            <a:picLocks/>
          </p:cNvPicPr>
          <p:nvPr/>
        </p:nvPicPr>
        <p:blipFill rotWithShape="1">
          <a:blip xmlns:r="http://schemas.openxmlformats.org/officeDocument/2006/relationships" r:embed="rId1">
            <a:alphaModFix/>
          </a:blip>
          <a:srcRect l="14599" t="24808" r="9790" b="25411"/>
          <a:stretch>
            <a:fillRect/>
          </a:stretch>
        </p:blipFill>
        <p:spPr>
          <a:xfrm>
            <a:off x="299038" y="1574792"/>
            <a:ext cx="8545918" cy="2635989"/>
          </a:xfrm>
          <a:prstGeom prst="rect"/>
          <a:noFill/>
          <a:ln>
            <a:noFill/>
          </a:ln>
        </p:spPr>
      </p:pic>
      <p:sp>
        <p:nvSpPr>
          <p:cNvPr id="1048711" name="Google Shape;408;p52"/>
          <p:cNvSpPr txBox="1"/>
          <p:nvPr/>
        </p:nvSpPr>
        <p:spPr>
          <a:xfrm>
            <a:off x="349450" y="648792"/>
            <a:ext cx="3155400" cy="51425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300"/>
              <a:buFont typeface="Arial"/>
              <a:buNone/>
            </a:pPr>
            <a:r>
              <a:rPr b="1" cap="none" sz="2300" i="0" lang="en-US" strike="noStrike" u="none">
                <a:solidFill>
                  <a:srgbClr val="000000"/>
                </a:solidFill>
                <a:latin typeface="Constantia"/>
                <a:ea typeface="Constantia"/>
                <a:cs typeface="Constantia"/>
                <a:sym typeface="Constantia"/>
              </a:rPr>
              <a:t>Occupation v/s Age:</a:t>
            </a:r>
            <a:endParaRPr b="1" cap="none" sz="2300" i="0" strike="noStrike" u="none">
              <a:solidFill>
                <a:srgbClr val="000000"/>
              </a:solidFill>
              <a:latin typeface="Constantia"/>
              <a:ea typeface="Constantia"/>
              <a:cs typeface="Constantia"/>
              <a:sym typeface="Constantia"/>
            </a:endParaRPr>
          </a:p>
        </p:txBody>
      </p:sp>
      <p:sp>
        <p:nvSpPr>
          <p:cNvPr id="1048712" name="Google Shape;409;p52"/>
          <p:cNvSpPr txBox="1"/>
          <p:nvPr/>
        </p:nvSpPr>
        <p:spPr>
          <a:xfrm>
            <a:off x="573825" y="1151333"/>
            <a:ext cx="7643400" cy="3040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600"/>
              <a:buFont typeface="Arial"/>
              <a:buNone/>
            </a:pPr>
            <a:r>
              <a:rPr b="0" cap="none" sz="1600" i="0" lang="en-US" strike="noStrike" u="none">
                <a:solidFill>
                  <a:srgbClr val="000000"/>
                </a:solidFill>
                <a:latin typeface="Constantia"/>
                <a:ea typeface="Constantia"/>
                <a:cs typeface="Constantia"/>
                <a:sym typeface="Constantia"/>
              </a:rPr>
              <a:t>Plot the Occupation vs Age graph on the basis of the income as base line.</a:t>
            </a:r>
            <a:endParaRPr b="0" cap="none" sz="1600" i="0" strike="noStrike" u="none">
              <a:solidFill>
                <a:srgbClr val="000000"/>
              </a:solidFill>
              <a:latin typeface="Constantia"/>
              <a:ea typeface="Constantia"/>
              <a:cs typeface="Constantia"/>
              <a:sym typeface="Constantia"/>
            </a:endParaRPr>
          </a:p>
        </p:txBody>
      </p:sp>
      <p:sp>
        <p:nvSpPr>
          <p:cNvPr id="1048713" name="Google Shape;410;p52"/>
          <p:cNvSpPr txBox="1"/>
          <p:nvPr/>
        </p:nvSpPr>
        <p:spPr>
          <a:xfrm>
            <a:off x="447625" y="4119875"/>
            <a:ext cx="8190300" cy="1273750"/>
          </a:xfrm>
          <a:prstGeom prst="rect"/>
          <a:noFill/>
          <a:ln>
            <a:noFill/>
          </a:ln>
        </p:spPr>
        <p:txBody>
          <a:bodyPr anchor="t" anchorCtr="0" bIns="91425" lIns="91425" rIns="91425" spcFirstLastPara="1" tIns="91425" wrap="square">
            <a:noAutofit/>
          </a:bodyPr>
          <a:p>
            <a:pPr algn="l" indent="0" lvl="0" marL="0" marR="190500" rtl="0">
              <a:lnSpc>
                <a:spcPct val="100000"/>
              </a:lnSpc>
              <a:spcBef>
                <a:spcPts val="1000"/>
              </a:spcBef>
              <a:spcAft>
                <a:spcPts val="0"/>
              </a:spcAft>
              <a:buClr>
                <a:srgbClr val="000000"/>
              </a:buClr>
              <a:buSzPts val="1600"/>
              <a:buFont typeface="Arial"/>
              <a:buNone/>
            </a:pPr>
            <a:r>
              <a:rPr b="0" cap="none" sz="1600" i="0" lang="en-US" strike="noStrike" u="none">
                <a:solidFill>
                  <a:schemeClr val="dk1"/>
                </a:solidFill>
                <a:highlight>
                  <a:srgbClr val="FFFFFF"/>
                </a:highlight>
                <a:latin typeface="Constantia"/>
                <a:ea typeface="Constantia"/>
                <a:cs typeface="Constantia"/>
                <a:sym typeface="Constantia"/>
              </a:rPr>
              <a:t>The general trend is that more senior workers have higher salaries.</a:t>
            </a:r>
            <a:endParaRPr b="0" cap="none" sz="1600" i="0" strike="noStrike" u="none">
              <a:solidFill>
                <a:schemeClr val="dk1"/>
              </a:solidFill>
              <a:highlight>
                <a:srgbClr val="FFFFFF"/>
              </a:highlight>
              <a:latin typeface="Constantia"/>
              <a:ea typeface="Constantia"/>
              <a:cs typeface="Constantia"/>
              <a:sym typeface="Constantia"/>
            </a:endParaRPr>
          </a:p>
          <a:p>
            <a:pPr algn="l" indent="0" lvl="0" marL="0" marR="190500" rtl="0">
              <a:lnSpc>
                <a:spcPct val="100000"/>
              </a:lnSpc>
              <a:spcBef>
                <a:spcPts val="1000"/>
              </a:spcBef>
              <a:spcAft>
                <a:spcPts val="0"/>
              </a:spcAft>
              <a:buClr>
                <a:schemeClr val="dk1"/>
              </a:buClr>
              <a:buSzPts val="1100"/>
              <a:buFont typeface="Arial"/>
              <a:buNone/>
            </a:pPr>
            <a:r>
              <a:rPr b="0" cap="none" sz="1600" i="0" lang="en-US" strike="noStrike" u="none">
                <a:solidFill>
                  <a:schemeClr val="dk1"/>
                </a:solidFill>
                <a:highlight>
                  <a:srgbClr val="FFFFFF"/>
                </a:highlight>
                <a:latin typeface="Constantia"/>
                <a:ea typeface="Constantia"/>
                <a:cs typeface="Constantia"/>
                <a:sym typeface="Constantia"/>
              </a:rPr>
              <a:t>Armed-forces don't have a high job salaries.	</a:t>
            </a:r>
            <a:endParaRPr b="0" cap="none" sz="1600" i="0" strike="noStrike" u="none">
              <a:solidFill>
                <a:schemeClr val="dk1"/>
              </a:solidFill>
              <a:highlight>
                <a:srgbClr val="FFFFFF"/>
              </a:highlight>
              <a:latin typeface="Constantia"/>
              <a:ea typeface="Constantia"/>
              <a:cs typeface="Constantia"/>
              <a:sym typeface="Constantia"/>
            </a:endParaRPr>
          </a:p>
          <a:p>
            <a:pPr algn="l" indent="0" lvl="0" marL="0" marR="0" rtl="0">
              <a:lnSpc>
                <a:spcPct val="100000"/>
              </a:lnSpc>
              <a:spcBef>
                <a:spcPts val="2000"/>
              </a:spcBef>
              <a:spcAft>
                <a:spcPts val="0"/>
              </a:spcAft>
              <a:buClr>
                <a:schemeClr val="dk1"/>
              </a:buClr>
              <a:buSzPts val="1100"/>
              <a:buFont typeface="Arial"/>
              <a:buNone/>
            </a:pPr>
            <a:r>
              <a:rPr b="0" cap="none" sz="1600" i="0" lang="en-US" strike="noStrike" u="none">
                <a:solidFill>
                  <a:schemeClr val="dk1"/>
                </a:solidFill>
                <a:highlight>
                  <a:srgbClr val="FFFFFF"/>
                </a:highlight>
                <a:latin typeface="Constantia"/>
                <a:ea typeface="Constantia"/>
                <a:cs typeface="Constantia"/>
                <a:sym typeface="Constantia"/>
              </a:rPr>
              <a:t>It is also evident that the private housing have most age variation but the income range for the variation is still nominal means there is not much income in it.</a:t>
            </a:r>
            <a:endParaRPr b="0" cap="none" sz="1600" i="0" strike="noStrike" u="none">
              <a:solidFill>
                <a:schemeClr val="dk1"/>
              </a:solidFill>
              <a:highlight>
                <a:srgbClr val="FFFFFF"/>
              </a:highlight>
              <a:latin typeface="Constantia"/>
              <a:ea typeface="Constantia"/>
              <a:cs typeface="Constantia"/>
              <a:sym typeface="Constantia"/>
            </a:endParaRPr>
          </a:p>
          <a:p>
            <a:pPr algn="l" indent="0" lvl="0" marL="0" marR="0" rtl="0">
              <a:lnSpc>
                <a:spcPct val="100000"/>
              </a:lnSpc>
              <a:spcBef>
                <a:spcPts val="0"/>
              </a:spcBef>
              <a:spcAft>
                <a:spcPts val="0"/>
              </a:spcAft>
              <a:buClr>
                <a:srgbClr val="000000"/>
              </a:buClr>
              <a:buSzPts val="1600"/>
              <a:buFont typeface="Arial"/>
              <a:buNone/>
            </a:pPr>
            <a:endParaRPr b="0" cap="none" sz="1600" i="0" strike="noStrike" u="none">
              <a:solidFill>
                <a:srgbClr val="000000"/>
              </a:solidFill>
              <a:latin typeface="Constantia"/>
              <a:ea typeface="Constantia"/>
              <a:cs typeface="Constantia"/>
              <a:sym typeface="Constant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27" name="Shape 415"/>
        <p:cNvGrpSpPr/>
        <p:nvPr/>
      </p:nvGrpSpPr>
      <p:grpSpPr>
        <a:xfrm>
          <a:off x="0" y="0"/>
          <a:ext cx="0" cy="0"/>
          <a:chOff x="0" y="0"/>
          <a:chExt cx="0" cy="0"/>
        </a:xfrm>
      </p:grpSpPr>
      <p:pic>
        <p:nvPicPr>
          <p:cNvPr id="2097179" name="Google Shape;416;p53"/>
          <p:cNvPicPr preferRelativeResize="0">
            <a:picLocks/>
          </p:cNvPicPr>
          <p:nvPr/>
        </p:nvPicPr>
        <p:blipFill rotWithShape="1">
          <a:blip xmlns:r="http://schemas.openxmlformats.org/officeDocument/2006/relationships" r:embed="rId1">
            <a:alphaModFix/>
          </a:blip>
          <a:srcRect l="15085" t="20008" r="14387" b="32054"/>
          <a:stretch>
            <a:fillRect/>
          </a:stretch>
        </p:blipFill>
        <p:spPr>
          <a:xfrm>
            <a:off x="469801" y="1238491"/>
            <a:ext cx="8204401" cy="2814373"/>
          </a:xfrm>
          <a:prstGeom prst="rect"/>
          <a:noFill/>
          <a:ln>
            <a:noFill/>
          </a:ln>
        </p:spPr>
      </p:pic>
      <p:sp>
        <p:nvSpPr>
          <p:cNvPr id="1048717" name="Google Shape;417;p53"/>
          <p:cNvSpPr txBox="1"/>
          <p:nvPr/>
        </p:nvSpPr>
        <p:spPr>
          <a:xfrm>
            <a:off x="615900" y="695542"/>
            <a:ext cx="4083422" cy="58425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500"/>
              <a:buFont typeface="Arial"/>
              <a:buNone/>
            </a:pPr>
            <a:r>
              <a:rPr b="1" cap="none" sz="2500" i="0" lang="en-US" strike="noStrike" u="none">
                <a:solidFill>
                  <a:srgbClr val="000000"/>
                </a:solidFill>
                <a:latin typeface="Constantia"/>
                <a:ea typeface="Constantia"/>
                <a:cs typeface="Constantia"/>
                <a:sym typeface="Constantia"/>
              </a:rPr>
              <a:t>Race v/s Age over Income</a:t>
            </a:r>
            <a:endParaRPr b="1" cap="none" sz="2500" i="0" strike="noStrike" u="none">
              <a:solidFill>
                <a:srgbClr val="000000"/>
              </a:solidFill>
              <a:latin typeface="Constantia"/>
              <a:ea typeface="Constantia"/>
              <a:cs typeface="Constantia"/>
              <a:sym typeface="Constantia"/>
            </a:endParaRPr>
          </a:p>
        </p:txBody>
      </p:sp>
      <p:sp>
        <p:nvSpPr>
          <p:cNvPr id="1048718" name="Google Shape;418;p53"/>
          <p:cNvSpPr txBox="1"/>
          <p:nvPr/>
        </p:nvSpPr>
        <p:spPr>
          <a:xfrm>
            <a:off x="469800" y="4052854"/>
            <a:ext cx="8280300" cy="15745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600"/>
              <a:buFont typeface="Arial"/>
              <a:buNone/>
            </a:pPr>
            <a:r>
              <a:rPr b="0" cap="none" sz="1600" i="0" lang="en-US" strike="noStrike" u="none">
                <a:solidFill>
                  <a:srgbClr val="000000"/>
                </a:solidFill>
                <a:latin typeface="Constantia"/>
                <a:ea typeface="Constantia"/>
                <a:cs typeface="Constantia"/>
                <a:sym typeface="Constantia"/>
              </a:rPr>
              <a:t>It is seen from the above violin plot that the income distribution does rarely depend on the race of a person as the distribution as well width of the plot is identical in every aspect.</a:t>
            </a:r>
            <a:endParaRPr b="0" cap="none" sz="1600" i="0" strike="noStrike" u="none">
              <a:solidFill>
                <a:srgbClr val="000000"/>
              </a:solidFill>
              <a:latin typeface="Constantia"/>
              <a:ea typeface="Constantia"/>
              <a:cs typeface="Constantia"/>
              <a:sym typeface="Constantia"/>
            </a:endParaRPr>
          </a:p>
          <a:p>
            <a:pPr algn="l" indent="0" lvl="0" marL="0" marR="0" rtl="0">
              <a:lnSpc>
                <a:spcPct val="100000"/>
              </a:lnSpc>
              <a:spcBef>
                <a:spcPts val="0"/>
              </a:spcBef>
              <a:spcAft>
                <a:spcPts val="0"/>
              </a:spcAft>
              <a:buClr>
                <a:srgbClr val="000000"/>
              </a:buClr>
              <a:buSzPts val="1600"/>
              <a:buFont typeface="Arial"/>
              <a:buNone/>
            </a:pPr>
            <a:endParaRPr b="0" cap="none" sz="1600" i="0" strike="noStrike" u="none">
              <a:solidFill>
                <a:srgbClr val="000000"/>
              </a:solidFill>
              <a:latin typeface="Constantia"/>
              <a:ea typeface="Constantia"/>
              <a:cs typeface="Constantia"/>
              <a:sym typeface="Constantia"/>
            </a:endParaRPr>
          </a:p>
          <a:p>
            <a:pPr algn="l" indent="0" lvl="0" marL="0" marR="0" rtl="0">
              <a:lnSpc>
                <a:spcPct val="100000"/>
              </a:lnSpc>
              <a:spcBef>
                <a:spcPts val="0"/>
              </a:spcBef>
              <a:spcAft>
                <a:spcPts val="0"/>
              </a:spcAft>
              <a:buClr>
                <a:srgbClr val="000000"/>
              </a:buClr>
              <a:buSzPts val="1600"/>
              <a:buFont typeface="Arial"/>
              <a:buNone/>
            </a:pPr>
            <a:r>
              <a:rPr b="0" cap="none" sz="1600" i="0" lang="en-US" strike="noStrike" u="none">
                <a:solidFill>
                  <a:srgbClr val="000000"/>
                </a:solidFill>
                <a:latin typeface="Constantia"/>
                <a:ea typeface="Constantia"/>
                <a:cs typeface="Constantia"/>
                <a:sym typeface="Constantia"/>
              </a:rPr>
              <a:t>Although there is a certain decrease in the income of above 50k for black people and the american-indians have a uniformly scattered plot against age for above 50k.</a:t>
            </a:r>
            <a:endParaRPr b="0" cap="none" sz="1600" i="0" strike="noStrike" u="none">
              <a:solidFill>
                <a:srgbClr val="000000"/>
              </a:solidFill>
              <a:latin typeface="Constantia"/>
              <a:ea typeface="Constantia"/>
              <a:cs typeface="Constantia"/>
              <a:sym typeface="Constant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30" name="Shape 423"/>
        <p:cNvGrpSpPr/>
        <p:nvPr/>
      </p:nvGrpSpPr>
      <p:grpSpPr>
        <a:xfrm>
          <a:off x="0" y="0"/>
          <a:ext cx="0" cy="0"/>
          <a:chOff x="0" y="0"/>
          <a:chExt cx="0" cy="0"/>
        </a:xfrm>
      </p:grpSpPr>
      <p:pic>
        <p:nvPicPr>
          <p:cNvPr id="2097180" name="Google Shape;424;p54"/>
          <p:cNvPicPr preferRelativeResize="0">
            <a:picLocks/>
          </p:cNvPicPr>
          <p:nvPr/>
        </p:nvPicPr>
        <p:blipFill rotWithShape="1">
          <a:blip xmlns:r="http://schemas.openxmlformats.org/officeDocument/2006/relationships" r:embed="rId1">
            <a:alphaModFix/>
          </a:blip>
          <a:srcRect l="14784" t="17345" r="42274" b="9959"/>
          <a:stretch>
            <a:fillRect/>
          </a:stretch>
        </p:blipFill>
        <p:spPr>
          <a:xfrm>
            <a:off x="3814950" y="1233146"/>
            <a:ext cx="5061426" cy="4014353"/>
          </a:xfrm>
          <a:prstGeom prst="rect"/>
          <a:noFill/>
          <a:ln>
            <a:noFill/>
          </a:ln>
        </p:spPr>
      </p:pic>
      <p:sp>
        <p:nvSpPr>
          <p:cNvPr id="1048722" name="Google Shape;425;p54"/>
          <p:cNvSpPr txBox="1"/>
          <p:nvPr/>
        </p:nvSpPr>
        <p:spPr>
          <a:xfrm>
            <a:off x="185195" y="798652"/>
            <a:ext cx="3517655" cy="532437"/>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500"/>
              <a:buFont typeface="Arial"/>
              <a:buNone/>
            </a:pPr>
            <a:r>
              <a:rPr b="1" cap="none" sz="2500" i="0" lang="en-US" strike="noStrike" u="none">
                <a:solidFill>
                  <a:srgbClr val="000000"/>
                </a:solidFill>
                <a:latin typeface="Constantia"/>
                <a:ea typeface="Constantia"/>
                <a:cs typeface="Constantia"/>
                <a:sym typeface="Constantia"/>
              </a:rPr>
              <a:t>Correlation Matrix</a:t>
            </a:r>
            <a:endParaRPr b="1" cap="none" sz="2500" i="0" strike="noStrike" u="none">
              <a:solidFill>
                <a:srgbClr val="000000"/>
              </a:solidFill>
              <a:latin typeface="Constantia"/>
              <a:ea typeface="Constantia"/>
              <a:cs typeface="Constantia"/>
              <a:sym typeface="Constantia"/>
            </a:endParaRPr>
          </a:p>
        </p:txBody>
      </p:sp>
      <p:sp>
        <p:nvSpPr>
          <p:cNvPr id="1048723" name="Google Shape;426;p54"/>
          <p:cNvSpPr txBox="1"/>
          <p:nvPr/>
        </p:nvSpPr>
        <p:spPr>
          <a:xfrm>
            <a:off x="293350" y="1527858"/>
            <a:ext cx="3281700" cy="3620392"/>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700"/>
              <a:buFont typeface="Arial"/>
              <a:buNone/>
            </a:pPr>
            <a:r>
              <a:rPr b="0" cap="none" sz="1700" i="0" lang="en-US" strike="noStrike" u="none">
                <a:solidFill>
                  <a:srgbClr val="000000"/>
                </a:solidFill>
                <a:latin typeface="Constantia"/>
                <a:ea typeface="Constantia"/>
                <a:cs typeface="Constantia"/>
                <a:sym typeface="Constantia"/>
              </a:rPr>
              <a:t>It is evident that the two most important factors for determining the income of a person are the age and education number.</a:t>
            </a:r>
            <a:endParaRPr b="0" cap="none" sz="1700" i="0" strike="noStrike" u="none">
              <a:solidFill>
                <a:srgbClr val="000000"/>
              </a:solidFill>
              <a:latin typeface="Constantia"/>
              <a:ea typeface="Constantia"/>
              <a:cs typeface="Constantia"/>
              <a:sym typeface="Constantia"/>
            </a:endParaRPr>
          </a:p>
          <a:p>
            <a:pPr algn="l" indent="0" lvl="0" marL="0" marR="0" rtl="0">
              <a:lnSpc>
                <a:spcPct val="100000"/>
              </a:lnSpc>
              <a:spcBef>
                <a:spcPts val="0"/>
              </a:spcBef>
              <a:spcAft>
                <a:spcPts val="0"/>
              </a:spcAft>
              <a:buClr>
                <a:srgbClr val="000000"/>
              </a:buClr>
              <a:buSzPts val="1700"/>
              <a:buFont typeface="Arial"/>
              <a:buNone/>
            </a:pPr>
            <a:endParaRPr b="0" cap="none" sz="1700" i="0" strike="noStrike" u="none">
              <a:solidFill>
                <a:srgbClr val="000000"/>
              </a:solidFill>
              <a:latin typeface="Constantia"/>
              <a:ea typeface="Constantia"/>
              <a:cs typeface="Constantia"/>
              <a:sym typeface="Constantia"/>
            </a:endParaRPr>
          </a:p>
          <a:p>
            <a:pPr algn="l" indent="0" lvl="0" marL="0" marR="0" rtl="0">
              <a:lnSpc>
                <a:spcPct val="100000"/>
              </a:lnSpc>
              <a:spcBef>
                <a:spcPts val="0"/>
              </a:spcBef>
              <a:spcAft>
                <a:spcPts val="0"/>
              </a:spcAft>
              <a:buClr>
                <a:srgbClr val="000000"/>
              </a:buClr>
              <a:buSzPts val="1700"/>
              <a:buFont typeface="Arial"/>
              <a:buNone/>
            </a:pPr>
            <a:r>
              <a:rPr b="0" cap="none" sz="1700" i="0" lang="en-US" strike="noStrike" u="none">
                <a:solidFill>
                  <a:srgbClr val="000000"/>
                </a:solidFill>
                <a:latin typeface="Constantia"/>
                <a:ea typeface="Constantia"/>
                <a:cs typeface="Constantia"/>
                <a:sym typeface="Constantia"/>
              </a:rPr>
              <a:t>Capital gain and loss also foresee the same as the person with higher gain can hit 50k early.</a:t>
            </a:r>
            <a:endParaRPr b="0" cap="none" sz="1700" i="0" strike="noStrike" u="none">
              <a:solidFill>
                <a:srgbClr val="000000"/>
              </a:solidFill>
              <a:latin typeface="Constantia"/>
              <a:ea typeface="Constantia"/>
              <a:cs typeface="Constantia"/>
              <a:sym typeface="Constantia"/>
            </a:endParaRPr>
          </a:p>
          <a:p>
            <a:pPr algn="l" indent="0" lvl="0" marL="0" marR="0" rtl="0">
              <a:lnSpc>
                <a:spcPct val="100000"/>
              </a:lnSpc>
              <a:spcBef>
                <a:spcPts val="0"/>
              </a:spcBef>
              <a:spcAft>
                <a:spcPts val="0"/>
              </a:spcAft>
              <a:buClr>
                <a:srgbClr val="000000"/>
              </a:buClr>
              <a:buSzPts val="1700"/>
              <a:buFont typeface="Arial"/>
              <a:buNone/>
            </a:pPr>
            <a:endParaRPr b="0" cap="none" sz="1700" i="0" strike="noStrike" u="none">
              <a:solidFill>
                <a:srgbClr val="000000"/>
              </a:solidFill>
              <a:latin typeface="Constantia"/>
              <a:ea typeface="Constantia"/>
              <a:cs typeface="Constantia"/>
              <a:sym typeface="Constantia"/>
            </a:endParaRPr>
          </a:p>
          <a:p>
            <a:pPr algn="l" indent="0" lvl="0" marL="0" marR="0" rtl="0">
              <a:lnSpc>
                <a:spcPct val="100000"/>
              </a:lnSpc>
              <a:spcBef>
                <a:spcPts val="0"/>
              </a:spcBef>
              <a:spcAft>
                <a:spcPts val="0"/>
              </a:spcAft>
              <a:buClr>
                <a:srgbClr val="000000"/>
              </a:buClr>
              <a:buSzPts val="1700"/>
              <a:buFont typeface="Arial"/>
              <a:buNone/>
            </a:pPr>
            <a:r>
              <a:rPr b="0" cap="none" sz="1700" i="0" lang="en-US" strike="noStrike" u="none">
                <a:solidFill>
                  <a:srgbClr val="000000"/>
                </a:solidFill>
                <a:latin typeface="Constantia"/>
                <a:ea typeface="Constantia"/>
                <a:cs typeface="Constantia"/>
                <a:sym typeface="Constantia"/>
              </a:rPr>
              <a:t>Hours per week also defines it with its optimal range of working hours &amp; impacting the income distribution.</a:t>
            </a:r>
            <a:endParaRPr b="0" cap="none" sz="1700" i="0" strike="noStrike" u="none">
              <a:solidFill>
                <a:srgbClr val="000000"/>
              </a:solidFill>
              <a:latin typeface="Constantia"/>
              <a:ea typeface="Constantia"/>
              <a:cs typeface="Constantia"/>
              <a:sym typeface="Constant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Shape 267"/>
        <p:cNvGrpSpPr/>
        <p:nvPr/>
      </p:nvGrpSpPr>
      <p:grpSpPr>
        <a:xfrm>
          <a:off x="0" y="0"/>
          <a:ext cx="0" cy="0"/>
          <a:chOff x="0" y="0"/>
          <a:chExt cx="0" cy="0"/>
        </a:xfrm>
      </p:grpSpPr>
      <p:sp>
        <p:nvSpPr>
          <p:cNvPr id="1048610" name="Google Shape;268;p37"/>
          <p:cNvSpPr txBox="1">
            <a:spLocks noGrp="1"/>
          </p:cNvSpPr>
          <p:nvPr>
            <p:ph type="title"/>
          </p:nvPr>
        </p:nvSpPr>
        <p:spPr>
          <a:xfrm>
            <a:off x="457200" y="586740"/>
            <a:ext cx="8229600" cy="952500"/>
          </a:xfrm>
          <a:prstGeom prst="rect"/>
          <a:noFill/>
          <a:ln>
            <a:noFill/>
          </a:ln>
        </p:spPr>
        <p:txBody>
          <a:bodyPr anchor="b" anchorCtr="0" bIns="0" lIns="0" rIns="0" spcFirstLastPara="1" tIns="45700" wrap="square">
            <a:noAutofit/>
          </a:bodyPr>
          <a:p>
            <a:pPr algn="l" indent="0" lvl="0" marL="0" rtl="0">
              <a:lnSpc>
                <a:spcPct val="100000"/>
              </a:lnSpc>
              <a:spcBef>
                <a:spcPts val="0"/>
              </a:spcBef>
              <a:spcAft>
                <a:spcPts val="0"/>
              </a:spcAft>
              <a:buClr>
                <a:schemeClr val="dk2"/>
              </a:buClr>
              <a:buSzPts val="5000"/>
              <a:buFont typeface="Calibri"/>
              <a:buNone/>
            </a:pPr>
            <a:r>
              <a:rPr b="1" sz="4000" lang="en-US" u="sng"/>
              <a:t>PROBLEM STATEMENT</a:t>
            </a:r>
            <a:endParaRPr b="1" sz="4000" u="sng"/>
          </a:p>
        </p:txBody>
      </p:sp>
      <p:sp>
        <p:nvSpPr>
          <p:cNvPr id="1048611" name="Google Shape;269;p37"/>
          <p:cNvSpPr txBox="1">
            <a:spLocks noGrp="1"/>
          </p:cNvSpPr>
          <p:nvPr>
            <p:ph type="body" idx="1"/>
          </p:nvPr>
        </p:nvSpPr>
        <p:spPr>
          <a:xfrm>
            <a:off x="457200" y="1845604"/>
            <a:ext cx="8229600" cy="3425000"/>
          </a:xfrm>
          <a:prstGeom prst="rect"/>
          <a:noFill/>
          <a:ln>
            <a:noFill/>
          </a:ln>
        </p:spPr>
        <p:txBody>
          <a:bodyPr anchor="t" anchorCtr="0" bIns="45700" lIns="91425" rIns="91425" spcFirstLastPara="1" tIns="45700" wrap="square">
            <a:noAutofit/>
          </a:bodyPr>
          <a:p>
            <a:pPr algn="l" indent="-337185" lvl="0" marL="457200" rtl="0">
              <a:lnSpc>
                <a:spcPct val="100000"/>
              </a:lnSpc>
              <a:spcBef>
                <a:spcPts val="520"/>
              </a:spcBef>
              <a:spcAft>
                <a:spcPts val="0"/>
              </a:spcAft>
              <a:buSzPts val="1710"/>
              <a:buChar char="●"/>
            </a:pPr>
            <a:r>
              <a:rPr sz="2000" lang="en-US"/>
              <a:t>CLASSIFY THE INCOME OF REGION INTO GROUPS OF PEOPLE EARNING ABOVE 50K AND BELOW 50K.</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33" name="Shape 430"/>
        <p:cNvGrpSpPr/>
        <p:nvPr/>
      </p:nvGrpSpPr>
      <p:grpSpPr>
        <a:xfrm>
          <a:off x="0" y="0"/>
          <a:ext cx="0" cy="0"/>
          <a:chOff x="0" y="0"/>
          <a:chExt cx="0" cy="0"/>
        </a:xfrm>
      </p:grpSpPr>
      <p:sp>
        <p:nvSpPr>
          <p:cNvPr id="1048727" name="Google Shape;431;p55"/>
          <p:cNvSpPr txBox="1">
            <a:spLocks noGrp="1"/>
          </p:cNvSpPr>
          <p:nvPr>
            <p:ph type="title"/>
          </p:nvPr>
        </p:nvSpPr>
        <p:spPr>
          <a:xfrm>
            <a:off x="312516" y="586741"/>
            <a:ext cx="8374284" cy="640176"/>
          </a:xfrm>
          <a:prstGeom prst="rect"/>
          <a:noFill/>
          <a:ln>
            <a:noFill/>
          </a:ln>
        </p:spPr>
        <p:txBody>
          <a:bodyPr anchor="b" anchorCtr="0" bIns="0" lIns="0" rIns="0" spcFirstLastPara="1" tIns="45700" wrap="square">
            <a:noAutofit/>
          </a:bodyPr>
          <a:p>
            <a:pPr algn="l" indent="0" lvl="0" marL="0" rtl="0">
              <a:lnSpc>
                <a:spcPct val="100000"/>
              </a:lnSpc>
              <a:spcBef>
                <a:spcPts val="0"/>
              </a:spcBef>
              <a:spcAft>
                <a:spcPts val="0"/>
              </a:spcAft>
              <a:buClr>
                <a:schemeClr val="dk2"/>
              </a:buClr>
              <a:buSzPts val="1800"/>
              <a:buNone/>
            </a:pPr>
            <a:r>
              <a:rPr b="1" sz="4000" lang="en-US" u="sng"/>
              <a:t>Building</a:t>
            </a:r>
            <a:r>
              <a:rPr b="1" lang="en-US" u="sng"/>
              <a:t> </a:t>
            </a:r>
            <a:r>
              <a:rPr b="1" sz="4000" lang="en-US" u="sng"/>
              <a:t>Machine Learning Model</a:t>
            </a:r>
            <a:endParaRPr b="1" sz="4000" u="sng"/>
          </a:p>
        </p:txBody>
      </p:sp>
      <p:sp>
        <p:nvSpPr>
          <p:cNvPr id="1048728" name="Google Shape;432;p55"/>
          <p:cNvSpPr txBox="1">
            <a:spLocks noGrp="1"/>
          </p:cNvSpPr>
          <p:nvPr>
            <p:ph type="body" idx="1"/>
          </p:nvPr>
        </p:nvSpPr>
        <p:spPr>
          <a:xfrm>
            <a:off x="173622" y="1365814"/>
            <a:ext cx="5301204" cy="3565001"/>
          </a:xfrm>
          <a:prstGeom prst="rect"/>
          <a:noFill/>
          <a:ln>
            <a:noFill/>
          </a:ln>
        </p:spPr>
        <p:txBody>
          <a:bodyPr anchor="t" anchorCtr="0" bIns="45700" lIns="91425" rIns="91425" spcFirstLastPara="1" tIns="45700" wrap="square">
            <a:noAutofit/>
          </a:bodyPr>
          <a:p>
            <a:pPr algn="l" indent="-337185" lvl="0" marL="457200" rtl="0">
              <a:lnSpc>
                <a:spcPct val="100000"/>
              </a:lnSpc>
              <a:spcBef>
                <a:spcPts val="360"/>
              </a:spcBef>
              <a:spcAft>
                <a:spcPts val="0"/>
              </a:spcAft>
              <a:buClr>
                <a:schemeClr val="dk1"/>
              </a:buClr>
              <a:buSzPts val="1710"/>
              <a:buFont typeface="Arial"/>
              <a:buChar char="•"/>
            </a:pPr>
            <a:r>
              <a:rPr sz="2000" lang="en-US"/>
              <a:t>Seperating training and testing data              </a:t>
            </a:r>
            <a:endParaRPr sz="2000"/>
          </a:p>
          <a:p>
            <a:pPr algn="l" indent="-337185" lvl="0" marL="457200" rtl="0">
              <a:lnSpc>
                <a:spcPct val="100000"/>
              </a:lnSpc>
              <a:spcBef>
                <a:spcPts val="360"/>
              </a:spcBef>
              <a:spcAft>
                <a:spcPts val="0"/>
              </a:spcAft>
              <a:buClr>
                <a:schemeClr val="dk1"/>
              </a:buClr>
              <a:buSzPts val="1710"/>
              <a:buNone/>
            </a:pPr>
            <a:endParaRPr sz="2000"/>
          </a:p>
          <a:p>
            <a:pPr algn="l" indent="-337185" lvl="0" marL="457200" rtl="0">
              <a:lnSpc>
                <a:spcPct val="100000"/>
              </a:lnSpc>
              <a:spcBef>
                <a:spcPts val="360"/>
              </a:spcBef>
              <a:spcAft>
                <a:spcPts val="0"/>
              </a:spcAft>
              <a:buClr>
                <a:schemeClr val="dk1"/>
              </a:buClr>
              <a:buSzPts val="1710"/>
              <a:buFont typeface="Arial"/>
              <a:buChar char="•"/>
            </a:pPr>
            <a:r>
              <a:rPr sz="2000" lang="en-US"/>
              <a:t>Applying different methods to get the best results.</a:t>
            </a:r>
            <a:endParaRPr sz="2000"/>
          </a:p>
          <a:p>
            <a:pPr algn="l" indent="-228600" lvl="0" marL="457200" rtl="0">
              <a:lnSpc>
                <a:spcPct val="100000"/>
              </a:lnSpc>
              <a:spcBef>
                <a:spcPts val="360"/>
              </a:spcBef>
              <a:spcAft>
                <a:spcPts val="0"/>
              </a:spcAft>
              <a:buClr>
                <a:schemeClr val="dk1"/>
              </a:buClr>
              <a:buSzPts val="1710"/>
              <a:buFont typeface="Arial"/>
              <a:buNone/>
            </a:pPr>
            <a:endParaRPr sz="2000"/>
          </a:p>
          <a:p>
            <a:pPr algn="l" indent="-337185" lvl="0" marL="457200" rtl="0">
              <a:lnSpc>
                <a:spcPct val="100000"/>
              </a:lnSpc>
              <a:spcBef>
                <a:spcPts val="360"/>
              </a:spcBef>
              <a:spcAft>
                <a:spcPts val="0"/>
              </a:spcAft>
              <a:buClr>
                <a:schemeClr val="dk1"/>
              </a:buClr>
              <a:buSzPts val="1710"/>
              <a:buFont typeface="Arial"/>
              <a:buChar char="•"/>
            </a:pPr>
            <a:r>
              <a:rPr sz="2000" lang="en-US"/>
              <a:t>Analysis</a:t>
            </a:r>
            <a:endParaRPr sz="2000"/>
          </a:p>
          <a:p>
            <a:pPr algn="l" indent="-337185" lvl="0" marL="457200" rtl="0">
              <a:lnSpc>
                <a:spcPct val="100000"/>
              </a:lnSpc>
              <a:spcBef>
                <a:spcPts val="360"/>
              </a:spcBef>
              <a:spcAft>
                <a:spcPts val="0"/>
              </a:spcAft>
              <a:buClr>
                <a:schemeClr val="dk1"/>
              </a:buClr>
              <a:buSzPts val="1710"/>
              <a:buNone/>
            </a:pPr>
            <a:endParaRPr sz="2000"/>
          </a:p>
        </p:txBody>
      </p:sp>
      <p:pic>
        <p:nvPicPr>
          <p:cNvPr id="2097181" name="Google Shape;433;p55" descr="final34.png"/>
          <p:cNvPicPr preferRelativeResize="0">
            <a:picLocks/>
          </p:cNvPicPr>
          <p:nvPr/>
        </p:nvPicPr>
        <p:blipFill rotWithShape="1">
          <a:blip xmlns:r="http://schemas.openxmlformats.org/officeDocument/2006/relationships" r:embed="rId1">
            <a:alphaModFix/>
          </a:blip>
          <a:srcRect/>
          <a:stretch>
            <a:fillRect/>
          </a:stretch>
        </p:blipFill>
        <p:spPr>
          <a:xfrm>
            <a:off x="7316873" y="1435241"/>
            <a:ext cx="1038370" cy="228632"/>
          </a:xfrm>
          <a:prstGeom prst="rect"/>
          <a:noFill/>
          <a:ln>
            <a:noFill/>
          </a:ln>
        </p:spPr>
      </p:pic>
      <p:pic>
        <p:nvPicPr>
          <p:cNvPr id="2097182" name="Google Shape;434;p55" descr="final34.png"/>
          <p:cNvPicPr preferRelativeResize="0">
            <a:picLocks/>
          </p:cNvPicPr>
          <p:nvPr/>
        </p:nvPicPr>
        <p:blipFill rotWithShape="1">
          <a:blip xmlns:r="http://schemas.openxmlformats.org/officeDocument/2006/relationships" r:embed="rId2">
            <a:alphaModFix/>
          </a:blip>
          <a:srcRect/>
          <a:stretch>
            <a:fillRect/>
          </a:stretch>
        </p:blipFill>
        <p:spPr>
          <a:xfrm>
            <a:off x="5521121" y="1678329"/>
            <a:ext cx="2847373" cy="715988"/>
          </a:xfrm>
          <a:prstGeom prst="rect"/>
          <a:noFill/>
          <a:ln>
            <a:noFill/>
          </a:ln>
        </p:spPr>
      </p:pic>
      <p:pic>
        <p:nvPicPr>
          <p:cNvPr id="2097183" name="Google Shape;435;p55" descr="final34.png"/>
          <p:cNvPicPr preferRelativeResize="0">
            <a:picLocks/>
          </p:cNvPicPr>
          <p:nvPr/>
        </p:nvPicPr>
        <p:blipFill rotWithShape="1">
          <a:blip xmlns:r="http://schemas.openxmlformats.org/officeDocument/2006/relationships" r:embed="rId3">
            <a:alphaModFix/>
          </a:blip>
          <a:srcRect/>
          <a:stretch>
            <a:fillRect/>
          </a:stretch>
        </p:blipFill>
        <p:spPr>
          <a:xfrm>
            <a:off x="5509550" y="2515730"/>
            <a:ext cx="3382680" cy="867766"/>
          </a:xfrm>
          <a:prstGeom prst="rect"/>
          <a:noFill/>
          <a:ln>
            <a:noFill/>
          </a:ln>
        </p:spPr>
      </p:pic>
      <p:pic>
        <p:nvPicPr>
          <p:cNvPr id="2097184" name="Google Shape;436;p55" descr="final34.png"/>
          <p:cNvPicPr preferRelativeResize="0">
            <a:picLocks/>
          </p:cNvPicPr>
          <p:nvPr/>
        </p:nvPicPr>
        <p:blipFill rotWithShape="1">
          <a:blip xmlns:r="http://schemas.openxmlformats.org/officeDocument/2006/relationships" r:embed="rId4">
            <a:alphaModFix/>
          </a:blip>
          <a:srcRect/>
          <a:stretch>
            <a:fillRect/>
          </a:stretch>
        </p:blipFill>
        <p:spPr>
          <a:xfrm>
            <a:off x="5590572" y="4171589"/>
            <a:ext cx="3391382" cy="793590"/>
          </a:xfrm>
          <a:prstGeom prst="rect"/>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36" name="Shape 440"/>
        <p:cNvGrpSpPr/>
        <p:nvPr/>
      </p:nvGrpSpPr>
      <p:grpSpPr>
        <a:xfrm>
          <a:off x="0" y="0"/>
          <a:ext cx="0" cy="0"/>
          <a:chOff x="0" y="0"/>
          <a:chExt cx="0" cy="0"/>
        </a:xfrm>
      </p:grpSpPr>
      <p:sp>
        <p:nvSpPr>
          <p:cNvPr id="1048731" name="Google Shape;441;p56"/>
          <p:cNvSpPr txBox="1">
            <a:spLocks noGrp="1"/>
          </p:cNvSpPr>
          <p:nvPr>
            <p:ph type="title"/>
          </p:nvPr>
        </p:nvSpPr>
        <p:spPr>
          <a:xfrm>
            <a:off x="196770" y="601884"/>
            <a:ext cx="8490030" cy="601883"/>
          </a:xfrm>
          <a:prstGeom prst="rect"/>
          <a:noFill/>
          <a:ln>
            <a:noFill/>
          </a:ln>
        </p:spPr>
        <p:txBody>
          <a:bodyPr anchor="b" anchorCtr="0" bIns="0" lIns="0" rIns="0" spcFirstLastPara="1" tIns="45700" wrap="square">
            <a:noAutofit/>
          </a:bodyPr>
          <a:p>
            <a:pPr algn="l" indent="0" lvl="0" marL="0" rtl="0">
              <a:lnSpc>
                <a:spcPct val="100000"/>
              </a:lnSpc>
              <a:spcBef>
                <a:spcPts val="0"/>
              </a:spcBef>
              <a:spcAft>
                <a:spcPts val="0"/>
              </a:spcAft>
              <a:buClr>
                <a:schemeClr val="dk2"/>
              </a:buClr>
              <a:buSzPts val="1800"/>
              <a:buNone/>
            </a:pPr>
            <a:r>
              <a:rPr b="1" sz="4000" lang="en-US" u="sng"/>
              <a:t>Seperating</a:t>
            </a:r>
            <a:r>
              <a:rPr b="1" lang="en-US" u="sng"/>
              <a:t> </a:t>
            </a:r>
            <a:r>
              <a:rPr b="1" sz="4000" lang="en-US" u="sng"/>
              <a:t>test and train data</a:t>
            </a:r>
            <a:endParaRPr b="1" sz="4000" u="sng"/>
          </a:p>
        </p:txBody>
      </p:sp>
      <p:sp>
        <p:nvSpPr>
          <p:cNvPr id="1048732" name="Google Shape;442;p56"/>
          <p:cNvSpPr txBox="1">
            <a:spLocks noGrp="1"/>
          </p:cNvSpPr>
          <p:nvPr>
            <p:ph type="body" idx="1"/>
          </p:nvPr>
        </p:nvSpPr>
        <p:spPr>
          <a:xfrm>
            <a:off x="219919" y="1291590"/>
            <a:ext cx="4935011" cy="4136937"/>
          </a:xfrm>
          <a:prstGeom prst="rect"/>
          <a:noFill/>
          <a:ln>
            <a:noFill/>
          </a:ln>
        </p:spPr>
        <p:txBody>
          <a:bodyPr anchor="t" anchorCtr="0" bIns="45700" lIns="91425" rIns="91425" spcFirstLastPara="1" tIns="45700" wrap="square">
            <a:noAutofit/>
          </a:bodyPr>
          <a:p>
            <a:pPr algn="l" indent="-342900" lvl="0" marL="462915" rtl="0">
              <a:lnSpc>
                <a:spcPct val="100000"/>
              </a:lnSpc>
              <a:spcBef>
                <a:spcPts val="360"/>
              </a:spcBef>
              <a:spcAft>
                <a:spcPts val="0"/>
              </a:spcAft>
              <a:buClr>
                <a:schemeClr val="dk1"/>
              </a:buClr>
              <a:buSzPts val="1710"/>
              <a:buNone/>
            </a:pPr>
            <a:r>
              <a:rPr sz="1600" lang="en-US"/>
              <a:t>1.    We save our formatted(Clean) dataset in variable x as independent variable  and  income attribute in y variable as  dependent variable.</a:t>
            </a:r>
            <a:endParaRPr sz="1600"/>
          </a:p>
          <a:p>
            <a:pPr algn="l" indent="-342900" lvl="0" marL="462915" rtl="0">
              <a:lnSpc>
                <a:spcPct val="100000"/>
              </a:lnSpc>
              <a:spcBef>
                <a:spcPts val="360"/>
              </a:spcBef>
              <a:spcAft>
                <a:spcPts val="0"/>
              </a:spcAft>
              <a:buClr>
                <a:schemeClr val="dk1"/>
              </a:buClr>
              <a:buSzPts val="1710"/>
              <a:buNone/>
            </a:pPr>
            <a:r>
              <a:rPr sz="1600" lang="en-US"/>
              <a:t>2.    We separate training and testing data for our model as :</a:t>
            </a:r>
            <a:endParaRPr sz="1600"/>
          </a:p>
          <a:p>
            <a:pPr algn="l" indent="-342900" lvl="0" marL="462915" rtl="0">
              <a:lnSpc>
                <a:spcPct val="100000"/>
              </a:lnSpc>
              <a:spcBef>
                <a:spcPts val="360"/>
              </a:spcBef>
              <a:spcAft>
                <a:spcPts val="0"/>
              </a:spcAft>
              <a:buClr>
                <a:schemeClr val="dk1"/>
              </a:buClr>
              <a:buSzPts val="1710"/>
              <a:buNone/>
            </a:pPr>
            <a:r>
              <a:rPr sz="1600" lang="en-US"/>
              <a:t>       Training  :  80%</a:t>
            </a:r>
            <a:endParaRPr sz="1600"/>
          </a:p>
          <a:p>
            <a:pPr algn="l" indent="-342900" lvl="0" marL="462915" rtl="0">
              <a:lnSpc>
                <a:spcPct val="100000"/>
              </a:lnSpc>
              <a:spcBef>
                <a:spcPts val="360"/>
              </a:spcBef>
              <a:spcAft>
                <a:spcPts val="0"/>
              </a:spcAft>
              <a:buClr>
                <a:schemeClr val="dk1"/>
              </a:buClr>
              <a:buSzPts val="1710"/>
              <a:buNone/>
            </a:pPr>
            <a:r>
              <a:rPr sz="1600" lang="en-US"/>
              <a:t>       Testing     :  20% </a:t>
            </a:r>
            <a:endParaRPr sz="1600"/>
          </a:p>
          <a:p>
            <a:pPr algn="l" indent="-342900" lvl="0" marL="462915" rtl="0">
              <a:lnSpc>
                <a:spcPct val="100000"/>
              </a:lnSpc>
              <a:spcBef>
                <a:spcPts val="360"/>
              </a:spcBef>
              <a:spcAft>
                <a:spcPts val="0"/>
              </a:spcAft>
              <a:buClr>
                <a:schemeClr val="dk1"/>
              </a:buClr>
              <a:buSzPts val="1710"/>
              <a:buNone/>
            </a:pPr>
            <a:r>
              <a:rPr sz="1600" lang="en-US"/>
              <a:t>       with the help of  train_test_split module of  </a:t>
            </a:r>
            <a:endParaRPr sz="1600"/>
          </a:p>
          <a:p>
            <a:pPr algn="l" indent="-342900" lvl="0" marL="462915" rtl="0">
              <a:lnSpc>
                <a:spcPct val="100000"/>
              </a:lnSpc>
              <a:spcBef>
                <a:spcPts val="360"/>
              </a:spcBef>
              <a:spcAft>
                <a:spcPts val="0"/>
              </a:spcAft>
              <a:buClr>
                <a:schemeClr val="dk1"/>
              </a:buClr>
              <a:buSzPts val="1710"/>
              <a:buNone/>
            </a:pPr>
            <a:r>
              <a:rPr sz="1600" lang="en-US"/>
              <a:t>       model_selection library of sklearn package</a:t>
            </a:r>
            <a:r>
              <a:rPr sz="1400" lang="en-US"/>
              <a:t>.</a:t>
            </a:r>
            <a:endParaRPr sz="1600"/>
          </a:p>
          <a:p>
            <a:pPr algn="l" indent="-342900" lvl="0" marL="462915" rtl="0">
              <a:lnSpc>
                <a:spcPct val="100000"/>
              </a:lnSpc>
              <a:spcBef>
                <a:spcPts val="360"/>
              </a:spcBef>
              <a:spcAft>
                <a:spcPts val="0"/>
              </a:spcAft>
              <a:buClr>
                <a:schemeClr val="dk1"/>
              </a:buClr>
              <a:buSzPts val="1710"/>
              <a:buAutoNum type="arabicPeriod" startAt="3"/>
            </a:pPr>
            <a:r>
              <a:rPr sz="1600" lang="en-US"/>
              <a:t>x_train-&gt;training x , y_train-&gt;training y,        x_test-&gt;testing x    , y_test-&gt;testing y</a:t>
            </a:r>
            <a:endParaRPr sz="1600"/>
          </a:p>
          <a:p>
            <a:pPr algn="l" indent="-234315" lvl="0" marL="462915" rtl="0">
              <a:lnSpc>
                <a:spcPct val="100000"/>
              </a:lnSpc>
              <a:spcBef>
                <a:spcPts val="360"/>
              </a:spcBef>
              <a:spcAft>
                <a:spcPts val="0"/>
              </a:spcAft>
              <a:buClr>
                <a:schemeClr val="dk1"/>
              </a:buClr>
              <a:buSzPts val="1710"/>
              <a:buNone/>
            </a:pPr>
            <a:endParaRPr sz="1600"/>
          </a:p>
        </p:txBody>
      </p:sp>
      <p:pic>
        <p:nvPicPr>
          <p:cNvPr id="2097185" name="Google Shape;443;p56" descr="final34.png"/>
          <p:cNvPicPr preferRelativeResize="0">
            <a:picLocks/>
          </p:cNvPicPr>
          <p:nvPr/>
        </p:nvPicPr>
        <p:blipFill rotWithShape="1">
          <a:blip xmlns:r="http://schemas.openxmlformats.org/officeDocument/2006/relationships" r:embed="rId1">
            <a:alphaModFix/>
          </a:blip>
          <a:srcRect/>
          <a:stretch>
            <a:fillRect/>
          </a:stretch>
        </p:blipFill>
        <p:spPr>
          <a:xfrm>
            <a:off x="5991041" y="1417320"/>
            <a:ext cx="1586962" cy="349423"/>
          </a:xfrm>
          <a:prstGeom prst="rect"/>
          <a:noFill/>
          <a:ln>
            <a:noFill/>
          </a:ln>
        </p:spPr>
      </p:pic>
      <p:pic>
        <p:nvPicPr>
          <p:cNvPr id="2097186" name="Google Shape;444;p56" descr="final34.png"/>
          <p:cNvPicPr preferRelativeResize="0">
            <a:picLocks/>
          </p:cNvPicPr>
          <p:nvPr/>
        </p:nvPicPr>
        <p:blipFill rotWithShape="1">
          <a:blip xmlns:r="http://schemas.openxmlformats.org/officeDocument/2006/relationships" r:embed="rId2">
            <a:alphaModFix/>
          </a:blip>
          <a:srcRect/>
          <a:stretch>
            <a:fillRect/>
          </a:stretch>
        </p:blipFill>
        <p:spPr>
          <a:xfrm>
            <a:off x="5163161" y="3268980"/>
            <a:ext cx="3568881" cy="1074420"/>
          </a:xfrm>
          <a:prstGeom prst="rect"/>
          <a:noFill/>
          <a:ln>
            <a:noFill/>
          </a:ln>
        </p:spPr>
      </p:pic>
      <p:pic>
        <p:nvPicPr>
          <p:cNvPr id="2097187" name="Google Shape;445;p56" descr="final34.png"/>
          <p:cNvPicPr preferRelativeResize="0">
            <a:picLocks/>
          </p:cNvPicPr>
          <p:nvPr/>
        </p:nvPicPr>
        <p:blipFill rotWithShape="1">
          <a:blip xmlns:r="http://schemas.openxmlformats.org/officeDocument/2006/relationships" r:embed="rId3">
            <a:alphaModFix/>
          </a:blip>
          <a:srcRect/>
          <a:stretch>
            <a:fillRect/>
          </a:stretch>
        </p:blipFill>
        <p:spPr>
          <a:xfrm>
            <a:off x="4951770" y="2354580"/>
            <a:ext cx="3972480" cy="312433"/>
          </a:xfrm>
          <a:prstGeom prst="rect"/>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39" name="Shape 449"/>
        <p:cNvGrpSpPr/>
        <p:nvPr/>
      </p:nvGrpSpPr>
      <p:grpSpPr>
        <a:xfrm>
          <a:off x="0" y="0"/>
          <a:ext cx="0" cy="0"/>
          <a:chOff x="0" y="0"/>
          <a:chExt cx="0" cy="0"/>
        </a:xfrm>
      </p:grpSpPr>
      <p:sp>
        <p:nvSpPr>
          <p:cNvPr id="1048735" name="Google Shape;450;p57"/>
          <p:cNvSpPr txBox="1">
            <a:spLocks noGrp="1"/>
          </p:cNvSpPr>
          <p:nvPr>
            <p:ph type="title"/>
          </p:nvPr>
        </p:nvSpPr>
        <p:spPr>
          <a:xfrm>
            <a:off x="365760" y="586740"/>
            <a:ext cx="8321040" cy="601980"/>
          </a:xfrm>
          <a:prstGeom prst="rect"/>
          <a:noFill/>
          <a:ln>
            <a:noFill/>
          </a:ln>
        </p:spPr>
        <p:txBody>
          <a:bodyPr anchor="b" anchorCtr="0" bIns="0" lIns="0" rIns="0" spcFirstLastPara="1" tIns="45700" wrap="square">
            <a:noAutofit/>
          </a:bodyPr>
          <a:p>
            <a:pPr algn="l" indent="0" lvl="0" marL="0" rtl="0">
              <a:lnSpc>
                <a:spcPct val="100000"/>
              </a:lnSpc>
              <a:spcBef>
                <a:spcPts val="0"/>
              </a:spcBef>
              <a:spcAft>
                <a:spcPts val="0"/>
              </a:spcAft>
              <a:buClr>
                <a:schemeClr val="dk2"/>
              </a:buClr>
              <a:buSzPts val="1800"/>
              <a:buNone/>
            </a:pPr>
            <a:r>
              <a:rPr b="1" sz="4000" lang="en-US" u="sng"/>
              <a:t>Applying Machine Learning Methods</a:t>
            </a:r>
            <a:endParaRPr b="1" sz="4000" u="sng"/>
          </a:p>
        </p:txBody>
      </p:sp>
      <p:sp>
        <p:nvSpPr>
          <p:cNvPr id="1048736" name="Google Shape;451;p57"/>
          <p:cNvSpPr txBox="1">
            <a:spLocks noGrp="1"/>
          </p:cNvSpPr>
          <p:nvPr>
            <p:ph type="body" idx="1"/>
          </p:nvPr>
        </p:nvSpPr>
        <p:spPr>
          <a:xfrm>
            <a:off x="457200" y="1371600"/>
            <a:ext cx="5703570" cy="3898900"/>
          </a:xfrm>
          <a:prstGeom prst="rect"/>
          <a:noFill/>
          <a:ln>
            <a:noFill/>
          </a:ln>
        </p:spPr>
        <p:txBody>
          <a:bodyPr anchor="t" anchorCtr="0" bIns="45700" lIns="91425" rIns="91425" spcFirstLastPara="1" tIns="45700" wrap="square">
            <a:noAutofit/>
          </a:bodyPr>
          <a:p>
            <a:pPr algn="l" indent="-342900" lvl="0" marL="462915" rtl="0">
              <a:lnSpc>
                <a:spcPct val="100000"/>
              </a:lnSpc>
              <a:spcBef>
                <a:spcPts val="360"/>
              </a:spcBef>
              <a:spcAft>
                <a:spcPts val="0"/>
              </a:spcAft>
              <a:buSzPts val="1710"/>
              <a:buNone/>
            </a:pPr>
            <a:r>
              <a:rPr sz="1600" lang="en-US"/>
              <a:t>1. Importing  different  machine learning </a:t>
            </a:r>
            <a:endParaRPr sz="1600"/>
          </a:p>
          <a:p>
            <a:pPr algn="l" indent="-342900" lvl="0" marL="462915" rtl="0">
              <a:lnSpc>
                <a:spcPct val="100000"/>
              </a:lnSpc>
              <a:spcBef>
                <a:spcPts val="360"/>
              </a:spcBef>
              <a:spcAft>
                <a:spcPts val="0"/>
              </a:spcAft>
              <a:buSzPts val="1710"/>
              <a:buNone/>
            </a:pPr>
            <a:r>
              <a:rPr sz="1600" lang="en-US"/>
              <a:t>    modules like :</a:t>
            </a:r>
            <a:endParaRPr sz="1600"/>
          </a:p>
          <a:p>
            <a:pPr algn="l" indent="-342900" lvl="0" marL="462915" rtl="0">
              <a:lnSpc>
                <a:spcPct val="100000"/>
              </a:lnSpc>
              <a:spcBef>
                <a:spcPts val="360"/>
              </a:spcBef>
              <a:spcAft>
                <a:spcPts val="0"/>
              </a:spcAft>
              <a:buSzPts val="1710"/>
              <a:buNone/>
            </a:pPr>
            <a:r>
              <a:rPr sz="1600" lang="en-US"/>
              <a:t>     Naive Bayes</a:t>
            </a:r>
            <a:endParaRPr sz="1600"/>
          </a:p>
          <a:p>
            <a:pPr algn="l" indent="-342900" lvl="0" marL="462915" rtl="0">
              <a:lnSpc>
                <a:spcPct val="100000"/>
              </a:lnSpc>
              <a:spcBef>
                <a:spcPts val="360"/>
              </a:spcBef>
              <a:spcAft>
                <a:spcPts val="0"/>
              </a:spcAft>
              <a:buSzPts val="1710"/>
              <a:buNone/>
            </a:pPr>
            <a:r>
              <a:rPr sz="1600" lang="en-US"/>
              <a:t>     Logistic Regression</a:t>
            </a:r>
            <a:endParaRPr sz="1600"/>
          </a:p>
          <a:p>
            <a:pPr algn="l" indent="-342900" lvl="0" marL="462915" rtl="0">
              <a:lnSpc>
                <a:spcPct val="100000"/>
              </a:lnSpc>
              <a:spcBef>
                <a:spcPts val="360"/>
              </a:spcBef>
              <a:spcAft>
                <a:spcPts val="0"/>
              </a:spcAft>
              <a:buSzPts val="1710"/>
              <a:buNone/>
            </a:pPr>
            <a:r>
              <a:rPr sz="1600" lang="en-US"/>
              <a:t>     Random Forest Classifier </a:t>
            </a:r>
            <a:endParaRPr sz="1600"/>
          </a:p>
          <a:p>
            <a:pPr algn="l" indent="-342900" lvl="0" marL="462915" rtl="0">
              <a:lnSpc>
                <a:spcPct val="100000"/>
              </a:lnSpc>
              <a:spcBef>
                <a:spcPts val="360"/>
              </a:spcBef>
              <a:spcAft>
                <a:spcPts val="0"/>
              </a:spcAft>
              <a:buSzPts val="1710"/>
              <a:buNone/>
            </a:pPr>
            <a:r>
              <a:rPr sz="1600" lang="en-US"/>
              <a:t>     K different Neighbours</a:t>
            </a:r>
            <a:endParaRPr sz="1600"/>
          </a:p>
          <a:p>
            <a:pPr algn="l" indent="-342900" lvl="0" marL="462915" rtl="0">
              <a:lnSpc>
                <a:spcPct val="100000"/>
              </a:lnSpc>
              <a:spcBef>
                <a:spcPts val="360"/>
              </a:spcBef>
              <a:spcAft>
                <a:spcPts val="0"/>
              </a:spcAft>
              <a:buSzPts val="1710"/>
              <a:buNone/>
            </a:pPr>
            <a:endParaRPr sz="1600"/>
          </a:p>
          <a:p>
            <a:pPr algn="l" indent="-342900" lvl="0" marL="462915" rtl="0">
              <a:lnSpc>
                <a:spcPct val="100000"/>
              </a:lnSpc>
              <a:spcBef>
                <a:spcPts val="360"/>
              </a:spcBef>
              <a:spcAft>
                <a:spcPts val="0"/>
              </a:spcAft>
              <a:buSzPts val="1710"/>
              <a:buNone/>
            </a:pPr>
            <a:r>
              <a:rPr sz="1600" lang="en-US"/>
              <a:t>2.  Fitting the data in the training set and  checking </a:t>
            </a:r>
            <a:endParaRPr sz="1600"/>
          </a:p>
          <a:p>
            <a:pPr algn="l" indent="-342900" lvl="0" marL="462915" rtl="0">
              <a:lnSpc>
                <a:spcPct val="100000"/>
              </a:lnSpc>
              <a:spcBef>
                <a:spcPts val="360"/>
              </a:spcBef>
              <a:spcAft>
                <a:spcPts val="0"/>
              </a:spcAft>
              <a:buSzPts val="1710"/>
              <a:buNone/>
            </a:pPr>
            <a:r>
              <a:rPr sz="1600" lang="en-US"/>
              <a:t>      the accuracy score of each method .</a:t>
            </a:r>
            <a:endParaRPr sz="1600"/>
          </a:p>
          <a:p>
            <a:pPr algn="l" indent="-234315" lvl="0" marL="462915" rtl="0">
              <a:lnSpc>
                <a:spcPct val="100000"/>
              </a:lnSpc>
              <a:spcBef>
                <a:spcPts val="360"/>
              </a:spcBef>
              <a:spcAft>
                <a:spcPts val="0"/>
              </a:spcAft>
              <a:buSzPts val="1710"/>
              <a:buNone/>
            </a:pPr>
            <a:endParaRPr sz="1600"/>
          </a:p>
          <a:p>
            <a:pPr algn="l" indent="-342900" lvl="0" marL="462915" rtl="0">
              <a:lnSpc>
                <a:spcPct val="100000"/>
              </a:lnSpc>
              <a:spcBef>
                <a:spcPts val="360"/>
              </a:spcBef>
              <a:spcAft>
                <a:spcPts val="0"/>
              </a:spcAft>
              <a:buSzPts val="1710"/>
              <a:buNone/>
            </a:pPr>
            <a:endParaRPr sz="1600"/>
          </a:p>
          <a:p>
            <a:pPr algn="l" indent="-342900" lvl="0" marL="462915" rtl="0">
              <a:lnSpc>
                <a:spcPct val="100000"/>
              </a:lnSpc>
              <a:spcBef>
                <a:spcPts val="360"/>
              </a:spcBef>
              <a:spcAft>
                <a:spcPts val="0"/>
              </a:spcAft>
              <a:buSzPts val="1710"/>
              <a:buNone/>
            </a:pPr>
            <a:r>
              <a:rPr sz="1600" lang="en-US"/>
              <a:t>       </a:t>
            </a:r>
            <a:endParaRPr sz="1600"/>
          </a:p>
          <a:p>
            <a:pPr algn="l" indent="-342900" lvl="0" marL="462915" rtl="0">
              <a:lnSpc>
                <a:spcPct val="100000"/>
              </a:lnSpc>
              <a:spcBef>
                <a:spcPts val="360"/>
              </a:spcBef>
              <a:spcAft>
                <a:spcPts val="0"/>
              </a:spcAft>
              <a:buSzPts val="1710"/>
              <a:buNone/>
            </a:pPr>
            <a:r>
              <a:rPr sz="1600" lang="en-US"/>
              <a:t>            </a:t>
            </a:r>
            <a:endParaRPr sz="1600"/>
          </a:p>
        </p:txBody>
      </p:sp>
      <p:pic>
        <p:nvPicPr>
          <p:cNvPr id="2097188" name="Google Shape;452;p57" descr="final34.png"/>
          <p:cNvPicPr preferRelativeResize="0">
            <a:picLocks/>
          </p:cNvPicPr>
          <p:nvPr/>
        </p:nvPicPr>
        <p:blipFill rotWithShape="1">
          <a:blip xmlns:r="http://schemas.openxmlformats.org/officeDocument/2006/relationships" r:embed="rId1">
            <a:alphaModFix/>
          </a:blip>
          <a:srcRect/>
          <a:stretch>
            <a:fillRect/>
          </a:stretch>
        </p:blipFill>
        <p:spPr>
          <a:xfrm>
            <a:off x="4549140" y="1234440"/>
            <a:ext cx="4354830" cy="1200150"/>
          </a:xfrm>
          <a:prstGeom prst="rect"/>
          <a:noFill/>
          <a:ln>
            <a:noFill/>
          </a:ln>
        </p:spPr>
      </p:pic>
      <p:pic>
        <p:nvPicPr>
          <p:cNvPr id="2097189" name="Google Shape;453;p57" descr="method1.jpg"/>
          <p:cNvPicPr preferRelativeResize="0">
            <a:picLocks/>
          </p:cNvPicPr>
          <p:nvPr/>
        </p:nvPicPr>
        <p:blipFill rotWithShape="1">
          <a:blip xmlns:r="http://schemas.openxmlformats.org/officeDocument/2006/relationships" r:embed="rId2">
            <a:alphaModFix/>
          </a:blip>
          <a:srcRect/>
          <a:stretch>
            <a:fillRect/>
          </a:stretch>
        </p:blipFill>
        <p:spPr>
          <a:xfrm>
            <a:off x="5257800" y="2640330"/>
            <a:ext cx="3726180" cy="1137285"/>
          </a:xfrm>
          <a:prstGeom prst="rect"/>
          <a:noFill/>
          <a:ln>
            <a:noFill/>
          </a:ln>
        </p:spPr>
      </p:pic>
      <p:pic>
        <p:nvPicPr>
          <p:cNvPr id="2097190" name="Google Shape;454;p57" descr="method1.jpg"/>
          <p:cNvPicPr preferRelativeResize="0">
            <a:picLocks/>
          </p:cNvPicPr>
          <p:nvPr/>
        </p:nvPicPr>
        <p:blipFill rotWithShape="1">
          <a:blip xmlns:r="http://schemas.openxmlformats.org/officeDocument/2006/relationships" r:embed="rId3">
            <a:alphaModFix/>
          </a:blip>
          <a:srcRect/>
          <a:stretch>
            <a:fillRect/>
          </a:stretch>
        </p:blipFill>
        <p:spPr>
          <a:xfrm>
            <a:off x="5263515" y="3741420"/>
            <a:ext cx="3600450" cy="152400"/>
          </a:xfrm>
          <a:prstGeom prst="rect"/>
          <a:noFill/>
          <a:ln>
            <a:noFill/>
          </a:ln>
        </p:spPr>
      </p:pic>
      <p:pic>
        <p:nvPicPr>
          <p:cNvPr id="2097191" name="Google Shape;455;p57" descr="method1.jpg"/>
          <p:cNvPicPr preferRelativeResize="0">
            <a:picLocks/>
          </p:cNvPicPr>
          <p:nvPr/>
        </p:nvPicPr>
        <p:blipFill rotWithShape="1">
          <a:blip xmlns:r="http://schemas.openxmlformats.org/officeDocument/2006/relationships" r:embed="rId4">
            <a:alphaModFix/>
          </a:blip>
          <a:srcRect/>
          <a:stretch>
            <a:fillRect/>
          </a:stretch>
        </p:blipFill>
        <p:spPr>
          <a:xfrm>
            <a:off x="5076825" y="4237672"/>
            <a:ext cx="4067175" cy="1057275"/>
          </a:xfrm>
          <a:prstGeom prst="rect"/>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42" name="Shape 459"/>
        <p:cNvGrpSpPr/>
        <p:nvPr/>
      </p:nvGrpSpPr>
      <p:grpSpPr>
        <a:xfrm>
          <a:off x="0" y="0"/>
          <a:ext cx="0" cy="0"/>
          <a:chOff x="0" y="0"/>
          <a:chExt cx="0" cy="0"/>
        </a:xfrm>
      </p:grpSpPr>
      <p:sp>
        <p:nvSpPr>
          <p:cNvPr id="1048739" name="Google Shape;460;p58"/>
          <p:cNvSpPr txBox="1">
            <a:spLocks noGrp="1"/>
          </p:cNvSpPr>
          <p:nvPr>
            <p:ph type="title"/>
          </p:nvPr>
        </p:nvSpPr>
        <p:spPr>
          <a:xfrm>
            <a:off x="228600" y="586740"/>
            <a:ext cx="8458200" cy="727710"/>
          </a:xfrm>
          <a:prstGeom prst="rect"/>
          <a:noFill/>
          <a:ln>
            <a:noFill/>
          </a:ln>
        </p:spPr>
        <p:txBody>
          <a:bodyPr anchor="b" anchorCtr="0" bIns="0" lIns="0" rIns="0" spcFirstLastPara="1" tIns="45700" wrap="square">
            <a:noAutofit/>
          </a:bodyPr>
          <a:p>
            <a:pPr algn="l" indent="0" lvl="0" marL="0" rtl="0">
              <a:lnSpc>
                <a:spcPct val="100000"/>
              </a:lnSpc>
              <a:spcBef>
                <a:spcPts val="0"/>
              </a:spcBef>
              <a:spcAft>
                <a:spcPts val="0"/>
              </a:spcAft>
              <a:buClr>
                <a:schemeClr val="dk2"/>
              </a:buClr>
              <a:buSzPts val="1800"/>
              <a:buNone/>
            </a:pPr>
            <a:r>
              <a:rPr sz="4000" lang="en-US"/>
              <a:t> </a:t>
            </a:r>
            <a:r>
              <a:rPr sz="4000" lang="en-US" u="sng"/>
              <a:t>Naïve Bayes</a:t>
            </a:r>
            <a:endParaRPr sz="4000"/>
          </a:p>
        </p:txBody>
      </p:sp>
      <p:sp>
        <p:nvSpPr>
          <p:cNvPr id="1048740" name="Google Shape;461;p58"/>
          <p:cNvSpPr txBox="1">
            <a:spLocks noGrp="1"/>
          </p:cNvSpPr>
          <p:nvPr>
            <p:ph type="body" idx="1"/>
          </p:nvPr>
        </p:nvSpPr>
        <p:spPr>
          <a:xfrm>
            <a:off x="217170" y="1451610"/>
            <a:ext cx="4617720" cy="3818890"/>
          </a:xfrm>
          <a:prstGeom prst="rect"/>
          <a:noFill/>
          <a:ln>
            <a:noFill/>
          </a:ln>
        </p:spPr>
        <p:txBody>
          <a:bodyPr anchor="t" anchorCtr="0" bIns="45700" lIns="91425" rIns="91425" spcFirstLastPara="1" tIns="45700" wrap="square">
            <a:noAutofit/>
          </a:bodyPr>
          <a:p>
            <a:pPr algn="l" indent="-337185" lvl="0" marL="457200" rtl="0">
              <a:lnSpc>
                <a:spcPct val="100000"/>
              </a:lnSpc>
              <a:spcBef>
                <a:spcPts val="360"/>
              </a:spcBef>
              <a:spcAft>
                <a:spcPts val="0"/>
              </a:spcAft>
              <a:buSzPts val="1710"/>
              <a:buNone/>
            </a:pPr>
            <a:r>
              <a:rPr sz="1800" lang="en-US"/>
              <a:t>1. Naive Bayes methods are a set of </a:t>
            </a:r>
            <a:endParaRPr sz="1800"/>
          </a:p>
          <a:p>
            <a:pPr algn="l" indent="-337185" lvl="0" marL="457200" rtl="0">
              <a:lnSpc>
                <a:spcPct val="100000"/>
              </a:lnSpc>
              <a:spcBef>
                <a:spcPts val="360"/>
              </a:spcBef>
              <a:spcAft>
                <a:spcPts val="0"/>
              </a:spcAft>
              <a:buSzPts val="1710"/>
              <a:buNone/>
            </a:pPr>
            <a:r>
              <a:rPr sz="1800" lang="en-US"/>
              <a:t>   supervised learning algorithms based on</a:t>
            </a:r>
            <a:endParaRPr sz="1800"/>
          </a:p>
          <a:p>
            <a:pPr algn="l" indent="-337185" lvl="0" marL="457200" rtl="0">
              <a:lnSpc>
                <a:spcPct val="100000"/>
              </a:lnSpc>
              <a:spcBef>
                <a:spcPts val="360"/>
              </a:spcBef>
              <a:spcAft>
                <a:spcPts val="0"/>
              </a:spcAft>
              <a:buSzPts val="1710"/>
              <a:buNone/>
            </a:pPr>
            <a:r>
              <a:rPr sz="1800" lang="en-US"/>
              <a:t>   applying Bayes’ theorem with the “naive”</a:t>
            </a:r>
            <a:endParaRPr sz="1800"/>
          </a:p>
          <a:p>
            <a:pPr algn="l" indent="-337185" lvl="0" marL="457200" rtl="0">
              <a:lnSpc>
                <a:spcPct val="100000"/>
              </a:lnSpc>
              <a:spcBef>
                <a:spcPts val="360"/>
              </a:spcBef>
              <a:spcAft>
                <a:spcPts val="0"/>
              </a:spcAft>
              <a:buSzPts val="1710"/>
              <a:buNone/>
            </a:pPr>
            <a:r>
              <a:rPr sz="1800" lang="en-US"/>
              <a:t>   assumption of conditional independence.</a:t>
            </a:r>
            <a:endParaRPr sz="1800"/>
          </a:p>
          <a:p>
            <a:pPr algn="l" indent="-337185" lvl="0" marL="457200" rtl="0">
              <a:lnSpc>
                <a:spcPct val="100000"/>
              </a:lnSpc>
              <a:spcBef>
                <a:spcPts val="360"/>
              </a:spcBef>
              <a:spcAft>
                <a:spcPts val="0"/>
              </a:spcAft>
              <a:buSzPts val="1710"/>
              <a:buNone/>
            </a:pPr>
            <a:r>
              <a:rPr sz="1800" lang="en-US"/>
              <a:t>   between every pair of features given the</a:t>
            </a:r>
            <a:endParaRPr sz="1800"/>
          </a:p>
          <a:p>
            <a:pPr algn="l" indent="-337185" lvl="0" marL="457200" rtl="0">
              <a:lnSpc>
                <a:spcPct val="100000"/>
              </a:lnSpc>
              <a:spcBef>
                <a:spcPts val="360"/>
              </a:spcBef>
              <a:spcAft>
                <a:spcPts val="0"/>
              </a:spcAft>
              <a:buSzPts val="1710"/>
              <a:buNone/>
            </a:pPr>
            <a:r>
              <a:rPr sz="1800" lang="en-US"/>
              <a:t>   value of the class variable.</a:t>
            </a:r>
            <a:endParaRPr sz="1800"/>
          </a:p>
          <a:p>
            <a:pPr algn="l" indent="-337185" lvl="0" marL="457200" rtl="0">
              <a:lnSpc>
                <a:spcPct val="100000"/>
              </a:lnSpc>
              <a:spcBef>
                <a:spcPts val="360"/>
              </a:spcBef>
              <a:spcAft>
                <a:spcPts val="0"/>
              </a:spcAft>
              <a:buSzPts val="1710"/>
              <a:buNone/>
            </a:pPr>
            <a:r>
              <a:rPr sz="1800" lang="en-US"/>
              <a:t>2. It requieres small amount of trainig  data</a:t>
            </a:r>
            <a:endParaRPr sz="1800"/>
          </a:p>
          <a:p>
            <a:pPr algn="l" indent="-337185" lvl="0" marL="457200" rtl="0">
              <a:lnSpc>
                <a:spcPct val="100000"/>
              </a:lnSpc>
              <a:spcBef>
                <a:spcPts val="360"/>
              </a:spcBef>
              <a:spcAft>
                <a:spcPts val="0"/>
              </a:spcAft>
              <a:buSzPts val="1710"/>
              <a:buNone/>
            </a:pPr>
            <a:r>
              <a:rPr sz="1800" lang="en-US"/>
              <a:t>    to estimate test data so training  period</a:t>
            </a:r>
            <a:endParaRPr sz="1800"/>
          </a:p>
          <a:p>
            <a:pPr algn="l" indent="-337185" lvl="0" marL="457200" rtl="0">
              <a:lnSpc>
                <a:spcPct val="100000"/>
              </a:lnSpc>
              <a:spcBef>
                <a:spcPts val="360"/>
              </a:spcBef>
              <a:spcAft>
                <a:spcPts val="0"/>
              </a:spcAft>
              <a:buSzPts val="1710"/>
              <a:buNone/>
            </a:pPr>
            <a:r>
              <a:rPr sz="1800" lang="en-US"/>
              <a:t>    is less .</a:t>
            </a:r>
            <a:endParaRPr sz="1800"/>
          </a:p>
          <a:p>
            <a:pPr algn="l" indent="-337185" lvl="0" marL="457200" rtl="0">
              <a:lnSpc>
                <a:spcPct val="100000"/>
              </a:lnSpc>
              <a:spcBef>
                <a:spcPts val="360"/>
              </a:spcBef>
              <a:spcAft>
                <a:spcPts val="0"/>
              </a:spcAft>
              <a:buSzPts val="1710"/>
              <a:buNone/>
            </a:pPr>
            <a:r>
              <a:rPr sz="1800" lang="en-US"/>
              <a:t>3.  It is famously used in spam filtering</a:t>
            </a:r>
            <a:endParaRPr sz="1800"/>
          </a:p>
          <a:p>
            <a:pPr algn="l" indent="-337185" lvl="0" marL="457200" rtl="0">
              <a:lnSpc>
                <a:spcPct val="100000"/>
              </a:lnSpc>
              <a:spcBef>
                <a:spcPts val="360"/>
              </a:spcBef>
              <a:spcAft>
                <a:spcPts val="0"/>
              </a:spcAft>
              <a:buSzPts val="1710"/>
              <a:buNone/>
            </a:pPr>
            <a:r>
              <a:rPr sz="1800" lang="en-US"/>
              <a:t>     and document classification.</a:t>
            </a:r>
            <a:endParaRPr sz="1800"/>
          </a:p>
          <a:p>
            <a:pPr algn="l" indent="-337185" lvl="0" marL="457200" rtl="0">
              <a:lnSpc>
                <a:spcPct val="100000"/>
              </a:lnSpc>
              <a:spcBef>
                <a:spcPts val="360"/>
              </a:spcBef>
              <a:spcAft>
                <a:spcPts val="0"/>
              </a:spcAft>
              <a:buSzPts val="1710"/>
              <a:buNone/>
            </a:pPr>
            <a:endParaRPr sz="1800"/>
          </a:p>
        </p:txBody>
      </p:sp>
      <p:pic>
        <p:nvPicPr>
          <p:cNvPr id="2097192" name="Google Shape;462;p58" descr="method1.jpg"/>
          <p:cNvPicPr preferRelativeResize="0">
            <a:picLocks/>
          </p:cNvPicPr>
          <p:nvPr/>
        </p:nvPicPr>
        <p:blipFill rotWithShape="1">
          <a:blip xmlns:r="http://schemas.openxmlformats.org/officeDocument/2006/relationships" r:embed="rId1">
            <a:alphaModFix/>
          </a:blip>
          <a:srcRect/>
          <a:stretch>
            <a:fillRect/>
          </a:stretch>
        </p:blipFill>
        <p:spPr>
          <a:xfrm>
            <a:off x="4843462" y="1421130"/>
            <a:ext cx="4029075" cy="1066800"/>
          </a:xfrm>
          <a:prstGeom prst="rect"/>
          <a:noFill/>
          <a:ln>
            <a:noFill/>
          </a:ln>
        </p:spPr>
      </p:pic>
      <p:pic>
        <p:nvPicPr>
          <p:cNvPr id="2097193" name="Google Shape;463;p58" descr="cf.jpg"/>
          <p:cNvPicPr preferRelativeResize="0">
            <a:picLocks/>
          </p:cNvPicPr>
          <p:nvPr/>
        </p:nvPicPr>
        <p:blipFill rotWithShape="1">
          <a:blip xmlns:r="http://schemas.openxmlformats.org/officeDocument/2006/relationships" r:embed="rId2">
            <a:alphaModFix/>
          </a:blip>
          <a:srcRect/>
          <a:stretch>
            <a:fillRect/>
          </a:stretch>
        </p:blipFill>
        <p:spPr>
          <a:xfrm>
            <a:off x="5272087" y="2628900"/>
            <a:ext cx="3400425" cy="2880360"/>
          </a:xfrm>
          <a:prstGeom prst="rect"/>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45" name="Shape 468"/>
        <p:cNvGrpSpPr/>
        <p:nvPr/>
      </p:nvGrpSpPr>
      <p:grpSpPr>
        <a:xfrm>
          <a:off x="0" y="0"/>
          <a:ext cx="0" cy="0"/>
          <a:chOff x="0" y="0"/>
          <a:chExt cx="0" cy="0"/>
        </a:xfrm>
      </p:grpSpPr>
      <p:sp>
        <p:nvSpPr>
          <p:cNvPr id="1048743" name="Google Shape;469;p59"/>
          <p:cNvSpPr txBox="1">
            <a:spLocks noGrp="1"/>
          </p:cNvSpPr>
          <p:nvPr>
            <p:ph type="title"/>
          </p:nvPr>
        </p:nvSpPr>
        <p:spPr>
          <a:xfrm>
            <a:off x="354330" y="586740"/>
            <a:ext cx="8332470" cy="556260"/>
          </a:xfrm>
          <a:prstGeom prst="rect"/>
          <a:noFill/>
          <a:ln>
            <a:noFill/>
          </a:ln>
        </p:spPr>
        <p:txBody>
          <a:bodyPr anchor="b" anchorCtr="0" bIns="0" lIns="0" rIns="0" spcFirstLastPara="1" tIns="45700" wrap="square">
            <a:noAutofit/>
          </a:bodyPr>
          <a:p>
            <a:pPr algn="l" indent="0" lvl="0" marL="0" rtl="0">
              <a:lnSpc>
                <a:spcPct val="100000"/>
              </a:lnSpc>
              <a:spcBef>
                <a:spcPts val="0"/>
              </a:spcBef>
              <a:spcAft>
                <a:spcPts val="0"/>
              </a:spcAft>
              <a:buClr>
                <a:schemeClr val="dk2"/>
              </a:buClr>
              <a:buSzPts val="1800"/>
              <a:buNone/>
            </a:pPr>
            <a:r>
              <a:rPr sz="4000" lang="en-US" u="sng"/>
              <a:t>Random Forest</a:t>
            </a:r>
            <a:endParaRPr sz="4000"/>
          </a:p>
        </p:txBody>
      </p:sp>
      <p:sp>
        <p:nvSpPr>
          <p:cNvPr id="1048744" name="Google Shape;470;p59"/>
          <p:cNvSpPr txBox="1">
            <a:spLocks noGrp="1"/>
          </p:cNvSpPr>
          <p:nvPr>
            <p:ph type="body" idx="1"/>
          </p:nvPr>
        </p:nvSpPr>
        <p:spPr>
          <a:xfrm>
            <a:off x="217170" y="1165860"/>
            <a:ext cx="4732020" cy="4104640"/>
          </a:xfrm>
          <a:prstGeom prst="rect"/>
          <a:noFill/>
          <a:ln>
            <a:noFill/>
          </a:ln>
        </p:spPr>
        <p:txBody>
          <a:bodyPr anchor="t" anchorCtr="0" bIns="45700" lIns="91425" rIns="91425" spcFirstLastPara="1" tIns="45700" wrap="square">
            <a:noAutofit/>
          </a:bodyPr>
          <a:p>
            <a:pPr algn="l" indent="-337185" lvl="0" marL="457200" rtl="0">
              <a:lnSpc>
                <a:spcPct val="100000"/>
              </a:lnSpc>
              <a:spcBef>
                <a:spcPts val="360"/>
              </a:spcBef>
              <a:spcAft>
                <a:spcPts val="0"/>
              </a:spcAft>
              <a:buSzPts val="1710"/>
              <a:buNone/>
            </a:pPr>
            <a:r>
              <a:rPr lang="en-US"/>
              <a:t>1. </a:t>
            </a:r>
            <a:r>
              <a:rPr sz="1600" lang="en-US"/>
              <a:t>Random forests or random decision forests are an ensemble learning method for classification, regression and other tasks that operate by constructing a multitude of decision trees at training time and outputting the class that is the mode of the classes (classification) or mean prediction (regression) of the individual trees.</a:t>
            </a:r>
            <a:endParaRPr sz="1600"/>
          </a:p>
          <a:p>
            <a:pPr algn="l" indent="-337185" lvl="0" marL="457200" rtl="0">
              <a:lnSpc>
                <a:spcPct val="100000"/>
              </a:lnSpc>
              <a:spcBef>
                <a:spcPts val="360"/>
              </a:spcBef>
              <a:spcAft>
                <a:spcPts val="0"/>
              </a:spcAft>
              <a:buSzPts val="1710"/>
              <a:buNone/>
            </a:pPr>
            <a:r>
              <a:rPr sz="2400" lang="en-US"/>
              <a:t>2.  </a:t>
            </a:r>
            <a:r>
              <a:rPr sz="1600" lang="en-US"/>
              <a:t>it is used because it is used for both classification and regression tasks.</a:t>
            </a:r>
            <a:endParaRPr sz="1600"/>
          </a:p>
          <a:p>
            <a:pPr algn="l" indent="-337185" lvl="0" marL="457200" rtl="0">
              <a:lnSpc>
                <a:spcPct val="100000"/>
              </a:lnSpc>
              <a:spcBef>
                <a:spcPts val="360"/>
              </a:spcBef>
              <a:spcAft>
                <a:spcPts val="0"/>
              </a:spcAft>
              <a:buSzPts val="1710"/>
              <a:buNone/>
            </a:pPr>
            <a:r>
              <a:rPr sz="2400" lang="en-US"/>
              <a:t>3. </a:t>
            </a:r>
            <a:r>
              <a:rPr sz="1600" lang="en-US"/>
              <a:t>The random forest algorithm has its application in different sectors including Banking, Medicine, Stock Market and E-commerce.</a:t>
            </a:r>
            <a:endParaRPr sz="1600"/>
          </a:p>
        </p:txBody>
      </p:sp>
      <p:pic>
        <p:nvPicPr>
          <p:cNvPr id="2097194" name="Google Shape;471;p59" descr="cf.jpg"/>
          <p:cNvPicPr preferRelativeResize="0">
            <a:picLocks/>
          </p:cNvPicPr>
          <p:nvPr/>
        </p:nvPicPr>
        <p:blipFill rotWithShape="1">
          <a:blip xmlns:r="http://schemas.openxmlformats.org/officeDocument/2006/relationships" r:embed="rId1">
            <a:alphaModFix/>
          </a:blip>
          <a:srcRect/>
          <a:stretch>
            <a:fillRect/>
          </a:stretch>
        </p:blipFill>
        <p:spPr>
          <a:xfrm>
            <a:off x="5029200" y="1280160"/>
            <a:ext cx="3897630" cy="1257300"/>
          </a:xfrm>
          <a:prstGeom prst="rect"/>
          <a:noFill/>
          <a:ln>
            <a:noFill/>
          </a:ln>
        </p:spPr>
      </p:pic>
      <p:pic>
        <p:nvPicPr>
          <p:cNvPr id="2097195" name="Google Shape;472;p59" descr="cf.jpg"/>
          <p:cNvPicPr preferRelativeResize="0">
            <a:picLocks/>
          </p:cNvPicPr>
          <p:nvPr/>
        </p:nvPicPr>
        <p:blipFill rotWithShape="1">
          <a:blip xmlns:r="http://schemas.openxmlformats.org/officeDocument/2006/relationships" r:embed="rId2">
            <a:alphaModFix/>
          </a:blip>
          <a:srcRect/>
          <a:stretch>
            <a:fillRect/>
          </a:stretch>
        </p:blipFill>
        <p:spPr>
          <a:xfrm>
            <a:off x="5178742" y="2651760"/>
            <a:ext cx="3381375" cy="2708910"/>
          </a:xfrm>
          <a:prstGeom prst="rect"/>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48" name="Shape 476"/>
        <p:cNvGrpSpPr/>
        <p:nvPr/>
      </p:nvGrpSpPr>
      <p:grpSpPr>
        <a:xfrm>
          <a:off x="0" y="0"/>
          <a:ext cx="0" cy="0"/>
          <a:chOff x="0" y="0"/>
          <a:chExt cx="0" cy="0"/>
        </a:xfrm>
      </p:grpSpPr>
      <p:sp>
        <p:nvSpPr>
          <p:cNvPr id="1048748" name="Google Shape;477;p60"/>
          <p:cNvSpPr txBox="1">
            <a:spLocks noGrp="1"/>
          </p:cNvSpPr>
          <p:nvPr>
            <p:ph type="title"/>
          </p:nvPr>
        </p:nvSpPr>
        <p:spPr>
          <a:xfrm>
            <a:off x="457200" y="586740"/>
            <a:ext cx="8229600" cy="647700"/>
          </a:xfrm>
          <a:prstGeom prst="rect"/>
          <a:noFill/>
          <a:ln>
            <a:noFill/>
          </a:ln>
        </p:spPr>
        <p:txBody>
          <a:bodyPr anchor="b" anchorCtr="0" bIns="0" lIns="0" rIns="0" spcFirstLastPara="1" tIns="45700" wrap="square">
            <a:noAutofit/>
          </a:bodyPr>
          <a:p>
            <a:pPr algn="l" indent="0" lvl="0" marL="0" rtl="0">
              <a:lnSpc>
                <a:spcPct val="100000"/>
              </a:lnSpc>
              <a:spcBef>
                <a:spcPts val="0"/>
              </a:spcBef>
              <a:spcAft>
                <a:spcPts val="0"/>
              </a:spcAft>
              <a:buClr>
                <a:schemeClr val="dk2"/>
              </a:buClr>
              <a:buSzPts val="1800"/>
              <a:buNone/>
            </a:pPr>
            <a:r>
              <a:rPr sz="4000" lang="en-US" u="sng"/>
              <a:t>Logistic Regression</a:t>
            </a:r>
            <a:endParaRPr sz="4000" u="sng"/>
          </a:p>
        </p:txBody>
      </p:sp>
      <p:sp>
        <p:nvSpPr>
          <p:cNvPr id="1048749" name="Google Shape;478;p60"/>
          <p:cNvSpPr txBox="1">
            <a:spLocks noGrp="1"/>
          </p:cNvSpPr>
          <p:nvPr>
            <p:ph type="body" idx="1"/>
          </p:nvPr>
        </p:nvSpPr>
        <p:spPr>
          <a:xfrm>
            <a:off x="457200" y="1257300"/>
            <a:ext cx="4480560" cy="4013200"/>
          </a:xfrm>
          <a:prstGeom prst="rect"/>
          <a:noFill/>
          <a:ln>
            <a:noFill/>
          </a:ln>
        </p:spPr>
        <p:txBody>
          <a:bodyPr anchor="t" anchorCtr="0" bIns="45700" lIns="91425" rIns="91425" spcFirstLastPara="1" tIns="45700" wrap="square">
            <a:noAutofit/>
          </a:bodyPr>
          <a:p>
            <a:pPr algn="l" indent="-337185" lvl="0" marL="457200" rtl="0">
              <a:lnSpc>
                <a:spcPct val="100000"/>
              </a:lnSpc>
              <a:spcBef>
                <a:spcPts val="360"/>
              </a:spcBef>
              <a:spcAft>
                <a:spcPts val="0"/>
              </a:spcAft>
              <a:buSzPts val="1710"/>
              <a:buNone/>
            </a:pPr>
            <a:r>
              <a:rPr lang="en-US"/>
              <a:t>1. </a:t>
            </a:r>
            <a:r>
              <a:rPr sz="1600" lang="en-US"/>
              <a:t>Logistic regression is a classification algorithm used to assign observations to a discrete set of classes. Some of the examples of classification problems are Email spam or not spam.</a:t>
            </a:r>
            <a:endParaRPr sz="1600"/>
          </a:p>
          <a:p>
            <a:pPr algn="l" indent="-337185" lvl="0" marL="457200" rtl="0">
              <a:lnSpc>
                <a:spcPct val="100000"/>
              </a:lnSpc>
              <a:spcBef>
                <a:spcPts val="360"/>
              </a:spcBef>
              <a:spcAft>
                <a:spcPts val="0"/>
              </a:spcAft>
              <a:buSzPts val="1710"/>
              <a:buNone/>
            </a:pPr>
            <a:r>
              <a:rPr sz="2400" lang="en-US"/>
              <a:t>2.</a:t>
            </a:r>
            <a:r>
              <a:rPr sz="1600" lang="en-US"/>
              <a:t> Logistic Regression performs well when the dataset is linearly separable.</a:t>
            </a:r>
            <a:endParaRPr sz="1600"/>
          </a:p>
          <a:p>
            <a:pPr algn="l" indent="-337185" lvl="0" marL="457200" rtl="0">
              <a:lnSpc>
                <a:spcPct val="100000"/>
              </a:lnSpc>
              <a:spcBef>
                <a:spcPts val="360"/>
              </a:spcBef>
              <a:spcAft>
                <a:spcPts val="0"/>
              </a:spcAft>
              <a:buSzPts val="1710"/>
              <a:buNone/>
            </a:pPr>
            <a:r>
              <a:rPr sz="2400" lang="en-US"/>
              <a:t>3. </a:t>
            </a:r>
            <a:r>
              <a:rPr sz="1600" lang="en-US"/>
              <a:t>It has variety of applications  in machine learning , medical sciences and social sciences.</a:t>
            </a:r>
            <a:endParaRPr sz="2400"/>
          </a:p>
        </p:txBody>
      </p:sp>
      <p:pic>
        <p:nvPicPr>
          <p:cNvPr id="2097196" name="Google Shape;479;p60" descr="method1.jpg"/>
          <p:cNvPicPr preferRelativeResize="0">
            <a:picLocks/>
          </p:cNvPicPr>
          <p:nvPr/>
        </p:nvPicPr>
        <p:blipFill rotWithShape="1">
          <a:blip xmlns:r="http://schemas.openxmlformats.org/officeDocument/2006/relationships" r:embed="rId1">
            <a:alphaModFix/>
          </a:blip>
          <a:srcRect/>
          <a:stretch>
            <a:fillRect/>
          </a:stretch>
        </p:blipFill>
        <p:spPr>
          <a:xfrm>
            <a:off x="4732020" y="1177290"/>
            <a:ext cx="4229100" cy="1481137"/>
          </a:xfrm>
          <a:prstGeom prst="rect"/>
          <a:noFill/>
          <a:ln>
            <a:noFill/>
          </a:ln>
        </p:spPr>
      </p:pic>
      <p:pic>
        <p:nvPicPr>
          <p:cNvPr id="2097197" name="Google Shape;480;p60" descr="cf.jpg"/>
          <p:cNvPicPr preferRelativeResize="0">
            <a:picLocks/>
          </p:cNvPicPr>
          <p:nvPr/>
        </p:nvPicPr>
        <p:blipFill rotWithShape="1">
          <a:blip xmlns:r="http://schemas.openxmlformats.org/officeDocument/2006/relationships" r:embed="rId2">
            <a:alphaModFix/>
          </a:blip>
          <a:srcRect/>
          <a:stretch>
            <a:fillRect/>
          </a:stretch>
        </p:blipFill>
        <p:spPr>
          <a:xfrm>
            <a:off x="5018722" y="2674620"/>
            <a:ext cx="3381375" cy="2720340"/>
          </a:xfrm>
          <a:prstGeom prst="rect"/>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51" name="Shape 484"/>
        <p:cNvGrpSpPr/>
        <p:nvPr/>
      </p:nvGrpSpPr>
      <p:grpSpPr>
        <a:xfrm>
          <a:off x="0" y="0"/>
          <a:ext cx="0" cy="0"/>
          <a:chOff x="0" y="0"/>
          <a:chExt cx="0" cy="0"/>
        </a:xfrm>
      </p:grpSpPr>
      <p:sp>
        <p:nvSpPr>
          <p:cNvPr id="1048752" name="Google Shape;485;p61"/>
          <p:cNvSpPr txBox="1">
            <a:spLocks noGrp="1"/>
          </p:cNvSpPr>
          <p:nvPr>
            <p:ph type="title"/>
          </p:nvPr>
        </p:nvSpPr>
        <p:spPr>
          <a:xfrm>
            <a:off x="480060" y="537210"/>
            <a:ext cx="8229600" cy="662940"/>
          </a:xfrm>
          <a:prstGeom prst="rect"/>
          <a:noFill/>
          <a:ln>
            <a:noFill/>
          </a:ln>
        </p:spPr>
        <p:txBody>
          <a:bodyPr anchor="b" anchorCtr="0" bIns="0" lIns="0" rIns="0" spcFirstLastPara="1" tIns="45700" wrap="square">
            <a:noAutofit/>
          </a:bodyPr>
          <a:p>
            <a:pPr algn="l" indent="0" lvl="0" marL="0" rtl="0">
              <a:lnSpc>
                <a:spcPct val="100000"/>
              </a:lnSpc>
              <a:spcBef>
                <a:spcPts val="0"/>
              </a:spcBef>
              <a:spcAft>
                <a:spcPts val="0"/>
              </a:spcAft>
              <a:buClr>
                <a:schemeClr val="dk2"/>
              </a:buClr>
              <a:buSzPts val="1800"/>
              <a:buNone/>
            </a:pPr>
            <a:r>
              <a:rPr b="1" sz="4000" lang="en-US" u="sng"/>
              <a:t>Analysis</a:t>
            </a:r>
            <a:endParaRPr b="1" sz="4000" u="sng"/>
          </a:p>
        </p:txBody>
      </p:sp>
      <p:sp>
        <p:nvSpPr>
          <p:cNvPr id="1048753" name="Google Shape;486;p61"/>
          <p:cNvSpPr txBox="1">
            <a:spLocks noGrp="1"/>
          </p:cNvSpPr>
          <p:nvPr>
            <p:ph type="body" idx="1"/>
          </p:nvPr>
        </p:nvSpPr>
        <p:spPr>
          <a:xfrm>
            <a:off x="457200" y="1325880"/>
            <a:ext cx="7818120" cy="3944620"/>
          </a:xfrm>
          <a:prstGeom prst="rect"/>
          <a:noFill/>
          <a:ln>
            <a:noFill/>
          </a:ln>
        </p:spPr>
        <p:txBody>
          <a:bodyPr anchor="t" anchorCtr="0" bIns="45700" lIns="91425" rIns="91425" spcFirstLastPara="1" tIns="45700" wrap="square">
            <a:noAutofit/>
          </a:bodyPr>
          <a:p>
            <a:pPr algn="l" indent="-337185" lvl="0" marL="457200" rtl="0">
              <a:lnSpc>
                <a:spcPct val="100000"/>
              </a:lnSpc>
              <a:spcBef>
                <a:spcPts val="360"/>
              </a:spcBef>
              <a:spcAft>
                <a:spcPts val="0"/>
              </a:spcAft>
              <a:buSzPts val="1710"/>
              <a:buNone/>
            </a:pPr>
            <a:r>
              <a:rPr b="1" lang="en-US"/>
              <a:t>Confusion Matrix:</a:t>
            </a:r>
            <a:endParaRPr b="1"/>
          </a:p>
          <a:p>
            <a:pPr algn="l" indent="-337185" lvl="0" marL="457200" rtl="0">
              <a:lnSpc>
                <a:spcPct val="100000"/>
              </a:lnSpc>
              <a:spcBef>
                <a:spcPts val="360"/>
              </a:spcBef>
              <a:spcAft>
                <a:spcPts val="0"/>
              </a:spcAft>
              <a:buSzPts val="1710"/>
              <a:buFont typeface="Noto Sans Symbols"/>
              <a:buChar char="✔"/>
            </a:pPr>
            <a:r>
              <a:rPr sz="2000" lang="en-US"/>
              <a:t>confusion matrix is a summary of prediction results on a</a:t>
            </a:r>
            <a:endParaRPr sz="2000"/>
          </a:p>
          <a:p>
            <a:pPr algn="l" indent="-337185" lvl="0" marL="457200" rtl="0">
              <a:lnSpc>
                <a:spcPct val="100000"/>
              </a:lnSpc>
              <a:spcBef>
                <a:spcPts val="360"/>
              </a:spcBef>
              <a:spcAft>
                <a:spcPts val="0"/>
              </a:spcAft>
              <a:buSzPts val="1710"/>
              <a:buNone/>
            </a:pPr>
            <a:r>
              <a:rPr sz="2000" lang="en-US"/>
              <a:t>classification problem. </a:t>
            </a:r>
            <a:endParaRPr sz="2000"/>
          </a:p>
          <a:p>
            <a:pPr algn="l" indent="-337185" lvl="0" marL="457200" rtl="0">
              <a:lnSpc>
                <a:spcPct val="100000"/>
              </a:lnSpc>
              <a:spcBef>
                <a:spcPts val="360"/>
              </a:spcBef>
              <a:spcAft>
                <a:spcPts val="0"/>
              </a:spcAft>
              <a:buSzPts val="1710"/>
              <a:buFont typeface="Noto Sans Symbols"/>
              <a:buChar char="✔"/>
            </a:pPr>
            <a:r>
              <a:rPr sz="2000" lang="en-US"/>
              <a:t>The number of correct and incorrect predictions are summarized with count values and broken down by each class.</a:t>
            </a:r>
            <a:endParaRPr sz="2000"/>
          </a:p>
          <a:p>
            <a:pPr algn="l" indent="-337185" lvl="0" marL="457200" rtl="0">
              <a:lnSpc>
                <a:spcPct val="100000"/>
              </a:lnSpc>
              <a:spcBef>
                <a:spcPts val="360"/>
              </a:spcBef>
              <a:spcAft>
                <a:spcPts val="0"/>
              </a:spcAft>
              <a:buSzPts val="1710"/>
              <a:buFont typeface="Noto Sans Symbols"/>
              <a:buChar char="✔"/>
            </a:pPr>
            <a:r>
              <a:rPr sz="2000" lang="en-US"/>
              <a:t>This is the key to the confusion matrix. It gives us insight not only into the errors being made by a classifier but more importantly the types of errors that are being made.</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55" name="Shape 490"/>
        <p:cNvGrpSpPr/>
        <p:nvPr/>
      </p:nvGrpSpPr>
      <p:grpSpPr>
        <a:xfrm>
          <a:off x="0" y="0"/>
          <a:ext cx="0" cy="0"/>
          <a:chOff x="0" y="0"/>
          <a:chExt cx="0" cy="0"/>
        </a:xfrm>
      </p:grpSpPr>
      <p:sp>
        <p:nvSpPr>
          <p:cNvPr id="1048766" name="Google Shape;491;p62"/>
          <p:cNvSpPr txBox="1">
            <a:spLocks noGrp="1"/>
          </p:cNvSpPr>
          <p:nvPr>
            <p:ph type="title"/>
          </p:nvPr>
        </p:nvSpPr>
        <p:spPr>
          <a:xfrm>
            <a:off x="609600" y="297571"/>
            <a:ext cx="2212848" cy="1318851"/>
          </a:xfrm>
          <a:prstGeom prst="rect"/>
          <a:noFill/>
          <a:ln>
            <a:noFill/>
          </a:ln>
        </p:spPr>
        <p:txBody>
          <a:bodyPr anchor="b" anchorCtr="0" bIns="45700" lIns="45700" rIns="45700" spcFirstLastPara="1" tIns="45700" wrap="square">
            <a:noAutofit/>
          </a:bodyPr>
          <a:p>
            <a:pPr algn="l" indent="0" lvl="0" marL="0" rtl="0">
              <a:lnSpc>
                <a:spcPct val="100000"/>
              </a:lnSpc>
              <a:spcBef>
                <a:spcPts val="0"/>
              </a:spcBef>
              <a:spcAft>
                <a:spcPts val="0"/>
              </a:spcAft>
              <a:buClr>
                <a:schemeClr val="dk2"/>
              </a:buClr>
              <a:buSzPts val="2000"/>
              <a:buFont typeface="Calibri"/>
              <a:buNone/>
            </a:pPr>
            <a:r>
              <a:rPr b="1" sz="4000" lang="en-US" u="sng"/>
              <a:t>Analysis</a:t>
            </a:r>
            <a:endParaRPr b="1" sz="4000" u="sng"/>
          </a:p>
        </p:txBody>
      </p:sp>
      <p:sp>
        <p:nvSpPr>
          <p:cNvPr id="1048767" name="Google Shape;492;p62"/>
          <p:cNvSpPr txBox="1">
            <a:spLocks noGrp="1"/>
          </p:cNvSpPr>
          <p:nvPr>
            <p:ph type="body" idx="1"/>
          </p:nvPr>
        </p:nvSpPr>
        <p:spPr>
          <a:xfrm>
            <a:off x="609600" y="1617980"/>
            <a:ext cx="2755265" cy="4035425"/>
          </a:xfrm>
          <a:prstGeom prst="rect"/>
          <a:noFill/>
          <a:ln>
            <a:noFill/>
          </a:ln>
        </p:spPr>
        <p:txBody>
          <a:bodyPr anchor="t" anchorCtr="0" bIns="45700" lIns="64000" rIns="45700" spcFirstLastPara="1" tIns="45700" wrap="square">
            <a:noAutofit/>
          </a:bodyPr>
          <a:p>
            <a:pPr algn="l" indent="-285750" lvl="0" marL="514350" rtl="0">
              <a:lnSpc>
                <a:spcPct val="100000"/>
              </a:lnSpc>
              <a:spcBef>
                <a:spcPts val="250"/>
              </a:spcBef>
              <a:spcAft>
                <a:spcPts val="0"/>
              </a:spcAft>
              <a:buSzPts val="1235"/>
              <a:buFont typeface="Noto Sans Symbols"/>
              <a:buChar char="⮚"/>
            </a:pPr>
            <a:r>
              <a:rPr lang="en-US"/>
              <a:t>in x axis 0 denotes “Less than or equal 50K” and 1 denotes “Greater than 50k”. This confusion matrix is made by using a random forest model. Class 0 is predicted correctly 6.3e+03 times and class 1 is predicted correctly 1.2e+03 times.</a:t>
            </a:r>
          </a:p>
          <a:p>
            <a:pPr algn="l" indent="-285750" lvl="0" marL="514350" rtl="0">
              <a:lnSpc>
                <a:spcPct val="100000"/>
              </a:lnSpc>
              <a:spcBef>
                <a:spcPts val="250"/>
              </a:spcBef>
              <a:spcAft>
                <a:spcPts val="0"/>
              </a:spcAft>
              <a:buSzPts val="1235"/>
              <a:buFont typeface="Noto Sans Symbols"/>
              <a:buChar char="⮚"/>
            </a:pPr>
            <a:r>
              <a:rPr lang="en-US"/>
              <a:t>we can make another conclusion that class 0 means people whose income is less than or equal to 50k are more than class 1 i.e. people whose income is greater than 50k.</a:t>
            </a:r>
          </a:p>
        </p:txBody>
      </p:sp>
      <p:pic>
        <p:nvPicPr>
          <p:cNvPr id="2097198" name="Google Shape;493;p62" descr="confusion matrix"/>
          <p:cNvPicPr preferRelativeResize="0">
            <a:picLocks noGrp="1"/>
          </p:cNvPicPr>
          <p:nvPr>
            <p:ph type="pic" idx="2"/>
          </p:nvPr>
        </p:nvPicPr>
        <p:blipFill rotWithShape="1">
          <a:blip xmlns:r="http://schemas.openxmlformats.org/officeDocument/2006/relationships" r:embed="rId1">
            <a:alphaModFix/>
          </a:blip>
          <a:srcRect/>
          <a:stretch>
            <a:fillRect/>
          </a:stretch>
        </p:blipFill>
        <p:spPr>
          <a:xfrm>
            <a:off x="3556025" y="992800"/>
            <a:ext cx="5117400" cy="3080400"/>
          </a:xfrm>
          <a:prstGeom prst="rect"/>
          <a:solidFill>
            <a:schemeClr val="lt2"/>
          </a:solidFill>
          <a:ln w="9525" cap="rnd" cmpd="sng">
            <a:solidFill>
              <a:srgbClr val="C0C0C0"/>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770" name="Title 1"/>
          <p:cNvSpPr>
            <a:spLocks noGrp="1"/>
          </p:cNvSpPr>
          <p:nvPr>
            <p:ph type="title"/>
          </p:nvPr>
        </p:nvSpPr>
        <p:spPr>
          <a:xfrm>
            <a:off x="491924" y="586740"/>
            <a:ext cx="8229600" cy="767498"/>
          </a:xfrm>
        </p:spPr>
        <p:txBody>
          <a:bodyPr/>
          <a:p>
            <a:r>
              <a:rPr dirty="0" sz="4000" lang="en-US" u="sng" smtClean="0"/>
              <a:t>Algorithm Comparison</a:t>
            </a:r>
            <a:endParaRPr dirty="0" sz="4000" lang="en-IN" u="sng"/>
          </a:p>
        </p:txBody>
      </p:sp>
      <p:sp>
        <p:nvSpPr>
          <p:cNvPr id="1048771" name="Text Placeholder 2"/>
          <p:cNvSpPr>
            <a:spLocks noGrp="1"/>
          </p:cNvSpPr>
          <p:nvPr>
            <p:ph type="body" idx="1"/>
          </p:nvPr>
        </p:nvSpPr>
        <p:spPr>
          <a:xfrm>
            <a:off x="457200" y="1458410"/>
            <a:ext cx="8229600" cy="3812090"/>
          </a:xfrm>
        </p:spPr>
        <p:txBody>
          <a:bodyPr/>
          <a:p>
            <a:endParaRPr dirty="0" lang="en-IN"/>
          </a:p>
        </p:txBody>
      </p:sp>
      <p:pic>
        <p:nvPicPr>
          <p:cNvPr id="2097199" name="Picture 3" descr="method1.jpg"/>
          <p:cNvPicPr>
            <a:picLocks noChangeAspect="1"/>
          </p:cNvPicPr>
          <p:nvPr/>
        </p:nvPicPr>
        <p:blipFill>
          <a:blip xmlns:r="http://schemas.openxmlformats.org/officeDocument/2006/relationships" r:embed="rId1"/>
          <a:stretch>
            <a:fillRect/>
          </a:stretch>
        </p:blipFill>
        <p:spPr>
          <a:xfrm>
            <a:off x="548109" y="1566138"/>
            <a:ext cx="3695700" cy="2466975"/>
          </a:xfrm>
          <a:prstGeom prst="rect"/>
        </p:spPr>
      </p:pic>
      <p:pic>
        <p:nvPicPr>
          <p:cNvPr id="2097200" name="Picture 4" descr="method1.jpg"/>
          <p:cNvPicPr>
            <a:picLocks noChangeAspect="1"/>
          </p:cNvPicPr>
          <p:nvPr/>
        </p:nvPicPr>
        <p:blipFill>
          <a:blip xmlns:r="http://schemas.openxmlformats.org/officeDocument/2006/relationships" r:embed="rId2"/>
          <a:stretch>
            <a:fillRect/>
          </a:stretch>
        </p:blipFill>
        <p:spPr>
          <a:xfrm>
            <a:off x="4199560" y="2009896"/>
            <a:ext cx="3638550" cy="190500"/>
          </a:xfrm>
          <a:prstGeom prst="rect"/>
        </p:spPr>
      </p:pic>
      <p:pic>
        <p:nvPicPr>
          <p:cNvPr id="2097201" name="Picture 5" descr="method1.jpg"/>
          <p:cNvPicPr>
            <a:picLocks noChangeAspect="1"/>
          </p:cNvPicPr>
          <p:nvPr/>
        </p:nvPicPr>
        <p:blipFill>
          <a:blip xmlns:r="http://schemas.openxmlformats.org/officeDocument/2006/relationships" r:embed="rId3"/>
          <a:stretch>
            <a:fillRect/>
          </a:stretch>
        </p:blipFill>
        <p:spPr>
          <a:xfrm>
            <a:off x="4177858" y="2195091"/>
            <a:ext cx="3867150" cy="190500"/>
          </a:xfrm>
          <a:prstGeom prst="rect"/>
        </p:spPr>
      </p:pic>
      <p:pic>
        <p:nvPicPr>
          <p:cNvPr id="2097202" name="Picture 6" descr="method1.jpg"/>
          <p:cNvPicPr>
            <a:picLocks noChangeAspect="1"/>
          </p:cNvPicPr>
          <p:nvPr/>
        </p:nvPicPr>
        <p:blipFill>
          <a:blip xmlns:r="http://schemas.openxmlformats.org/officeDocument/2006/relationships" r:embed="rId4"/>
          <a:stretch>
            <a:fillRect/>
          </a:stretch>
        </p:blipFill>
        <p:spPr>
          <a:xfrm>
            <a:off x="4244774" y="2382998"/>
            <a:ext cx="4381500" cy="161925"/>
          </a:xfrm>
          <a:prstGeom prst="rect"/>
        </p:spPr>
      </p:pic>
      <p:sp>
        <p:nvSpPr>
          <p:cNvPr id="1048772" name="TextBox 8"/>
          <p:cNvSpPr txBox="1"/>
          <p:nvPr/>
        </p:nvSpPr>
        <p:spPr>
          <a:xfrm>
            <a:off x="914400" y="4259483"/>
            <a:ext cx="6204030" cy="523220"/>
          </a:xfrm>
          <a:prstGeom prst="rect"/>
          <a:noFill/>
        </p:spPr>
        <p:txBody>
          <a:bodyPr rtlCol="0" wrap="square">
            <a:spAutoFit/>
          </a:bodyPr>
          <a:p>
            <a:r>
              <a:rPr dirty="0" lang="en-US" smtClean="0"/>
              <a:t>From the above </a:t>
            </a:r>
            <a:r>
              <a:rPr dirty="0" lang="en-US" err="1" smtClean="0"/>
              <a:t>analysis,it</a:t>
            </a:r>
            <a:r>
              <a:rPr dirty="0" lang="en-US" smtClean="0"/>
              <a:t> suggests</a:t>
            </a:r>
            <a:r>
              <a:rPr lang="en-IN" smtClean="0"/>
              <a:t> </a:t>
            </a:r>
            <a:r>
              <a:rPr lang="en-IN" smtClean="0"/>
              <a:t>that </a:t>
            </a:r>
            <a:r>
              <a:rPr dirty="0" lang="en-IN" smtClean="0"/>
              <a:t>both </a:t>
            </a:r>
            <a:r>
              <a:rPr b="1" dirty="0" lang="en-IN" smtClean="0"/>
              <a:t>Random Forest </a:t>
            </a:r>
            <a:r>
              <a:rPr dirty="0" lang="en-IN" smtClean="0"/>
              <a:t>and </a:t>
            </a:r>
            <a:r>
              <a:rPr b="1" dirty="0" lang="en-IN" smtClean="0"/>
              <a:t>KNN </a:t>
            </a:r>
            <a:r>
              <a:rPr dirty="0" lang="en-IN" smtClean="0"/>
              <a:t>algorithms are </a:t>
            </a:r>
            <a:r>
              <a:rPr dirty="0" lang="en-IN" smtClean="0"/>
              <a:t>perhaps worthy of further study on this problem.</a:t>
            </a:r>
            <a:endParaRPr dirty="0"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59" name="Shape 498"/>
        <p:cNvGrpSpPr/>
        <p:nvPr/>
      </p:nvGrpSpPr>
      <p:grpSpPr>
        <a:xfrm>
          <a:off x="0" y="0"/>
          <a:ext cx="0" cy="0"/>
          <a:chOff x="0" y="0"/>
          <a:chExt cx="0" cy="0"/>
        </a:xfrm>
      </p:grpSpPr>
      <p:sp>
        <p:nvSpPr>
          <p:cNvPr id="1048773" name="Google Shape;499;p63"/>
          <p:cNvSpPr txBox="1">
            <a:spLocks noGrp="1"/>
          </p:cNvSpPr>
          <p:nvPr>
            <p:ph type="title"/>
          </p:nvPr>
        </p:nvSpPr>
        <p:spPr>
          <a:xfrm>
            <a:off x="457200" y="586740"/>
            <a:ext cx="8229600" cy="952500"/>
          </a:xfrm>
          <a:prstGeom prst="rect"/>
        </p:spPr>
        <p:txBody>
          <a:bodyPr anchor="b" anchorCtr="0" bIns="0" lIns="0" rIns="0" spcFirstLastPara="1" tIns="45700" wrap="square">
            <a:noAutofit/>
          </a:bodyPr>
          <a:p>
            <a:pPr algn="l" indent="0" lvl="0" marL="0" rtl="0">
              <a:spcBef>
                <a:spcPts val="0"/>
              </a:spcBef>
              <a:spcAft>
                <a:spcPts val="0"/>
              </a:spcAft>
              <a:buNone/>
            </a:pPr>
            <a:r>
              <a:rPr lang="en-US"/>
              <a:t>Conclusion</a:t>
            </a:r>
          </a:p>
        </p:txBody>
      </p:sp>
      <p:sp>
        <p:nvSpPr>
          <p:cNvPr id="1048774" name="Google Shape;500;p63"/>
          <p:cNvSpPr txBox="1">
            <a:spLocks noGrp="1"/>
          </p:cNvSpPr>
          <p:nvPr>
            <p:ph type="body" idx="1"/>
          </p:nvPr>
        </p:nvSpPr>
        <p:spPr>
          <a:xfrm>
            <a:off x="457200" y="1612900"/>
            <a:ext cx="8229600" cy="3657600"/>
          </a:xfrm>
          <a:prstGeom prst="rect"/>
        </p:spPr>
        <p:txBody>
          <a:bodyPr anchor="t" anchorCtr="0" bIns="45700" lIns="91425" rIns="91425" spcFirstLastPara="1" tIns="45700" wrap="square">
            <a:noAutofit/>
          </a:bodyPr>
          <a:p>
            <a:pPr algn="l" indent="-355600" lvl="0" marL="457200" rtl="0">
              <a:lnSpc>
                <a:spcPct val="115000"/>
              </a:lnSpc>
              <a:spcBef>
                <a:spcPts val="0"/>
              </a:spcBef>
              <a:spcAft>
                <a:spcPts val="0"/>
              </a:spcAft>
              <a:buClr>
                <a:srgbClr val="24292E"/>
              </a:buClr>
              <a:buSzPts val="2000"/>
              <a:buFont typeface="Arial"/>
              <a:buChar char="❖"/>
            </a:pPr>
            <a:r>
              <a:rPr sz="2000" lang="en-US">
                <a:solidFill>
                  <a:srgbClr val="24292E"/>
                </a:solidFill>
                <a:latin typeface="Arial"/>
                <a:ea typeface="Arial"/>
                <a:cs typeface="Arial"/>
                <a:sym typeface="Arial"/>
              </a:rPr>
              <a:t>Only about 1/3 of the population at the time would be considered high income while 2/3 of the population was making less than 50,000 USD per year.</a:t>
            </a:r>
            <a:endParaRPr sz="2000">
              <a:solidFill>
                <a:srgbClr val="24292E"/>
              </a:solidFill>
              <a:latin typeface="Arial"/>
              <a:ea typeface="Arial"/>
              <a:cs typeface="Arial"/>
              <a:sym typeface="Arial"/>
            </a:endParaRPr>
          </a:p>
          <a:p>
            <a:pPr algn="l" indent="-355600" lvl="0" marL="457200" rtl="0">
              <a:lnSpc>
                <a:spcPct val="115000"/>
              </a:lnSpc>
              <a:spcBef>
                <a:spcPts val="0"/>
              </a:spcBef>
              <a:spcAft>
                <a:spcPts val="0"/>
              </a:spcAft>
              <a:buClr>
                <a:srgbClr val="24292E"/>
              </a:buClr>
              <a:buSzPts val="2000"/>
              <a:buFont typeface="Arial"/>
              <a:buChar char="❖"/>
            </a:pPr>
            <a:r>
              <a:rPr sz="2000" lang="en-US">
                <a:solidFill>
                  <a:srgbClr val="24292E"/>
                </a:solidFill>
                <a:latin typeface="Arial"/>
                <a:ea typeface="Arial"/>
                <a:cs typeface="Arial"/>
                <a:sym typeface="Arial"/>
              </a:rPr>
              <a:t>The male working market more than doubled the female working market in 1994.</a:t>
            </a:r>
            <a:endParaRPr sz="2000">
              <a:solidFill>
                <a:srgbClr val="24292E"/>
              </a:solidFill>
              <a:latin typeface="Arial"/>
              <a:ea typeface="Arial"/>
              <a:cs typeface="Arial"/>
              <a:sym typeface="Arial"/>
            </a:endParaRPr>
          </a:p>
          <a:p>
            <a:pPr algn="l" indent="-355600" lvl="0" marL="457200" rtl="0">
              <a:lnSpc>
                <a:spcPct val="115000"/>
              </a:lnSpc>
              <a:spcBef>
                <a:spcPts val="0"/>
              </a:spcBef>
              <a:spcAft>
                <a:spcPts val="0"/>
              </a:spcAft>
              <a:buClr>
                <a:srgbClr val="24292E"/>
              </a:buClr>
              <a:buSzPts val="2000"/>
              <a:buFont typeface="Arial"/>
              <a:buChar char="❖"/>
            </a:pPr>
            <a:r>
              <a:rPr sz="2000" lang="en-US">
                <a:solidFill>
                  <a:srgbClr val="24292E"/>
                </a:solidFill>
                <a:latin typeface="Arial"/>
                <a:ea typeface="Arial"/>
                <a:cs typeface="Arial"/>
                <a:sym typeface="Arial"/>
              </a:rPr>
              <a:t>Married people had the highest percentage of high income people with husbands making up the majority of the workforce.</a:t>
            </a:r>
            <a:endParaRPr sz="2000">
              <a:solidFill>
                <a:srgbClr val="24292E"/>
              </a:solidFill>
              <a:latin typeface="Arial"/>
              <a:ea typeface="Arial"/>
              <a:cs typeface="Arial"/>
              <a:sym typeface="Arial"/>
            </a:endParaRPr>
          </a:p>
          <a:p>
            <a:pPr algn="l" indent="-355600" lvl="0" marL="457200" rtl="0">
              <a:spcBef>
                <a:spcPts val="0"/>
              </a:spcBef>
              <a:spcAft>
                <a:spcPts val="0"/>
              </a:spcAft>
              <a:buSzPts val="2000"/>
              <a:buFont typeface="Arial"/>
              <a:buChar char="❖"/>
            </a:pPr>
            <a:r>
              <a:rPr sz="2000" lang="en-US">
                <a:latin typeface="Arial"/>
                <a:ea typeface="Arial"/>
                <a:cs typeface="Arial"/>
                <a:sym typeface="Arial"/>
              </a:rPr>
              <a:t>Random Forest gives best classification accuracy in income classification.</a:t>
            </a:r>
            <a:endParaRPr sz="2000">
              <a:latin typeface="Arial"/>
              <a:ea typeface="Arial"/>
              <a:cs typeface="Arial"/>
              <a:sym typeface="Arial"/>
            </a:endParaRPr>
          </a:p>
          <a:p>
            <a:pPr algn="l" indent="0" lvl="0" marL="0" rtl="0">
              <a:spcBef>
                <a:spcPts val="36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1" name="Shape 273"/>
        <p:cNvGrpSpPr/>
        <p:nvPr/>
      </p:nvGrpSpPr>
      <p:grpSpPr>
        <a:xfrm>
          <a:off x="0" y="0"/>
          <a:ext cx="0" cy="0"/>
          <a:chOff x="0" y="0"/>
          <a:chExt cx="0" cy="0"/>
        </a:xfrm>
      </p:grpSpPr>
      <p:sp>
        <p:nvSpPr>
          <p:cNvPr id="1048628" name="Google Shape;274;p38"/>
          <p:cNvSpPr txBox="1">
            <a:spLocks noGrp="1"/>
          </p:cNvSpPr>
          <p:nvPr>
            <p:ph type="title"/>
          </p:nvPr>
        </p:nvSpPr>
        <p:spPr>
          <a:xfrm>
            <a:off x="521800" y="416282"/>
            <a:ext cx="8229600" cy="952500"/>
          </a:xfrm>
          <a:prstGeom prst="rect"/>
          <a:noFill/>
          <a:ln>
            <a:noFill/>
          </a:ln>
        </p:spPr>
        <p:txBody>
          <a:bodyPr anchor="b" anchorCtr="0" bIns="0" lIns="0" rIns="0" spcFirstLastPara="1" tIns="45700" wrap="square">
            <a:noAutofit/>
          </a:bodyPr>
          <a:p>
            <a:pPr algn="l" indent="0" lvl="0" marL="0" rtl="0">
              <a:lnSpc>
                <a:spcPct val="100000"/>
              </a:lnSpc>
              <a:spcBef>
                <a:spcPts val="0"/>
              </a:spcBef>
              <a:spcAft>
                <a:spcPts val="0"/>
              </a:spcAft>
              <a:buClr>
                <a:schemeClr val="dk2"/>
              </a:buClr>
              <a:buSzPts val="5000"/>
              <a:buFont typeface="Calibri"/>
              <a:buNone/>
            </a:pPr>
            <a:r>
              <a:rPr b="1" sz="4000" lang="en-US" u="sng"/>
              <a:t>CONTENTS</a:t>
            </a:r>
            <a:endParaRPr b="1" sz="4000" u="sng"/>
          </a:p>
        </p:txBody>
      </p:sp>
      <p:sp>
        <p:nvSpPr>
          <p:cNvPr id="1048629" name="Google Shape;275;p38"/>
          <p:cNvSpPr txBox="1">
            <a:spLocks noGrp="1"/>
          </p:cNvSpPr>
          <p:nvPr>
            <p:ph type="body" idx="1"/>
          </p:nvPr>
        </p:nvSpPr>
        <p:spPr>
          <a:xfrm>
            <a:off x="521800" y="1649688"/>
            <a:ext cx="8229600" cy="3450250"/>
          </a:xfrm>
          <a:prstGeom prst="rect"/>
          <a:noFill/>
          <a:ln>
            <a:noFill/>
          </a:ln>
        </p:spPr>
        <p:txBody>
          <a:bodyPr anchor="t" anchorCtr="0" bIns="45700" lIns="91425" rIns="91425" spcFirstLastPara="1" tIns="45700" wrap="square">
            <a:noAutofit/>
          </a:bodyPr>
          <a:p>
            <a:pPr algn="l" indent="-337185" lvl="0" marL="914400" rtl="0">
              <a:lnSpc>
                <a:spcPct val="100000"/>
              </a:lnSpc>
              <a:spcBef>
                <a:spcPts val="520"/>
              </a:spcBef>
              <a:spcAft>
                <a:spcPts val="0"/>
              </a:spcAft>
              <a:buSzPts val="1710"/>
              <a:buChar char="●"/>
            </a:pPr>
            <a:r>
              <a:rPr lang="en-US"/>
              <a:t>DATASET DESCRIPTION</a:t>
            </a:r>
          </a:p>
          <a:p>
            <a:pPr algn="l" indent="0" lvl="0" marL="0" rtl="0">
              <a:lnSpc>
                <a:spcPct val="100000"/>
              </a:lnSpc>
              <a:spcBef>
                <a:spcPts val="520"/>
              </a:spcBef>
              <a:spcAft>
                <a:spcPts val="0"/>
              </a:spcAft>
              <a:buSzPts val="1710"/>
              <a:buNone/>
            </a:pPr>
          </a:p>
          <a:p>
            <a:pPr algn="l" indent="-337185" lvl="0" marL="914400" rtl="0">
              <a:lnSpc>
                <a:spcPct val="100000"/>
              </a:lnSpc>
              <a:spcBef>
                <a:spcPts val="520"/>
              </a:spcBef>
              <a:spcAft>
                <a:spcPts val="0"/>
              </a:spcAft>
              <a:buSzPts val="1710"/>
              <a:buChar char="●"/>
            </a:pPr>
            <a:r>
              <a:rPr lang="en-US"/>
              <a:t>DATA PREPROCESSING</a:t>
            </a:r>
          </a:p>
          <a:p>
            <a:pPr algn="l" indent="0" lvl="0" marL="0" rtl="0">
              <a:lnSpc>
                <a:spcPct val="100000"/>
              </a:lnSpc>
              <a:spcBef>
                <a:spcPts val="520"/>
              </a:spcBef>
              <a:spcAft>
                <a:spcPts val="0"/>
              </a:spcAft>
              <a:buSzPts val="1710"/>
              <a:buNone/>
            </a:pPr>
          </a:p>
          <a:p>
            <a:pPr algn="l" indent="-337185" lvl="0" marL="914400" rtl="0">
              <a:lnSpc>
                <a:spcPct val="100000"/>
              </a:lnSpc>
              <a:spcBef>
                <a:spcPts val="520"/>
              </a:spcBef>
              <a:spcAft>
                <a:spcPts val="0"/>
              </a:spcAft>
              <a:buSzPts val="1710"/>
              <a:buChar char="●"/>
            </a:pPr>
            <a:r>
              <a:rPr lang="en-US"/>
              <a:t>DATA VISUALISATION</a:t>
            </a:r>
          </a:p>
          <a:p>
            <a:pPr algn="l" indent="0" lvl="0" marL="457200" rtl="0">
              <a:lnSpc>
                <a:spcPct val="100000"/>
              </a:lnSpc>
              <a:spcBef>
                <a:spcPts val="520"/>
              </a:spcBef>
              <a:spcAft>
                <a:spcPts val="0"/>
              </a:spcAft>
              <a:buNone/>
            </a:pPr>
          </a:p>
          <a:p>
            <a:pPr algn="l" indent="-337185" lvl="0" marL="914400" rtl="0">
              <a:lnSpc>
                <a:spcPct val="100000"/>
              </a:lnSpc>
              <a:spcBef>
                <a:spcPts val="520"/>
              </a:spcBef>
              <a:spcAft>
                <a:spcPts val="0"/>
              </a:spcAft>
              <a:buSzPts val="1710"/>
              <a:buChar char="●"/>
            </a:pPr>
            <a:r>
              <a:rPr lang="en-US"/>
              <a:t>Building Machine Learning Model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62" name="Shape 505"/>
        <p:cNvGrpSpPr/>
        <p:nvPr/>
      </p:nvGrpSpPr>
      <p:grpSpPr>
        <a:xfrm>
          <a:off x="0" y="0"/>
          <a:ext cx="0" cy="0"/>
          <a:chOff x="0" y="0"/>
          <a:chExt cx="0" cy="0"/>
        </a:xfrm>
      </p:grpSpPr>
      <p:sp>
        <p:nvSpPr>
          <p:cNvPr id="1048778" name="Google Shape;506;p64"/>
          <p:cNvSpPr txBox="1">
            <a:spLocks noGrp="1"/>
          </p:cNvSpPr>
          <p:nvPr>
            <p:ph type="title"/>
          </p:nvPr>
        </p:nvSpPr>
        <p:spPr>
          <a:xfrm>
            <a:off x="167125" y="411481"/>
            <a:ext cx="8519700" cy="5111000"/>
          </a:xfrm>
          <a:prstGeom prst="rect"/>
          <a:noFill/>
          <a:ln>
            <a:noFill/>
          </a:ln>
          <a:effectLst>
            <a:outerShdw algn="bl" blurRad="57150" dir="5400000" dist="19050" rotWithShape="0">
              <a:srgbClr val="4CE0EA">
                <a:alpha val="49803"/>
              </a:srgbClr>
            </a:outerShdw>
          </a:effectLst>
        </p:spPr>
        <p:txBody>
          <a:bodyPr anchor="ctr" anchorCtr="0" bIns="91425" lIns="91425" rIns="91425" spcFirstLastPara="1" tIns="137150" wrap="square">
            <a:noAutofit/>
          </a:bodyPr>
          <a:p>
            <a:pPr algn="ctr" indent="0" lvl="0" marL="0" rtl="0">
              <a:lnSpc>
                <a:spcPct val="100000"/>
              </a:lnSpc>
              <a:spcBef>
                <a:spcPts val="0"/>
              </a:spcBef>
              <a:spcAft>
                <a:spcPts val="0"/>
              </a:spcAft>
              <a:buSzPts val="1800"/>
              <a:buNone/>
            </a:pPr>
            <a:r>
              <a:rPr sz="6000" lang="en-US"/>
              <a:t>Thank You!</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4" name="Shape 288"/>
        <p:cNvGrpSpPr/>
        <p:nvPr/>
      </p:nvGrpSpPr>
      <p:grpSpPr>
        <a:xfrm>
          <a:off x="0" y="0"/>
          <a:ext cx="0" cy="0"/>
          <a:chOff x="0" y="0"/>
          <a:chExt cx="0" cy="0"/>
        </a:xfrm>
      </p:grpSpPr>
      <p:sp>
        <p:nvSpPr>
          <p:cNvPr id="1048632" name="Google Shape;289;p40"/>
          <p:cNvSpPr txBox="1">
            <a:spLocks noGrp="1"/>
          </p:cNvSpPr>
          <p:nvPr>
            <p:ph type="title"/>
          </p:nvPr>
        </p:nvSpPr>
        <p:spPr>
          <a:xfrm>
            <a:off x="555585" y="590309"/>
            <a:ext cx="7857290" cy="555586"/>
          </a:xfrm>
          <a:prstGeom prst="rect"/>
          <a:noFill/>
          <a:ln>
            <a:noFill/>
          </a:ln>
        </p:spPr>
        <p:txBody>
          <a:bodyPr anchor="b" anchorCtr="0" bIns="0" lIns="0" rIns="0" spcFirstLastPara="1" tIns="45700" wrap="square">
            <a:noAutofit/>
          </a:bodyPr>
          <a:p>
            <a:pPr algn="l" indent="0" lvl="0" marL="0" rtl="0">
              <a:lnSpc>
                <a:spcPct val="100000"/>
              </a:lnSpc>
              <a:spcBef>
                <a:spcPts val="0"/>
              </a:spcBef>
              <a:spcAft>
                <a:spcPts val="0"/>
              </a:spcAft>
              <a:buSzPts val="1800"/>
              <a:buNone/>
            </a:pPr>
            <a:r>
              <a:rPr b="1" sz="4000" lang="en-US" u="sng"/>
              <a:t> ATTRIBUTES</a:t>
            </a:r>
            <a:endParaRPr b="1" sz="4000" u="sng"/>
          </a:p>
        </p:txBody>
      </p:sp>
      <p:sp>
        <p:nvSpPr>
          <p:cNvPr id="1048633" name="Google Shape;290;p40"/>
          <p:cNvSpPr txBox="1">
            <a:spLocks noGrp="1"/>
          </p:cNvSpPr>
          <p:nvPr>
            <p:ph type="body" idx="1"/>
          </p:nvPr>
        </p:nvSpPr>
        <p:spPr>
          <a:xfrm>
            <a:off x="183274" y="1504708"/>
            <a:ext cx="4458173" cy="3796497"/>
          </a:xfrm>
          <a:prstGeom prst="rect"/>
          <a:noFill/>
          <a:ln>
            <a:noFill/>
          </a:ln>
        </p:spPr>
        <p:txBody>
          <a:bodyPr anchor="t" anchorCtr="0" bIns="45700" lIns="91425" rIns="91425" spcFirstLastPara="1" tIns="45700" wrap="square">
            <a:noAutofit/>
          </a:bodyPr>
          <a:p>
            <a:pPr algn="l" indent="-336550" lvl="0" marL="457200" rtl="0">
              <a:lnSpc>
                <a:spcPct val="115000"/>
              </a:lnSpc>
              <a:spcBef>
                <a:spcPts val="0"/>
              </a:spcBef>
              <a:spcAft>
                <a:spcPts val="0"/>
              </a:spcAft>
              <a:buSzPts val="1700"/>
              <a:buFont typeface="Arial"/>
              <a:buChar char="●"/>
            </a:pPr>
            <a:r>
              <a:rPr b="1" sz="1700" lang="en-US">
                <a:highlight>
                  <a:srgbClr val="FFFFFF"/>
                </a:highlight>
              </a:rPr>
              <a:t>Age</a:t>
            </a:r>
            <a:r>
              <a:rPr sz="1700" lang="en-US">
                <a:highlight>
                  <a:srgbClr val="FFFFFF"/>
                </a:highlight>
              </a:rPr>
              <a:t>: Quantitative, Continuous : The age of the person.</a:t>
            </a:r>
            <a:endParaRPr sz="1700">
              <a:highlight>
                <a:srgbClr val="FFFFFF"/>
              </a:highlight>
            </a:endParaRPr>
          </a:p>
          <a:p>
            <a:pPr algn="l" indent="-228600" lvl="0" marL="457200" rtl="0">
              <a:lnSpc>
                <a:spcPct val="115000"/>
              </a:lnSpc>
              <a:spcBef>
                <a:spcPts val="0"/>
              </a:spcBef>
              <a:spcAft>
                <a:spcPts val="0"/>
              </a:spcAft>
              <a:buSzPts val="1700"/>
              <a:buFont typeface="Arial"/>
              <a:buNone/>
            </a:pPr>
            <a:endParaRPr sz="1700">
              <a:highlight>
                <a:srgbClr val="FFFFFF"/>
              </a:highlight>
            </a:endParaRPr>
          </a:p>
          <a:p>
            <a:pPr algn="l" indent="-336550" lvl="0" marL="457200" rtl="0">
              <a:lnSpc>
                <a:spcPct val="115000"/>
              </a:lnSpc>
              <a:spcBef>
                <a:spcPts val="0"/>
              </a:spcBef>
              <a:spcAft>
                <a:spcPts val="0"/>
              </a:spcAft>
              <a:buSzPts val="1700"/>
              <a:buFont typeface="Arial"/>
              <a:buChar char="●"/>
            </a:pPr>
            <a:r>
              <a:rPr b="1" sz="1700" lang="en-US">
                <a:highlight>
                  <a:srgbClr val="FFFFFF"/>
                </a:highlight>
              </a:rPr>
              <a:t>WorkClass</a:t>
            </a:r>
            <a:r>
              <a:rPr sz="1700" lang="en-US">
                <a:highlight>
                  <a:srgbClr val="FFFFFF"/>
                </a:highlight>
              </a:rPr>
              <a:t>: Categorical, Discrete : defines the working class of the person.</a:t>
            </a:r>
            <a:endParaRPr sz="1700">
              <a:highlight>
                <a:srgbClr val="FFFFFF"/>
              </a:highlight>
            </a:endParaRPr>
          </a:p>
          <a:p>
            <a:pPr algn="l" indent="0" lvl="0" marL="0" rtl="0">
              <a:lnSpc>
                <a:spcPct val="115000"/>
              </a:lnSpc>
              <a:spcBef>
                <a:spcPts val="0"/>
              </a:spcBef>
              <a:spcAft>
                <a:spcPts val="0"/>
              </a:spcAft>
              <a:buSzPts val="1710"/>
              <a:buNone/>
            </a:pPr>
            <a:endParaRPr sz="1700">
              <a:highlight>
                <a:srgbClr val="FFFFFF"/>
              </a:highlight>
            </a:endParaRPr>
          </a:p>
          <a:p>
            <a:pPr algn="l" indent="-336550" lvl="0" marL="457200" rtl="0">
              <a:lnSpc>
                <a:spcPct val="115000"/>
              </a:lnSpc>
              <a:spcBef>
                <a:spcPts val="0"/>
              </a:spcBef>
              <a:spcAft>
                <a:spcPts val="0"/>
              </a:spcAft>
              <a:buSzPts val="1700"/>
              <a:buFont typeface="Arial"/>
              <a:buChar char="●"/>
            </a:pPr>
            <a:r>
              <a:rPr b="1" sz="1700" lang="en-US">
                <a:highlight>
                  <a:srgbClr val="FFFFFF"/>
                </a:highlight>
              </a:rPr>
              <a:t>Marital Status</a:t>
            </a:r>
            <a:r>
              <a:rPr sz="1700" lang="en-US">
                <a:highlight>
                  <a:srgbClr val="FFFFFF"/>
                </a:highlight>
              </a:rPr>
              <a:t>: Categorical, Discrete : Married or not.</a:t>
            </a:r>
            <a:endParaRPr sz="1700">
              <a:highlight>
                <a:srgbClr val="FFFFFF"/>
              </a:highlight>
            </a:endParaRPr>
          </a:p>
          <a:p>
            <a:pPr algn="l" indent="0" lvl="0" marL="0" rtl="0">
              <a:lnSpc>
                <a:spcPct val="115000"/>
              </a:lnSpc>
              <a:spcBef>
                <a:spcPts val="0"/>
              </a:spcBef>
              <a:spcAft>
                <a:spcPts val="0"/>
              </a:spcAft>
              <a:buSzPts val="1710"/>
              <a:buNone/>
            </a:pPr>
            <a:endParaRPr sz="1700">
              <a:highlight>
                <a:srgbClr val="FFFFFF"/>
              </a:highlight>
            </a:endParaRPr>
          </a:p>
          <a:p>
            <a:pPr algn="l" indent="-336550" lvl="0" marL="457200" rtl="0">
              <a:lnSpc>
                <a:spcPct val="115000"/>
              </a:lnSpc>
              <a:spcBef>
                <a:spcPts val="0"/>
              </a:spcBef>
              <a:spcAft>
                <a:spcPts val="0"/>
              </a:spcAft>
              <a:buSzPts val="1700"/>
              <a:buFont typeface="Arial"/>
              <a:buChar char="●"/>
            </a:pPr>
            <a:r>
              <a:rPr b="1" sz="1700" lang="en-US">
                <a:highlight>
                  <a:srgbClr val="FFFFFF"/>
                </a:highlight>
              </a:rPr>
              <a:t>Occupation</a:t>
            </a:r>
            <a:r>
              <a:rPr sz="1700" lang="en-US">
                <a:highlight>
                  <a:srgbClr val="FFFFFF"/>
                </a:highlight>
              </a:rPr>
              <a:t>: Categorical : The occupation of a person.</a:t>
            </a:r>
            <a:endParaRPr sz="1700">
              <a:highlight>
                <a:srgbClr val="FFFFFF"/>
              </a:highlight>
            </a:endParaRPr>
          </a:p>
          <a:p>
            <a:pPr algn="l" indent="-336550" lvl="0" marL="457200" rtl="0">
              <a:lnSpc>
                <a:spcPct val="115000"/>
              </a:lnSpc>
              <a:spcBef>
                <a:spcPts val="0"/>
              </a:spcBef>
              <a:spcAft>
                <a:spcPts val="0"/>
              </a:spcAft>
              <a:buSzPts val="1700"/>
              <a:buFont typeface="Arial"/>
              <a:buChar char="●"/>
            </a:pPr>
            <a:r>
              <a:rPr b="1" sz="1700" lang="en-US">
                <a:highlight>
                  <a:srgbClr val="FFFFFF"/>
                </a:highlight>
              </a:rPr>
              <a:t>Race</a:t>
            </a:r>
            <a:r>
              <a:rPr sz="1700" lang="en-US">
                <a:highlight>
                  <a:srgbClr val="FFFFFF"/>
                </a:highlight>
              </a:rPr>
              <a:t>: Categorical</a:t>
            </a:r>
            <a:endParaRPr sz="1700">
              <a:highlight>
                <a:srgbClr val="FFFFFF"/>
              </a:highlight>
            </a:endParaRPr>
          </a:p>
        </p:txBody>
      </p:sp>
      <p:pic>
        <p:nvPicPr>
          <p:cNvPr id="2097153" name="Google Shape;291;p40"/>
          <p:cNvPicPr preferRelativeResize="0">
            <a:picLocks/>
          </p:cNvPicPr>
          <p:nvPr/>
        </p:nvPicPr>
        <p:blipFill rotWithShape="1">
          <a:blip xmlns:r="http://schemas.openxmlformats.org/officeDocument/2006/relationships" r:embed="rId1">
            <a:alphaModFix/>
          </a:blip>
          <a:srcRect l="15532" t="14964" r="50455" b="45011"/>
          <a:stretch>
            <a:fillRect/>
          </a:stretch>
        </p:blipFill>
        <p:spPr>
          <a:xfrm>
            <a:off x="4699322" y="1516283"/>
            <a:ext cx="4236334" cy="2639027"/>
          </a:xfrm>
          <a:prstGeom prst="rect"/>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7" name="Shape 280"/>
        <p:cNvGrpSpPr/>
        <p:nvPr/>
      </p:nvGrpSpPr>
      <p:grpSpPr>
        <a:xfrm>
          <a:off x="0" y="0"/>
          <a:ext cx="0" cy="0"/>
          <a:chOff x="0" y="0"/>
          <a:chExt cx="0" cy="0"/>
        </a:xfrm>
      </p:grpSpPr>
      <p:sp>
        <p:nvSpPr>
          <p:cNvPr id="1048637" name="Google Shape;281;p39"/>
          <p:cNvSpPr txBox="1">
            <a:spLocks noGrp="1"/>
          </p:cNvSpPr>
          <p:nvPr>
            <p:ph type="title"/>
          </p:nvPr>
        </p:nvSpPr>
        <p:spPr>
          <a:xfrm>
            <a:off x="254643" y="671331"/>
            <a:ext cx="8097032" cy="636608"/>
          </a:xfrm>
          <a:prstGeom prst="rect"/>
          <a:noFill/>
          <a:ln>
            <a:noFill/>
          </a:ln>
        </p:spPr>
        <p:txBody>
          <a:bodyPr anchor="b" anchorCtr="0" bIns="0" lIns="0" rIns="0" spcFirstLastPara="1" tIns="45700" wrap="square">
            <a:noAutofit/>
          </a:bodyPr>
          <a:p>
            <a:pPr algn="l" indent="0" lvl="0" marL="0" rtl="0">
              <a:lnSpc>
                <a:spcPct val="100000"/>
              </a:lnSpc>
              <a:spcBef>
                <a:spcPts val="0"/>
              </a:spcBef>
              <a:spcAft>
                <a:spcPts val="0"/>
              </a:spcAft>
              <a:buSzPts val="1800"/>
              <a:buNone/>
            </a:pPr>
            <a:r>
              <a:rPr b="1" sz="4000" lang="en-US" u="sng"/>
              <a:t>DATASET DESCRIPTION</a:t>
            </a:r>
            <a:endParaRPr sz="4000"/>
          </a:p>
        </p:txBody>
      </p:sp>
      <p:sp>
        <p:nvSpPr>
          <p:cNvPr id="1048638" name="Google Shape;282;p39"/>
          <p:cNvSpPr txBox="1">
            <a:spLocks noGrp="1"/>
          </p:cNvSpPr>
          <p:nvPr>
            <p:ph type="body" idx="1"/>
          </p:nvPr>
        </p:nvSpPr>
        <p:spPr>
          <a:xfrm>
            <a:off x="428100" y="1655179"/>
            <a:ext cx="3658200" cy="3260049"/>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710"/>
              <a:buNone/>
            </a:pPr>
            <a:r>
              <a:rPr sz="2350" lang="en-US">
                <a:highlight>
                  <a:srgbClr val="FFFFFF"/>
                </a:highlight>
              </a:rPr>
              <a:t>The income dataset is taken from kaggle website  and is expected to be extracted from 1994 U.S. Census database.</a:t>
            </a:r>
            <a:endParaRPr sz="2350">
              <a:highlight>
                <a:srgbClr val="FFFFFF"/>
              </a:highlight>
            </a:endParaRPr>
          </a:p>
          <a:p>
            <a:pPr algn="l" indent="0" lvl="0" marL="0" rtl="0">
              <a:lnSpc>
                <a:spcPct val="100000"/>
              </a:lnSpc>
              <a:spcBef>
                <a:spcPts val="0"/>
              </a:spcBef>
              <a:spcAft>
                <a:spcPts val="0"/>
              </a:spcAft>
              <a:buSzPts val="1710"/>
              <a:buNone/>
            </a:pPr>
            <a:endParaRPr sz="2350">
              <a:highlight>
                <a:srgbClr val="FFFFFF"/>
              </a:highlight>
            </a:endParaRPr>
          </a:p>
          <a:p>
            <a:pPr algn="l" indent="0" lvl="0" marL="0" rtl="0">
              <a:lnSpc>
                <a:spcPct val="100000"/>
              </a:lnSpc>
              <a:spcBef>
                <a:spcPts val="0"/>
              </a:spcBef>
              <a:spcAft>
                <a:spcPts val="0"/>
              </a:spcAft>
              <a:buSzPts val="1710"/>
              <a:buNone/>
            </a:pPr>
            <a:r>
              <a:rPr sz="2350" lang="en-US">
                <a:highlight>
                  <a:srgbClr val="FFFFFF"/>
                </a:highlight>
              </a:rPr>
              <a:t>Size ~ 4 MB</a:t>
            </a:r>
            <a:endParaRPr sz="2350">
              <a:highlight>
                <a:srgbClr val="FFFFFF"/>
              </a:highlight>
            </a:endParaRPr>
          </a:p>
          <a:p>
            <a:pPr algn="l" indent="0" lvl="0" marL="0" rtl="0">
              <a:lnSpc>
                <a:spcPct val="100000"/>
              </a:lnSpc>
              <a:spcBef>
                <a:spcPts val="0"/>
              </a:spcBef>
              <a:spcAft>
                <a:spcPts val="0"/>
              </a:spcAft>
              <a:buSzPts val="1710"/>
              <a:buNone/>
            </a:pPr>
            <a:endParaRPr sz="2350">
              <a:highlight>
                <a:srgbClr val="FFFFFF"/>
              </a:highlight>
            </a:endParaRPr>
          </a:p>
          <a:p>
            <a:pPr algn="l" indent="0" lvl="0" marL="0" rtl="0">
              <a:lnSpc>
                <a:spcPct val="100000"/>
              </a:lnSpc>
              <a:spcBef>
                <a:spcPts val="0"/>
              </a:spcBef>
              <a:spcAft>
                <a:spcPts val="0"/>
              </a:spcAft>
              <a:buSzPts val="1710"/>
              <a:buNone/>
            </a:pPr>
            <a:r>
              <a:rPr sz="2350" lang="en-US">
                <a:highlight>
                  <a:srgbClr val="FFFFFF"/>
                </a:highlight>
              </a:rPr>
              <a:t>(48842 x 15)</a:t>
            </a:r>
            <a:endParaRPr sz="2350">
              <a:highlight>
                <a:srgbClr val="FFFFFF"/>
              </a:highlight>
            </a:endParaRPr>
          </a:p>
          <a:p>
            <a:pPr algn="l" indent="0" lvl="0" marL="0" rtl="0">
              <a:lnSpc>
                <a:spcPct val="100000"/>
              </a:lnSpc>
              <a:spcBef>
                <a:spcPts val="0"/>
              </a:spcBef>
              <a:spcAft>
                <a:spcPts val="0"/>
              </a:spcAft>
              <a:buSzPts val="1710"/>
              <a:buNone/>
            </a:pPr>
            <a:endParaRPr sz="2350">
              <a:highlight>
                <a:srgbClr val="FFFFFF"/>
              </a:highlight>
            </a:endParaRPr>
          </a:p>
          <a:p>
            <a:pPr algn="l" indent="0" lvl="0" marL="0" rtl="0">
              <a:lnSpc>
                <a:spcPct val="100000"/>
              </a:lnSpc>
              <a:spcBef>
                <a:spcPts val="0"/>
              </a:spcBef>
              <a:spcAft>
                <a:spcPts val="0"/>
              </a:spcAft>
              <a:buSzPts val="1710"/>
              <a:buNone/>
            </a:pPr>
            <a:endParaRPr sz="2350">
              <a:highlight>
                <a:srgbClr val="FFFFFF"/>
              </a:highlight>
            </a:endParaRPr>
          </a:p>
        </p:txBody>
      </p:sp>
      <p:pic>
        <p:nvPicPr>
          <p:cNvPr id="2097154" name="Google Shape;283;p39"/>
          <p:cNvPicPr preferRelativeResize="0">
            <a:picLocks/>
          </p:cNvPicPr>
          <p:nvPr/>
        </p:nvPicPr>
        <p:blipFill rotWithShape="1">
          <a:blip xmlns:r="http://schemas.openxmlformats.org/officeDocument/2006/relationships" r:embed="rId1">
            <a:alphaModFix/>
          </a:blip>
          <a:srcRect l="19608" t="31506" r="56313" b="17651"/>
          <a:stretch>
            <a:fillRect/>
          </a:stretch>
        </p:blipFill>
        <p:spPr>
          <a:xfrm>
            <a:off x="4389728" y="1504708"/>
            <a:ext cx="4395873" cy="4006605"/>
          </a:xfrm>
          <a:prstGeom prst="rect"/>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0" name="Shape 295"/>
        <p:cNvGrpSpPr/>
        <p:nvPr/>
      </p:nvGrpSpPr>
      <p:grpSpPr>
        <a:xfrm>
          <a:off x="0" y="0"/>
          <a:ext cx="0" cy="0"/>
          <a:chOff x="0" y="0"/>
          <a:chExt cx="0" cy="0"/>
        </a:xfrm>
      </p:grpSpPr>
      <p:sp>
        <p:nvSpPr>
          <p:cNvPr id="1048642" name="Google Shape;296;p41"/>
          <p:cNvSpPr txBox="1">
            <a:spLocks noGrp="1"/>
          </p:cNvSpPr>
          <p:nvPr>
            <p:ph type="body" idx="1"/>
          </p:nvPr>
        </p:nvSpPr>
        <p:spPr>
          <a:xfrm>
            <a:off x="69050" y="4062714"/>
            <a:ext cx="8172125" cy="1207640"/>
          </a:xfrm>
          <a:prstGeom prst="rect"/>
          <a:noFill/>
          <a:ln>
            <a:noFill/>
          </a:ln>
        </p:spPr>
        <p:txBody>
          <a:bodyPr anchor="t" anchorCtr="0" bIns="45700" lIns="91425" rIns="91425" spcFirstLastPara="1" tIns="45700" wrap="square">
            <a:noAutofit/>
          </a:bodyPr>
          <a:p>
            <a:pPr algn="l" indent="-336550" lvl="0" marL="457200" rtl="0">
              <a:lnSpc>
                <a:spcPct val="100000"/>
              </a:lnSpc>
              <a:spcBef>
                <a:spcPts val="360"/>
              </a:spcBef>
              <a:spcAft>
                <a:spcPts val="0"/>
              </a:spcAft>
              <a:buSzPts val="1700"/>
              <a:buFont typeface="Arial"/>
              <a:buChar char="•"/>
            </a:pPr>
            <a:r>
              <a:rPr b="1" sz="1700" lang="en-US"/>
              <a:t>Native Country</a:t>
            </a:r>
            <a:r>
              <a:rPr sz="1700" lang="en-US"/>
              <a:t>: The native Country of a person</a:t>
            </a:r>
            <a:endParaRPr sz="1700"/>
          </a:p>
          <a:p>
            <a:pPr algn="l" indent="-336550" lvl="0" marL="457200" rtl="0">
              <a:lnSpc>
                <a:spcPct val="100000"/>
              </a:lnSpc>
              <a:spcBef>
                <a:spcPts val="360"/>
              </a:spcBef>
              <a:spcAft>
                <a:spcPts val="0"/>
              </a:spcAft>
              <a:buSzPts val="1700"/>
              <a:buFont typeface="Arial"/>
              <a:buChar char="•"/>
            </a:pPr>
            <a:r>
              <a:rPr b="1" sz="1700" lang="en-US"/>
              <a:t>Capital Gain and Loss </a:t>
            </a:r>
            <a:r>
              <a:rPr sz="1700" lang="en-US"/>
              <a:t>: The net capital gain or loss acc to the person from the previous year.</a:t>
            </a:r>
            <a:endParaRPr sz="1700"/>
          </a:p>
          <a:p>
            <a:pPr algn="l" indent="-336550" lvl="0" marL="457200" rtl="0">
              <a:lnSpc>
                <a:spcPct val="100000"/>
              </a:lnSpc>
              <a:spcBef>
                <a:spcPts val="360"/>
              </a:spcBef>
              <a:spcAft>
                <a:spcPts val="0"/>
              </a:spcAft>
              <a:buSzPts val="1870"/>
              <a:buFont typeface="Arial"/>
              <a:buChar char="•"/>
            </a:pPr>
            <a:r>
              <a:rPr b="1" sz="1700" lang="en-US"/>
              <a:t>Hours per Week</a:t>
            </a:r>
            <a:r>
              <a:rPr sz="1700" lang="en-US"/>
              <a:t>: The net hours a person works in a week.</a:t>
            </a:r>
            <a:endParaRPr sz="1700"/>
          </a:p>
          <a:p>
            <a:pPr algn="l" indent="0" lvl="0" marL="0" rtl="0">
              <a:lnSpc>
                <a:spcPct val="100000"/>
              </a:lnSpc>
              <a:spcBef>
                <a:spcPts val="360"/>
              </a:spcBef>
              <a:spcAft>
                <a:spcPts val="0"/>
              </a:spcAft>
              <a:buSzPts val="1710"/>
              <a:buNone/>
            </a:pPr>
            <a:endParaRPr sz="1700"/>
          </a:p>
        </p:txBody>
      </p:sp>
      <p:pic>
        <p:nvPicPr>
          <p:cNvPr id="2097155" name="Google Shape;297;p41"/>
          <p:cNvPicPr preferRelativeResize="0">
            <a:picLocks/>
          </p:cNvPicPr>
          <p:nvPr/>
        </p:nvPicPr>
        <p:blipFill rotWithShape="1">
          <a:blip xmlns:r="http://schemas.openxmlformats.org/officeDocument/2006/relationships" r:embed="rId1">
            <a:alphaModFix/>
          </a:blip>
          <a:srcRect l="15498" t="20331" r="47111" b="38831"/>
          <a:stretch>
            <a:fillRect/>
          </a:stretch>
        </p:blipFill>
        <p:spPr>
          <a:xfrm>
            <a:off x="3889094" y="1183958"/>
            <a:ext cx="4925782" cy="2588875"/>
          </a:xfrm>
          <a:prstGeom prst="rect"/>
          <a:noFill/>
          <a:ln>
            <a:noFill/>
          </a:ln>
        </p:spPr>
      </p:pic>
      <p:sp>
        <p:nvSpPr>
          <p:cNvPr id="1048643" name="Google Shape;298;p41"/>
          <p:cNvSpPr txBox="1"/>
          <p:nvPr/>
        </p:nvSpPr>
        <p:spPr>
          <a:xfrm>
            <a:off x="69050" y="592146"/>
            <a:ext cx="8513400" cy="698250"/>
          </a:xfrm>
          <a:prstGeom prst="rect"/>
          <a:noFill/>
          <a:ln>
            <a:noFill/>
          </a:ln>
        </p:spPr>
        <p:txBody>
          <a:bodyPr anchor="t" anchorCtr="0" bIns="91425" lIns="91425" rIns="91425" spcFirstLastPara="1" tIns="91425" wrap="square">
            <a:noAutofit/>
          </a:bodyPr>
          <a:p>
            <a:pPr algn="l" indent="-336550" lvl="0" marL="457200" marR="0" rtl="0">
              <a:lnSpc>
                <a:spcPct val="100000"/>
              </a:lnSpc>
              <a:spcBef>
                <a:spcPts val="360"/>
              </a:spcBef>
              <a:spcAft>
                <a:spcPts val="0"/>
              </a:spcAft>
              <a:buClr>
                <a:schemeClr val="accent3"/>
              </a:buClr>
              <a:buSzPts val="1700"/>
              <a:buFont typeface="Arial"/>
              <a:buChar char="•"/>
            </a:pPr>
            <a:r>
              <a:rPr b="1" cap="none" sz="1700" i="0" lang="en-US" strike="noStrike" u="none">
                <a:solidFill>
                  <a:schemeClr val="dk1"/>
                </a:solidFill>
                <a:latin typeface="Constantia"/>
                <a:ea typeface="Constantia"/>
                <a:cs typeface="Constantia"/>
                <a:sym typeface="Constantia"/>
              </a:rPr>
              <a:t>Education &amp; Education Number</a:t>
            </a:r>
            <a:r>
              <a:rPr b="0" cap="none" sz="1700" i="0" lang="en-US" strike="noStrike" u="none">
                <a:solidFill>
                  <a:schemeClr val="dk1"/>
                </a:solidFill>
                <a:latin typeface="Constantia"/>
                <a:ea typeface="Constantia"/>
                <a:cs typeface="Constantia"/>
                <a:sym typeface="Constantia"/>
              </a:rPr>
              <a:t>: The highest level of education of a person and it’s depiction as an integer.</a:t>
            </a:r>
            <a:endParaRPr b="0" cap="none" sz="1400" i="0" strike="noStrike" u="none">
              <a:solidFill>
                <a:srgbClr val="000000"/>
              </a:solidFill>
              <a:latin typeface="Arial"/>
              <a:ea typeface="Arial"/>
              <a:cs typeface="Arial"/>
              <a:sym typeface="Arial"/>
            </a:endParaRPr>
          </a:p>
        </p:txBody>
      </p:sp>
      <p:sp>
        <p:nvSpPr>
          <p:cNvPr id="1048644" name="Google Shape;299;p41"/>
          <p:cNvSpPr txBox="1"/>
          <p:nvPr/>
        </p:nvSpPr>
        <p:spPr>
          <a:xfrm>
            <a:off x="69048" y="1290396"/>
            <a:ext cx="3785321" cy="2628750"/>
          </a:xfrm>
          <a:prstGeom prst="rect"/>
          <a:noFill/>
          <a:ln>
            <a:noFill/>
          </a:ln>
        </p:spPr>
        <p:txBody>
          <a:bodyPr anchor="t" anchorCtr="0" bIns="91425" lIns="91425" rIns="91425" spcFirstLastPara="1" tIns="91425" wrap="square">
            <a:noAutofit/>
          </a:bodyPr>
          <a:p>
            <a:pPr algn="l" indent="-336550" lvl="0" marL="457200" marR="0" rtl="0">
              <a:lnSpc>
                <a:spcPct val="100000"/>
              </a:lnSpc>
              <a:spcBef>
                <a:spcPts val="360"/>
              </a:spcBef>
              <a:spcAft>
                <a:spcPts val="0"/>
              </a:spcAft>
              <a:buClr>
                <a:schemeClr val="accent3"/>
              </a:buClr>
              <a:buSzPts val="1700"/>
              <a:buFont typeface="Arial"/>
              <a:buChar char="•"/>
            </a:pPr>
            <a:r>
              <a:rPr b="1" cap="none" sz="1700" i="0" lang="en-US" strike="noStrike" u="none">
                <a:solidFill>
                  <a:schemeClr val="dk1"/>
                </a:solidFill>
                <a:latin typeface="Constantia"/>
                <a:ea typeface="Constantia"/>
                <a:cs typeface="Constantia"/>
                <a:sym typeface="Constantia"/>
              </a:rPr>
              <a:t>Relationship:</a:t>
            </a:r>
            <a:r>
              <a:rPr b="0" cap="none" sz="1700" i="0" lang="en-US" strike="noStrike" u="none">
                <a:solidFill>
                  <a:schemeClr val="dk1"/>
                </a:solidFill>
                <a:latin typeface="Constantia"/>
                <a:ea typeface="Constantia"/>
                <a:cs typeface="Constantia"/>
                <a:sym typeface="Constantia"/>
              </a:rPr>
              <a:t> The relationship of a person in the family.</a:t>
            </a:r>
            <a:endParaRPr b="0" cap="none" sz="1700" i="0" strike="noStrike" u="none">
              <a:solidFill>
                <a:schemeClr val="dk1"/>
              </a:solidFill>
              <a:latin typeface="Constantia"/>
              <a:ea typeface="Constantia"/>
              <a:cs typeface="Constantia"/>
              <a:sym typeface="Constantia"/>
            </a:endParaRPr>
          </a:p>
          <a:p>
            <a:pPr algn="l" indent="-228600" lvl="0" marL="457200" marR="0" rtl="0">
              <a:lnSpc>
                <a:spcPct val="100000"/>
              </a:lnSpc>
              <a:spcBef>
                <a:spcPts val="360"/>
              </a:spcBef>
              <a:spcAft>
                <a:spcPts val="0"/>
              </a:spcAft>
              <a:buClr>
                <a:schemeClr val="accent3"/>
              </a:buClr>
              <a:buSzPts val="1700"/>
              <a:buFont typeface="Noto Sans Symbols"/>
              <a:buNone/>
            </a:pPr>
            <a:endParaRPr b="0" cap="none" sz="1700" i="0" strike="noStrike" u="none">
              <a:solidFill>
                <a:schemeClr val="dk1"/>
              </a:solidFill>
              <a:latin typeface="Constantia"/>
              <a:ea typeface="Constantia"/>
              <a:cs typeface="Constantia"/>
              <a:sym typeface="Constantia"/>
            </a:endParaRPr>
          </a:p>
          <a:p>
            <a:pPr algn="l" indent="-336550" lvl="0" marL="457200" marR="0" rtl="0">
              <a:lnSpc>
                <a:spcPct val="100000"/>
              </a:lnSpc>
              <a:spcBef>
                <a:spcPts val="360"/>
              </a:spcBef>
              <a:spcAft>
                <a:spcPts val="0"/>
              </a:spcAft>
              <a:buClr>
                <a:schemeClr val="accent3"/>
              </a:buClr>
              <a:buSzPts val="1700"/>
              <a:buFont typeface="Arial"/>
              <a:buChar char="•"/>
            </a:pPr>
            <a:r>
              <a:rPr b="1" cap="none" sz="1700" i="0" lang="en-US" strike="noStrike" u="none">
                <a:solidFill>
                  <a:schemeClr val="dk1"/>
                </a:solidFill>
                <a:latin typeface="Constantia"/>
                <a:ea typeface="Constantia"/>
                <a:cs typeface="Constantia"/>
                <a:sym typeface="Constantia"/>
              </a:rPr>
              <a:t>Gender</a:t>
            </a:r>
            <a:r>
              <a:rPr b="0" cap="none" sz="1700" i="0" lang="en-US" strike="noStrike" u="none">
                <a:solidFill>
                  <a:schemeClr val="dk1"/>
                </a:solidFill>
                <a:latin typeface="Constantia"/>
                <a:ea typeface="Constantia"/>
                <a:cs typeface="Constantia"/>
                <a:sym typeface="Constantia"/>
              </a:rPr>
              <a:t>: Sex of the person.</a:t>
            </a:r>
            <a:endParaRPr b="0" cap="none" sz="1700" i="0" strike="noStrike" u="none">
              <a:solidFill>
                <a:schemeClr val="dk1"/>
              </a:solidFill>
              <a:latin typeface="Constantia"/>
              <a:ea typeface="Constantia"/>
              <a:cs typeface="Constantia"/>
              <a:sym typeface="Constantia"/>
            </a:endParaRPr>
          </a:p>
          <a:p>
            <a:pPr algn="l" indent="-228600" lvl="0" marL="457200" marR="0" rtl="0">
              <a:lnSpc>
                <a:spcPct val="100000"/>
              </a:lnSpc>
              <a:spcBef>
                <a:spcPts val="360"/>
              </a:spcBef>
              <a:spcAft>
                <a:spcPts val="0"/>
              </a:spcAft>
              <a:buClr>
                <a:schemeClr val="accent3"/>
              </a:buClr>
              <a:buSzPts val="1700"/>
              <a:buFont typeface="Noto Sans Symbols"/>
              <a:buNone/>
            </a:pPr>
            <a:endParaRPr b="0" cap="none" sz="1700" i="0" strike="noStrike" u="none">
              <a:solidFill>
                <a:schemeClr val="dk1"/>
              </a:solidFill>
              <a:latin typeface="Constantia"/>
              <a:ea typeface="Constantia"/>
              <a:cs typeface="Constantia"/>
              <a:sym typeface="Constantia"/>
            </a:endParaRPr>
          </a:p>
          <a:p>
            <a:pPr algn="l" indent="-336550" lvl="0" marL="457200" marR="0" rtl="0">
              <a:lnSpc>
                <a:spcPct val="100000"/>
              </a:lnSpc>
              <a:spcBef>
                <a:spcPts val="360"/>
              </a:spcBef>
              <a:spcAft>
                <a:spcPts val="0"/>
              </a:spcAft>
              <a:buClr>
                <a:schemeClr val="accent3"/>
              </a:buClr>
              <a:buSzPts val="1700"/>
              <a:buFont typeface="Arial"/>
              <a:buChar char="•"/>
            </a:pPr>
            <a:r>
              <a:rPr b="1" cap="none" sz="1700" i="0" lang="en-US" strike="noStrike" u="none">
                <a:solidFill>
                  <a:schemeClr val="dk1"/>
                </a:solidFill>
                <a:latin typeface="Constantia"/>
                <a:ea typeface="Constantia"/>
                <a:cs typeface="Constantia"/>
                <a:sym typeface="Constantia"/>
              </a:rPr>
              <a:t>fnlwgt</a:t>
            </a:r>
            <a:r>
              <a:rPr b="0" cap="none" sz="1700" i="0" lang="en-US" strike="noStrike" u="none">
                <a:solidFill>
                  <a:schemeClr val="dk1"/>
                </a:solidFill>
                <a:latin typeface="Constantia"/>
                <a:ea typeface="Constantia"/>
                <a:cs typeface="Constantia"/>
                <a:sym typeface="Constantia"/>
              </a:rPr>
              <a:t>: In other words, finalwgt  this is the no.of people the census believes the entry represents. </a:t>
            </a:r>
            <a:endParaRPr b="0" cap="none" sz="1700" i="0" strike="noStrike" u="none">
              <a:solidFill>
                <a:schemeClr val="dk1"/>
              </a:solidFill>
              <a:latin typeface="Constantia"/>
              <a:ea typeface="Constantia"/>
              <a:cs typeface="Constantia"/>
              <a:sym typeface="Constantia"/>
            </a:endParaRPr>
          </a:p>
          <a:p>
            <a:pPr algn="l" indent="-228600" lvl="0" marL="457200" marR="0" rtl="0">
              <a:lnSpc>
                <a:spcPct val="100000"/>
              </a:lnSpc>
              <a:spcBef>
                <a:spcPts val="360"/>
              </a:spcBef>
              <a:spcAft>
                <a:spcPts val="0"/>
              </a:spcAft>
              <a:buClr>
                <a:schemeClr val="accent3"/>
              </a:buClr>
              <a:buSzPts val="1700"/>
              <a:buFont typeface="Arial"/>
              <a:buNone/>
            </a:pPr>
            <a:endParaRPr b="0" cap="none" sz="1700" i="0" strike="noStrike" u="none">
              <a:solidFill>
                <a:schemeClr val="dk1"/>
              </a:solidFill>
              <a:latin typeface="Constantia"/>
              <a:ea typeface="Constantia"/>
              <a:cs typeface="Constantia"/>
              <a:sym typeface="Constantia"/>
            </a:endParaRPr>
          </a:p>
          <a:p>
            <a:pPr algn="l" indent="-228600" lvl="0" marL="457200" marR="0" rtl="0">
              <a:lnSpc>
                <a:spcPct val="100000"/>
              </a:lnSpc>
              <a:spcBef>
                <a:spcPts val="360"/>
              </a:spcBef>
              <a:spcAft>
                <a:spcPts val="0"/>
              </a:spcAft>
              <a:buClr>
                <a:schemeClr val="accent3"/>
              </a:buClr>
              <a:buSzPts val="1700"/>
              <a:buFont typeface="Arial"/>
              <a:buNone/>
            </a:pPr>
            <a:endParaRPr b="0" cap="none" sz="1700" i="0" strike="noStrike" u="none">
              <a:solidFill>
                <a:schemeClr val="dk1"/>
              </a:solidFill>
              <a:latin typeface="Constantia"/>
              <a:ea typeface="Constantia"/>
              <a:cs typeface="Constantia"/>
              <a:sym typeface="Constant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3" name="Shape 303"/>
        <p:cNvGrpSpPr/>
        <p:nvPr/>
      </p:nvGrpSpPr>
      <p:grpSpPr>
        <a:xfrm>
          <a:off x="0" y="0"/>
          <a:ext cx="0" cy="0"/>
          <a:chOff x="0" y="0"/>
          <a:chExt cx="0" cy="0"/>
        </a:xfrm>
      </p:grpSpPr>
      <p:sp>
        <p:nvSpPr>
          <p:cNvPr id="1048647" name="Google Shape;304;p42"/>
          <p:cNvSpPr txBox="1">
            <a:spLocks noGrp="1"/>
          </p:cNvSpPr>
          <p:nvPr>
            <p:ph type="title"/>
          </p:nvPr>
        </p:nvSpPr>
        <p:spPr>
          <a:xfrm>
            <a:off x="457200" y="586740"/>
            <a:ext cx="8229600" cy="779073"/>
          </a:xfrm>
          <a:prstGeom prst="rect"/>
          <a:noFill/>
          <a:ln>
            <a:noFill/>
          </a:ln>
        </p:spPr>
        <p:txBody>
          <a:bodyPr anchor="b" anchorCtr="0" bIns="0" lIns="0" rIns="0" spcFirstLastPara="1" tIns="45700" wrap="square">
            <a:noAutofit/>
          </a:bodyPr>
          <a:p>
            <a:pPr algn="l" indent="0" lvl="0" marL="0" rtl="0">
              <a:lnSpc>
                <a:spcPct val="100000"/>
              </a:lnSpc>
              <a:spcBef>
                <a:spcPts val="0"/>
              </a:spcBef>
              <a:spcAft>
                <a:spcPts val="0"/>
              </a:spcAft>
              <a:buClr>
                <a:schemeClr val="dk2"/>
              </a:buClr>
              <a:buSzPts val="1800"/>
              <a:buNone/>
            </a:pPr>
            <a:r>
              <a:rPr b="1" sz="4000" lang="en-US" u="sng"/>
              <a:t>Data Preprocessing</a:t>
            </a:r>
            <a:endParaRPr b="1" sz="4000" u="sng"/>
          </a:p>
        </p:txBody>
      </p:sp>
      <p:sp>
        <p:nvSpPr>
          <p:cNvPr id="1048648" name="Google Shape;305;p42"/>
          <p:cNvSpPr txBox="1">
            <a:spLocks noGrp="1"/>
          </p:cNvSpPr>
          <p:nvPr>
            <p:ph type="body" idx="1"/>
          </p:nvPr>
        </p:nvSpPr>
        <p:spPr>
          <a:xfrm>
            <a:off x="251521" y="1446835"/>
            <a:ext cx="4392488" cy="3598296"/>
          </a:xfrm>
          <a:prstGeom prst="rect"/>
          <a:noFill/>
          <a:ln>
            <a:noFill/>
          </a:ln>
        </p:spPr>
        <p:txBody>
          <a:bodyPr anchor="t" anchorCtr="0" bIns="45700" lIns="91425" rIns="91425" spcFirstLastPara="1" tIns="45700" wrap="square">
            <a:noAutofit/>
          </a:bodyPr>
          <a:p>
            <a:pPr algn="l" indent="-337185" lvl="0" marL="457200" rtl="0">
              <a:lnSpc>
                <a:spcPct val="100000"/>
              </a:lnSpc>
              <a:spcBef>
                <a:spcPts val="360"/>
              </a:spcBef>
              <a:spcAft>
                <a:spcPts val="0"/>
              </a:spcAft>
              <a:buSzPts val="2600"/>
              <a:buFont typeface="Arial"/>
              <a:buChar char="•"/>
            </a:pPr>
            <a:r>
              <a:rPr lang="en-US"/>
              <a:t>Loading the data.</a:t>
            </a:r>
          </a:p>
          <a:p>
            <a:pPr algn="l" indent="-337185" lvl="0" marL="457200" rtl="0">
              <a:lnSpc>
                <a:spcPct val="100000"/>
              </a:lnSpc>
              <a:spcBef>
                <a:spcPts val="360"/>
              </a:spcBef>
              <a:spcAft>
                <a:spcPts val="0"/>
              </a:spcAft>
              <a:buSzPts val="2600"/>
              <a:buFont typeface="Arial"/>
              <a:buChar char="•"/>
            </a:pPr>
            <a:r>
              <a:rPr lang="en-US"/>
              <a:t>Describing the data.</a:t>
            </a:r>
          </a:p>
          <a:p>
            <a:pPr algn="l" indent="-337185" lvl="0" marL="457200" rtl="0">
              <a:lnSpc>
                <a:spcPct val="100000"/>
              </a:lnSpc>
              <a:spcBef>
                <a:spcPts val="360"/>
              </a:spcBef>
              <a:spcAft>
                <a:spcPts val="0"/>
              </a:spcAft>
              <a:buSzPts val="2600"/>
              <a:buFont typeface="Arial"/>
              <a:buChar char="•"/>
            </a:pPr>
            <a:r>
              <a:rPr lang="en-US"/>
              <a:t>Removing insignificant columns.</a:t>
            </a:r>
          </a:p>
          <a:p>
            <a:pPr algn="l" indent="-337185" lvl="0" marL="457200" rtl="0">
              <a:lnSpc>
                <a:spcPct val="100000"/>
              </a:lnSpc>
              <a:spcBef>
                <a:spcPts val="360"/>
              </a:spcBef>
              <a:spcAft>
                <a:spcPts val="0"/>
              </a:spcAft>
              <a:buSzPts val="2600"/>
              <a:buFont typeface="Arial"/>
              <a:buChar char="•"/>
            </a:pPr>
            <a:r>
              <a:rPr lang="en-US"/>
              <a:t>Checking and Removing missing values.</a:t>
            </a:r>
          </a:p>
          <a:p>
            <a:pPr algn="l" indent="-337185" lvl="0" marL="457200" rtl="0">
              <a:lnSpc>
                <a:spcPct val="100000"/>
              </a:lnSpc>
              <a:spcBef>
                <a:spcPts val="360"/>
              </a:spcBef>
              <a:spcAft>
                <a:spcPts val="0"/>
              </a:spcAft>
              <a:buSzPts val="2600"/>
              <a:buFont typeface="Arial"/>
              <a:buChar char="•"/>
            </a:pPr>
            <a:r>
              <a:rPr lang="en-US"/>
              <a:t>Formatting Data.</a:t>
            </a:r>
          </a:p>
        </p:txBody>
      </p:sp>
      <p:pic>
        <p:nvPicPr>
          <p:cNvPr id="2097156" name="Google Shape;306;p42" descr="datsetpic.png"/>
          <p:cNvPicPr preferRelativeResize="0">
            <a:picLocks/>
          </p:cNvPicPr>
          <p:nvPr/>
        </p:nvPicPr>
        <p:blipFill rotWithShape="1">
          <a:blip xmlns:r="http://schemas.openxmlformats.org/officeDocument/2006/relationships" r:embed="rId1">
            <a:alphaModFix/>
          </a:blip>
          <a:srcRect/>
          <a:stretch>
            <a:fillRect/>
          </a:stretch>
        </p:blipFill>
        <p:spPr>
          <a:xfrm>
            <a:off x="4211961" y="1477347"/>
            <a:ext cx="4932040" cy="202607"/>
          </a:xfrm>
          <a:prstGeom prst="rect"/>
          <a:noFill/>
          <a:ln>
            <a:noFill/>
          </a:ln>
        </p:spPr>
      </p:pic>
      <p:pic>
        <p:nvPicPr>
          <p:cNvPr id="2097157" name="Google Shape;307;p42" descr="datsepic.png"/>
          <p:cNvPicPr preferRelativeResize="0">
            <a:picLocks/>
          </p:cNvPicPr>
          <p:nvPr/>
        </p:nvPicPr>
        <p:blipFill rotWithShape="1">
          <a:blip xmlns:r="http://schemas.openxmlformats.org/officeDocument/2006/relationships" r:embed="rId2">
            <a:alphaModFix/>
          </a:blip>
          <a:srcRect/>
          <a:stretch>
            <a:fillRect/>
          </a:stretch>
        </p:blipFill>
        <p:spPr>
          <a:xfrm>
            <a:off x="4499992" y="1897394"/>
            <a:ext cx="4427984" cy="1800200"/>
          </a:xfrm>
          <a:prstGeom prst="rect"/>
          <a:noFill/>
          <a:ln>
            <a:noFill/>
          </a:ln>
        </p:spPr>
      </p:pic>
      <p:pic>
        <p:nvPicPr>
          <p:cNvPr id="2097158" name="Google Shape;308;p42" descr="datset info.png"/>
          <p:cNvPicPr preferRelativeResize="0">
            <a:picLocks/>
          </p:cNvPicPr>
          <p:nvPr/>
        </p:nvPicPr>
        <p:blipFill rotWithShape="1">
          <a:blip xmlns:r="http://schemas.openxmlformats.org/officeDocument/2006/relationships" r:embed="rId3">
            <a:alphaModFix/>
          </a:blip>
          <a:srcRect/>
          <a:stretch>
            <a:fillRect/>
          </a:stretch>
        </p:blipFill>
        <p:spPr>
          <a:xfrm>
            <a:off x="4788027" y="3997628"/>
            <a:ext cx="3191321" cy="1395266"/>
          </a:xfrm>
          <a:prstGeom prst="rect"/>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6" name="Shape 312"/>
        <p:cNvGrpSpPr/>
        <p:nvPr/>
      </p:nvGrpSpPr>
      <p:grpSpPr>
        <a:xfrm>
          <a:off x="0" y="0"/>
          <a:ext cx="0" cy="0"/>
          <a:chOff x="0" y="0"/>
          <a:chExt cx="0" cy="0"/>
        </a:xfrm>
      </p:grpSpPr>
      <p:sp>
        <p:nvSpPr>
          <p:cNvPr id="1048651" name="Google Shape;313;p43"/>
          <p:cNvSpPr txBox="1">
            <a:spLocks noGrp="1"/>
          </p:cNvSpPr>
          <p:nvPr>
            <p:ph type="title"/>
          </p:nvPr>
        </p:nvSpPr>
        <p:spPr>
          <a:xfrm>
            <a:off x="457200" y="586740"/>
            <a:ext cx="8229600" cy="559154"/>
          </a:xfrm>
          <a:prstGeom prst="rect"/>
          <a:noFill/>
          <a:ln>
            <a:noFill/>
          </a:ln>
        </p:spPr>
        <p:txBody>
          <a:bodyPr anchor="b" anchorCtr="0" bIns="0" lIns="0" rIns="0" spcFirstLastPara="1" tIns="45700" wrap="square">
            <a:noAutofit/>
          </a:bodyPr>
          <a:p>
            <a:pPr algn="l" indent="0" lvl="0" marL="0" rtl="0">
              <a:lnSpc>
                <a:spcPct val="100000"/>
              </a:lnSpc>
              <a:spcBef>
                <a:spcPts val="0"/>
              </a:spcBef>
              <a:spcAft>
                <a:spcPts val="0"/>
              </a:spcAft>
              <a:buClr>
                <a:schemeClr val="dk2"/>
              </a:buClr>
              <a:buSzPts val="1800"/>
              <a:buNone/>
            </a:pPr>
            <a:r>
              <a:rPr b="1" sz="3240" lang="en-US" u="sng"/>
              <a:t>Removing Insignificant Columns</a:t>
            </a:r>
            <a:endParaRPr b="1" sz="3240" u="sng"/>
          </a:p>
        </p:txBody>
      </p:sp>
      <p:sp>
        <p:nvSpPr>
          <p:cNvPr id="1048652" name="Google Shape;314;p43"/>
          <p:cNvSpPr txBox="1">
            <a:spLocks noGrp="1"/>
          </p:cNvSpPr>
          <p:nvPr>
            <p:ph type="body" idx="1"/>
          </p:nvPr>
        </p:nvSpPr>
        <p:spPr>
          <a:xfrm>
            <a:off x="208344" y="1435261"/>
            <a:ext cx="8478456" cy="3835239"/>
          </a:xfrm>
          <a:prstGeom prst="rect"/>
          <a:noFill/>
          <a:ln>
            <a:noFill/>
          </a:ln>
        </p:spPr>
        <p:txBody>
          <a:bodyPr anchor="t" anchorCtr="0" bIns="45700" lIns="91425" rIns="91425" spcFirstLastPara="1" tIns="45700" wrap="square">
            <a:noAutofit/>
          </a:bodyPr>
          <a:p>
            <a:pPr algn="l" indent="-228600" lvl="0" marL="457200" rtl="0">
              <a:lnSpc>
                <a:spcPct val="100000"/>
              </a:lnSpc>
              <a:spcBef>
                <a:spcPts val="360"/>
              </a:spcBef>
              <a:spcAft>
                <a:spcPts val="0"/>
              </a:spcAft>
              <a:buSzPts val="1710"/>
              <a:buNone/>
            </a:pPr>
          </a:p>
        </p:txBody>
      </p:sp>
      <p:sp>
        <p:nvSpPr>
          <p:cNvPr id="1048653" name="Google Shape;315;p43"/>
          <p:cNvSpPr/>
          <p:nvPr/>
        </p:nvSpPr>
        <p:spPr>
          <a:xfrm>
            <a:off x="4425424" y="2489781"/>
            <a:ext cx="432048" cy="144016"/>
          </a:xfrm>
          <a:prstGeom prst="rightArrow">
            <a:avLst>
              <a:gd name="adj1" fmla="val 50000"/>
              <a:gd name="adj2" fmla="val 50000"/>
            </a:avLst>
          </a:prstGeom>
          <a:solidFill>
            <a:schemeClr val="accent1"/>
          </a:solidFill>
          <a:ln w="12700" cap="flat" cmpd="sng">
            <a:solidFill>
              <a:srgbClr val="0D5EA8"/>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sp>
        <p:nvSpPr>
          <p:cNvPr id="1048654" name="Google Shape;316;p43"/>
          <p:cNvSpPr txBox="1"/>
          <p:nvPr/>
        </p:nvSpPr>
        <p:spPr>
          <a:xfrm>
            <a:off x="323528" y="3923818"/>
            <a:ext cx="7778750" cy="1723549"/>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r>
              <a:rPr b="0" cap="none" sz="1400" i="0" lang="en-US" strike="noStrike" u="none">
                <a:solidFill>
                  <a:srgbClr val="000000"/>
                </a:solidFill>
                <a:latin typeface="Arial"/>
                <a:ea typeface="Arial"/>
                <a:cs typeface="Arial"/>
                <a:sym typeface="Arial"/>
              </a:rPr>
              <a:t> </a:t>
            </a:r>
            <a:r>
              <a:rPr b="0" cap="none" sz="1600" i="0" lang="en-US" strike="noStrike" u="none">
                <a:solidFill>
                  <a:srgbClr val="000000"/>
                </a:solidFill>
                <a:latin typeface="Constantia"/>
                <a:ea typeface="Constantia"/>
                <a:cs typeface="Constantia"/>
                <a:sym typeface="Constantia"/>
              </a:rPr>
              <a:t>Removing attributes form dataset which don’t affect our learning model:</a:t>
            </a:r>
            <a:endParaRPr b="0" cap="none" sz="1600" i="0" strike="noStrike" u="none">
              <a:solidFill>
                <a:srgbClr val="000000"/>
              </a:solidFill>
              <a:latin typeface="Constantia"/>
              <a:ea typeface="Constantia"/>
              <a:cs typeface="Constantia"/>
              <a:sym typeface="Constantia"/>
            </a:endParaRPr>
          </a:p>
          <a:p>
            <a:pPr algn="l" indent="-101600" lvl="0" marL="0" marR="0" rtl="0">
              <a:lnSpc>
                <a:spcPct val="100000"/>
              </a:lnSpc>
              <a:spcBef>
                <a:spcPts val="0"/>
              </a:spcBef>
              <a:spcAft>
                <a:spcPts val="0"/>
              </a:spcAft>
              <a:buClr>
                <a:srgbClr val="000000"/>
              </a:buClr>
              <a:buSzPts val="1600"/>
              <a:buFont typeface="Arial"/>
              <a:buChar char="•"/>
            </a:pPr>
            <a:r>
              <a:rPr b="0" cap="none" sz="1600" i="0" lang="en-US" strike="noStrike" u="none">
                <a:solidFill>
                  <a:srgbClr val="000000"/>
                </a:solidFill>
                <a:latin typeface="Constantia"/>
                <a:ea typeface="Constantia"/>
                <a:cs typeface="Constantia"/>
                <a:sym typeface="Constantia"/>
              </a:rPr>
              <a:t> Finalwgt , Education, relationship .</a:t>
            </a:r>
            <a:endParaRPr b="0" cap="none" sz="1600" i="0" strike="noStrike" u="none">
              <a:solidFill>
                <a:srgbClr val="000000"/>
              </a:solidFill>
              <a:latin typeface="Constantia"/>
              <a:ea typeface="Constantia"/>
              <a:cs typeface="Constantia"/>
              <a:sym typeface="Constantia"/>
            </a:endParaRPr>
          </a:p>
          <a:p>
            <a:pPr algn="l" indent="-101600" lvl="0" marL="0" marR="0" rtl="0">
              <a:lnSpc>
                <a:spcPct val="100000"/>
              </a:lnSpc>
              <a:spcBef>
                <a:spcPts val="0"/>
              </a:spcBef>
              <a:spcAft>
                <a:spcPts val="0"/>
              </a:spcAft>
              <a:buClr>
                <a:srgbClr val="000000"/>
              </a:buClr>
              <a:buSzPts val="1600"/>
              <a:buFont typeface="Arial"/>
              <a:buChar char="•"/>
            </a:pPr>
            <a:r>
              <a:rPr b="0" cap="none" sz="1600" i="0" lang="en-US" strike="noStrike" u="none">
                <a:solidFill>
                  <a:srgbClr val="000000"/>
                </a:solidFill>
                <a:latin typeface="Constantia"/>
                <a:ea typeface="Constantia"/>
                <a:cs typeface="Constantia"/>
                <a:sym typeface="Constantia"/>
              </a:rPr>
              <a:t> These  attributes  not  useful  for our analysis , had too much bad   data(outliers)  or zero/null values which leads to non-uniformity of data.</a:t>
            </a:r>
            <a:endParaRPr b="0" cap="none" sz="1600" i="0" strike="noStrike" u="none">
              <a:solidFill>
                <a:srgbClr val="000000"/>
              </a:solidFill>
              <a:latin typeface="Constantia"/>
              <a:ea typeface="Constantia"/>
              <a:cs typeface="Constantia"/>
              <a:sym typeface="Constantia"/>
            </a:endParaRPr>
          </a:p>
          <a:p>
            <a:pPr algn="l" indent="0" lvl="0" marL="0" marR="0" rtl="0">
              <a:lnSpc>
                <a:spcPct val="100000"/>
              </a:lnSpc>
              <a:spcBef>
                <a:spcPts val="0"/>
              </a:spcBef>
              <a:spcAft>
                <a:spcPts val="0"/>
              </a:spcAft>
              <a:buNone/>
            </a:pPr>
            <a:endParaRPr b="0" cap="none" sz="1400" i="0" strike="noStrike" u="none">
              <a:solidFill>
                <a:srgbClr val="000000"/>
              </a:solidFill>
              <a:latin typeface="Constantia"/>
              <a:ea typeface="Constantia"/>
              <a:cs typeface="Constantia"/>
              <a:sym typeface="Constantia"/>
            </a:endParaRPr>
          </a:p>
          <a:p>
            <a:pPr algn="l" indent="0" lvl="0" marL="0" marR="0" rtl="0">
              <a:lnSpc>
                <a:spcPct val="100000"/>
              </a:lnSpc>
              <a:spcBef>
                <a:spcPts val="0"/>
              </a:spcBef>
              <a:spcAft>
                <a:spcPts val="0"/>
              </a:spcAft>
              <a:buNone/>
            </a:pPr>
            <a:endParaRPr b="0" cap="none" sz="1400" i="0" strike="noStrike" u="none">
              <a:solidFill>
                <a:srgbClr val="000000"/>
              </a:solidFill>
              <a:latin typeface="Constantia"/>
              <a:ea typeface="Constantia"/>
              <a:cs typeface="Constantia"/>
              <a:sym typeface="Constantia"/>
            </a:endParaRPr>
          </a:p>
          <a:p>
            <a:pPr algn="l" indent="0" lvl="0" marL="0" marR="0" rtl="0">
              <a:lnSpc>
                <a:spcPct val="100000"/>
              </a:lnSpc>
              <a:spcBef>
                <a:spcPts val="0"/>
              </a:spcBef>
              <a:spcAft>
                <a:spcPts val="0"/>
              </a:spcAft>
              <a:buNone/>
            </a:pPr>
            <a:endParaRPr b="0" cap="none" sz="1400" i="0" strike="noStrike" u="none">
              <a:solidFill>
                <a:srgbClr val="000000"/>
              </a:solidFill>
              <a:latin typeface="Arial"/>
              <a:ea typeface="Arial"/>
              <a:cs typeface="Arial"/>
              <a:sym typeface="Arial"/>
            </a:endParaRPr>
          </a:p>
        </p:txBody>
      </p:sp>
      <p:pic>
        <p:nvPicPr>
          <p:cNvPr id="2097159" name="Google Shape;317;p43" descr="aattr.png"/>
          <p:cNvPicPr preferRelativeResize="0">
            <a:picLocks/>
          </p:cNvPicPr>
          <p:nvPr/>
        </p:nvPicPr>
        <p:blipFill rotWithShape="1">
          <a:blip xmlns:r="http://schemas.openxmlformats.org/officeDocument/2006/relationships" r:embed="rId1">
            <a:alphaModFix/>
          </a:blip>
          <a:srcRect/>
          <a:stretch>
            <a:fillRect/>
          </a:stretch>
        </p:blipFill>
        <p:spPr>
          <a:xfrm>
            <a:off x="372398" y="1493134"/>
            <a:ext cx="4014407" cy="2013996"/>
          </a:xfrm>
          <a:prstGeom prst="rect"/>
          <a:noFill/>
          <a:ln>
            <a:noFill/>
          </a:ln>
        </p:spPr>
      </p:pic>
      <p:pic>
        <p:nvPicPr>
          <p:cNvPr id="2097160" name="Google Shape;318;p43" descr="aattrremoved.png"/>
          <p:cNvPicPr preferRelativeResize="0">
            <a:picLocks/>
          </p:cNvPicPr>
          <p:nvPr/>
        </p:nvPicPr>
        <p:blipFill rotWithShape="1">
          <a:blip xmlns:r="http://schemas.openxmlformats.org/officeDocument/2006/relationships" r:embed="rId2">
            <a:alphaModFix/>
          </a:blip>
          <a:srcRect/>
          <a:stretch>
            <a:fillRect/>
          </a:stretch>
        </p:blipFill>
        <p:spPr>
          <a:xfrm>
            <a:off x="4896092" y="1551008"/>
            <a:ext cx="3669174" cy="2026102"/>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9" name="Shape 322"/>
        <p:cNvGrpSpPr/>
        <p:nvPr/>
      </p:nvGrpSpPr>
      <p:grpSpPr>
        <a:xfrm>
          <a:off x="0" y="0"/>
          <a:ext cx="0" cy="0"/>
          <a:chOff x="0" y="0"/>
          <a:chExt cx="0" cy="0"/>
        </a:xfrm>
      </p:grpSpPr>
      <p:sp>
        <p:nvSpPr>
          <p:cNvPr id="1048657" name="Google Shape;323;p44"/>
          <p:cNvSpPr txBox="1">
            <a:spLocks noGrp="1"/>
          </p:cNvSpPr>
          <p:nvPr>
            <p:ph type="title"/>
          </p:nvPr>
        </p:nvSpPr>
        <p:spPr>
          <a:xfrm>
            <a:off x="1259632" y="228866"/>
            <a:ext cx="6624736" cy="756426"/>
          </a:xfrm>
          <a:prstGeom prst="rect"/>
          <a:noFill/>
          <a:ln>
            <a:noFill/>
          </a:ln>
        </p:spPr>
        <p:txBody>
          <a:bodyPr anchor="b" anchorCtr="0" bIns="0" lIns="0" rIns="0" spcFirstLastPara="1" tIns="45700" wrap="square">
            <a:noAutofit/>
          </a:bodyPr>
          <a:p>
            <a:pPr algn="l" indent="0" lvl="0" marL="0" rtl="0">
              <a:lnSpc>
                <a:spcPct val="100000"/>
              </a:lnSpc>
              <a:spcBef>
                <a:spcPts val="0"/>
              </a:spcBef>
              <a:spcAft>
                <a:spcPts val="0"/>
              </a:spcAft>
              <a:buClr>
                <a:schemeClr val="dk2"/>
              </a:buClr>
              <a:buSzPts val="1800"/>
              <a:buNone/>
            </a:pPr>
            <a:r>
              <a:rPr b="1" sz="3200" lang="en-US" u="sng"/>
              <a:t>Checking and Removing missing values</a:t>
            </a:r>
            <a:endParaRPr b="1" sz="3200" u="sng"/>
          </a:p>
        </p:txBody>
      </p:sp>
      <p:pic>
        <p:nvPicPr>
          <p:cNvPr id="2097161" name="Google Shape;324;p44" descr="nanrow2.png"/>
          <p:cNvPicPr preferRelativeResize="0">
            <a:picLocks noGrp="1"/>
          </p:cNvPicPr>
          <p:nvPr>
            <p:ph type="body" idx="1"/>
          </p:nvPr>
        </p:nvPicPr>
        <p:blipFill rotWithShape="1">
          <a:blip xmlns:r="http://schemas.openxmlformats.org/officeDocument/2006/relationships" r:embed="rId1">
            <a:alphaModFix/>
          </a:blip>
          <a:srcRect/>
          <a:stretch>
            <a:fillRect/>
          </a:stretch>
        </p:blipFill>
        <p:spPr>
          <a:xfrm>
            <a:off x="323528" y="1057300"/>
            <a:ext cx="3362795" cy="1543265"/>
          </a:xfrm>
          <a:prstGeom prst="rect"/>
          <a:noFill/>
          <a:ln>
            <a:noFill/>
          </a:ln>
        </p:spPr>
      </p:pic>
      <p:sp>
        <p:nvSpPr>
          <p:cNvPr id="1048658" name="Google Shape;325;p44"/>
          <p:cNvSpPr/>
          <p:nvPr/>
        </p:nvSpPr>
        <p:spPr>
          <a:xfrm>
            <a:off x="3923928" y="1777380"/>
            <a:ext cx="618368" cy="268608"/>
          </a:xfrm>
          <a:prstGeom prst="rightArrow">
            <a:avLst>
              <a:gd name="adj1" fmla="val 50000"/>
              <a:gd name="adj2" fmla="val 50000"/>
            </a:avLst>
          </a:prstGeom>
          <a:solidFill>
            <a:schemeClr val="accent1"/>
          </a:solidFill>
          <a:ln w="12700" cap="flat" cmpd="sng">
            <a:solidFill>
              <a:srgbClr val="0D5EA8"/>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pic>
        <p:nvPicPr>
          <p:cNvPr id="2097162" name="Google Shape;326;p44" descr="nanrow1.png"/>
          <p:cNvPicPr preferRelativeResize="0">
            <a:picLocks/>
          </p:cNvPicPr>
          <p:nvPr/>
        </p:nvPicPr>
        <p:blipFill rotWithShape="1">
          <a:blip xmlns:r="http://schemas.openxmlformats.org/officeDocument/2006/relationships" r:embed="rId2">
            <a:alphaModFix/>
          </a:blip>
          <a:srcRect/>
          <a:stretch>
            <a:fillRect/>
          </a:stretch>
        </p:blipFill>
        <p:spPr>
          <a:xfrm>
            <a:off x="4572000" y="1129308"/>
            <a:ext cx="4084554" cy="1495634"/>
          </a:xfrm>
          <a:prstGeom prst="rect"/>
          <a:noFill/>
          <a:ln>
            <a:noFill/>
          </a:ln>
        </p:spPr>
      </p:pic>
      <p:sp>
        <p:nvSpPr>
          <p:cNvPr id="1048659" name="Google Shape;327;p44"/>
          <p:cNvSpPr txBox="1"/>
          <p:nvPr/>
        </p:nvSpPr>
        <p:spPr>
          <a:xfrm>
            <a:off x="4572000" y="2641477"/>
            <a:ext cx="4572001" cy="307777"/>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r>
              <a:rPr b="0" cap="none" sz="1400" i="0" lang="en-US" strike="noStrike" u="none">
                <a:solidFill>
                  <a:srgbClr val="000000"/>
                </a:solidFill>
                <a:latin typeface="Arial"/>
                <a:ea typeface="Arial"/>
                <a:cs typeface="Arial"/>
                <a:sym typeface="Arial"/>
              </a:rPr>
              <a:t>Firstly  Replacing “?” values to NaN with the help of np.nan</a:t>
            </a:r>
            <a:endParaRPr b="0" cap="none" sz="1400" i="0" strike="noStrike" u="none">
              <a:solidFill>
                <a:srgbClr val="000000"/>
              </a:solidFill>
              <a:latin typeface="Arial"/>
              <a:ea typeface="Arial"/>
              <a:cs typeface="Arial"/>
              <a:sym typeface="Arial"/>
            </a:endParaRPr>
          </a:p>
        </p:txBody>
      </p:sp>
      <p:sp>
        <p:nvSpPr>
          <p:cNvPr id="1048660" name="Google Shape;328;p44"/>
          <p:cNvSpPr/>
          <p:nvPr/>
        </p:nvSpPr>
        <p:spPr>
          <a:xfrm>
            <a:off x="6732240" y="3001516"/>
            <a:ext cx="144016" cy="288032"/>
          </a:xfrm>
          <a:prstGeom prst="downArrow">
            <a:avLst>
              <a:gd name="adj1" fmla="val 50000"/>
              <a:gd name="adj2" fmla="val 50000"/>
            </a:avLst>
          </a:prstGeom>
          <a:solidFill>
            <a:schemeClr val="accent1"/>
          </a:solidFill>
          <a:ln w="12700" cap="flat" cmpd="sng">
            <a:solidFill>
              <a:srgbClr val="0D5EA8"/>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pic>
        <p:nvPicPr>
          <p:cNvPr id="2097163" name="Google Shape;329;p44" descr="nanrows.png"/>
          <p:cNvPicPr preferRelativeResize="0">
            <a:picLocks/>
          </p:cNvPicPr>
          <p:nvPr/>
        </p:nvPicPr>
        <p:blipFill rotWithShape="1">
          <a:blip xmlns:r="http://schemas.openxmlformats.org/officeDocument/2006/relationships" r:embed="rId3">
            <a:alphaModFix/>
          </a:blip>
          <a:srcRect/>
          <a:stretch>
            <a:fillRect/>
          </a:stretch>
        </p:blipFill>
        <p:spPr>
          <a:xfrm>
            <a:off x="4283968" y="3289548"/>
            <a:ext cx="4694804" cy="1589497"/>
          </a:xfrm>
          <a:prstGeom prst="rect"/>
          <a:noFill/>
          <a:ln>
            <a:noFill/>
          </a:ln>
        </p:spPr>
      </p:pic>
      <p:sp>
        <p:nvSpPr>
          <p:cNvPr id="1048661" name="Google Shape;330;p44"/>
          <p:cNvSpPr txBox="1"/>
          <p:nvPr/>
        </p:nvSpPr>
        <p:spPr>
          <a:xfrm>
            <a:off x="683568" y="3937619"/>
            <a:ext cx="3456384" cy="738664"/>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r>
              <a:rPr b="0" cap="none" sz="1400" i="0" lang="en-US" strike="noStrike" u="none">
                <a:solidFill>
                  <a:srgbClr val="000000"/>
                </a:solidFill>
                <a:latin typeface="Arial"/>
                <a:ea typeface="Arial"/>
                <a:cs typeface="Arial"/>
                <a:sym typeface="Arial"/>
              </a:rPr>
              <a:t>Dropping all rows containing nan values using dropna() function of numpy.</a:t>
            </a:r>
            <a:endParaRPr b="0" cap="none" sz="1400" i="0" strike="noStrike" u="none">
              <a:solidFill>
                <a:srgbClr val="000000"/>
              </a:solidFill>
              <a:latin typeface="Arial"/>
              <a:ea typeface="Arial"/>
              <a:cs typeface="Arial"/>
              <a:sym typeface="Arial"/>
            </a:endParaRPr>
          </a:p>
          <a:p>
            <a:pPr algn="l" indent="-88900" lvl="0" marL="0" marR="0" rtl="0">
              <a:lnSpc>
                <a:spcPct val="100000"/>
              </a:lnSpc>
              <a:spcBef>
                <a:spcPts val="0"/>
              </a:spcBef>
              <a:spcAft>
                <a:spcPts val="0"/>
              </a:spcAft>
              <a:buClr>
                <a:srgbClr val="000000"/>
              </a:buClr>
              <a:buSzPts val="1400"/>
              <a:buFont typeface="Arial"/>
              <a:buChar char="•"/>
            </a:pPr>
            <a:r>
              <a:rPr b="0" cap="none" sz="1400" i="0" lang="en-US" strike="noStrike" u="none">
                <a:solidFill>
                  <a:srgbClr val="000000"/>
                </a:solidFill>
                <a:latin typeface="Arial"/>
                <a:ea typeface="Arial"/>
                <a:cs typeface="Arial"/>
                <a:sym typeface="Arial"/>
              </a:rPr>
              <a:t> 3620 rows removed </a:t>
            </a:r>
            <a:endParaRPr b="0" cap="none" sz="1400" i="0" strike="noStrike" u="none">
              <a:solidFill>
                <a:srgbClr val="000000"/>
              </a:solidFill>
              <a:latin typeface="Arial"/>
              <a:ea typeface="Arial"/>
              <a:cs typeface="Arial"/>
              <a:sym typeface="Arial"/>
            </a:endParaRPr>
          </a:p>
        </p:txBody>
      </p:sp>
      <p:pic>
        <p:nvPicPr>
          <p:cNvPr id="2097164" name="Google Shape;331;p44" descr="rowsremoved.png"/>
          <p:cNvPicPr preferRelativeResize="0">
            <a:picLocks/>
          </p:cNvPicPr>
          <p:nvPr/>
        </p:nvPicPr>
        <p:blipFill rotWithShape="1">
          <a:blip xmlns:r="http://schemas.openxmlformats.org/officeDocument/2006/relationships" r:embed="rId4">
            <a:alphaModFix/>
          </a:blip>
          <a:srcRect/>
          <a:stretch>
            <a:fillRect/>
          </a:stretch>
        </p:blipFill>
        <p:spPr>
          <a:xfrm>
            <a:off x="971600" y="3349981"/>
            <a:ext cx="2162477" cy="438211"/>
          </a:xfrm>
          <a:prstGeom prst="rect"/>
          <a:noFill/>
          <a:ln>
            <a:noFill/>
          </a:ln>
        </p:spPr>
      </p:pic>
    </p:spTree>
  </p:cSld>
  <p:clrMapOvr>
    <a:masterClrMapping/>
  </p:clrMapOvr>
</p:sld>
</file>

<file path=ppt/theme/theme1.xml><?xml version="1.0" encoding="utf-8"?>
<a:theme xmlns:a="http://schemas.openxmlformats.org/drawingml/2006/main" name="2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1_Flow">
  <a:themeElements>
    <a:clrScheme name="Flow">
      <a:dk1>
        <a:srgbClr val="000000"/>
      </a:dk1>
      <a:lt1>
        <a:srgbClr val="FFFFFF"/>
      </a:lt1>
      <a:dk2>
        <a:srgbClr val="0983A5"/>
      </a:dk2>
      <a:lt2>
        <a:srgbClr val="DBF5F9"/>
      </a:lt2>
      <a:accent1>
        <a:srgbClr val="1382E7"/>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INCOME CLASSIFICATION</dc:title>
  <cp:lastModifiedBy>admin</cp:lastModifiedBy>
  <dcterms:created xsi:type="dcterms:W3CDTF">2020-12-16T07:38:32Z</dcterms:created>
  <dcterms:modified xsi:type="dcterms:W3CDTF">2020-12-16T07:38:32Z</dcterms:modified>
</cp:coreProperties>
</file>