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ophia Lee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07T04:33:26.514">
    <p:pos x="2937" y="916"/>
    <p:text>fix depression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07T04:36:23.092">
    <p:pos x="289" y="414"/>
    <p:text>make text bigger</p:text>
  </p:cm>
  <p:cm authorId="0" idx="3" dt="2023-04-07T04:33:36.478">
    <p:pos x="3147" y="1947"/>
    <p:text>Make pretty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f.org/en/Topics/imf-and-covid19/Policy-Responses-to-COVID-19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ks.harvard.edu/faculty-research/policy-topics/health/half-us-population-has-had-covid-many-cases-are-going#:~:text=About%20half%20of%20American%20adults%20surveyed%20say%20they%20have%20been,positive%20for%20COVID%2D19%20before" TargetMode="External"/><Relationship Id="rId3" Type="http://schemas.openxmlformats.org/officeDocument/2006/relationships/hyperlink" Target="https://www.cdc.gov/coronavirus/2019-ncov/covid-data/covidview/index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credit: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https://www.imf.org/en/Topics/imf-and-covid19/Policy-Responses-to-COVID-19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d506ecf0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bd506ecf0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bd506ecf0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bd506ecf0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bd506ecf0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bd506ecf0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people in this room have had covid?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people were treated in a hospital?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americans had covid, but only 6 million hospitalized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https://www.hks.harvard.edu/faculty-research/policy-topics/health/half-us-population-has-had-covid-many-cases-are-going#:~:text=About%20half%20of%20American%20adults%20surveyed%20say%20they%20have%20been,positive%20for%20COVID%2D19%20before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https://www.cdc.gov/coronavirus/2019-ncov/covid-data/covidview/index.html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d506ecf0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d506ecf0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Exploratory Data Analysis (EDA) results supported the findings from previous literature that fluctuations in heart rate variability are important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the EDA also showed a new relationship between weather and the experience of COVID-19 symptoms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PCA was done after centering and scaling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d506ecf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bd506ecf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bd506ecf0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bd506ecf0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bd506ecf0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bd506ecf0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Centering, Scaling, Log and Square Root Transformations, Winsorization of outliers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d506ecf0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bd506ecf0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3 PCs were significant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bd506ecf0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bd506ecf0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bd506ecf0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bd506ecf0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/>
              <a:t>Can weather and mental health data provide predictive power in forecasting Incident Rate and Case Fatality Ratio of COVID-19?</a:t>
            </a:r>
            <a:endParaRPr sz="21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64775" y="3157300"/>
            <a:ext cx="3977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160"/>
              <a:t>By: Sophia Leeman, Isabella Wang, and Shatorupa Ghosh</a:t>
            </a:r>
            <a:endParaRPr sz="116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074"/>
            <a:ext cx="3414925" cy="2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88950" y="1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- Incident Rate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88950" y="1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Directions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49075" y="778975"/>
            <a:ext cx="43827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Predicting COVID-19 severity in individuals is imperative to supporting </a:t>
            </a:r>
            <a:r>
              <a:rPr b="1" lang="en" sz="1400"/>
              <a:t>at-home monitoring of symptoms</a:t>
            </a:r>
            <a:r>
              <a:rPr lang="en" sz="1400"/>
              <a:t> and </a:t>
            </a:r>
            <a:r>
              <a:rPr b="1" lang="en" sz="1400"/>
              <a:t>clinical decision-making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</a:t>
            </a:r>
            <a:r>
              <a:rPr lang="en" sz="1400"/>
              <a:t>nterested in using </a:t>
            </a:r>
            <a:r>
              <a:rPr b="1" lang="en" sz="1400"/>
              <a:t>digital health monitoring devices</a:t>
            </a:r>
            <a:r>
              <a:rPr lang="en" sz="1400"/>
              <a:t> to make predictions of </a:t>
            </a:r>
            <a:r>
              <a:rPr b="1" lang="en" sz="1400"/>
              <a:t>COVID-19 severity</a:t>
            </a:r>
            <a:r>
              <a:rPr lang="en" sz="1400"/>
              <a:t> on the individual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Previous literature linked </a:t>
            </a:r>
            <a:r>
              <a:rPr b="1" lang="en" sz="1400"/>
              <a:t>heart rate variability</a:t>
            </a:r>
            <a:r>
              <a:rPr lang="en" sz="1400"/>
              <a:t> to elevated COVID-19 symptoms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Hoping to uncover </a:t>
            </a:r>
            <a:r>
              <a:rPr b="1" lang="en" sz="1400"/>
              <a:t>new determinants</a:t>
            </a:r>
            <a:r>
              <a:rPr lang="en" sz="1400"/>
              <a:t> of symptom severity using a dataset collected from the Welltory app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Heart rate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Sleep patterns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Body temperature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Blood oxygen levels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Weather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Mental health</a:t>
            </a:r>
            <a:endParaRPr sz="1200"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49877" r="0" t="0"/>
          <a:stretch/>
        </p:blipFill>
        <p:spPr>
          <a:xfrm>
            <a:off x="7018375" y="-25875"/>
            <a:ext cx="1389424" cy="27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0" l="0" r="49957" t="0"/>
          <a:stretch/>
        </p:blipFill>
        <p:spPr>
          <a:xfrm>
            <a:off x="5628950" y="-28075"/>
            <a:ext cx="1389425" cy="277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375" y="2615175"/>
            <a:ext cx="2127300" cy="21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Exploratory Data Analysis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864200" y="4438575"/>
            <a:ext cx="942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50" y="995475"/>
            <a:ext cx="3917573" cy="391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 rot="-5400000">
            <a:off x="8256600" y="3990875"/>
            <a:ext cx="94200" cy="2916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864200" y="4372250"/>
            <a:ext cx="94200" cy="2916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-5400000">
            <a:off x="5481000" y="3709175"/>
            <a:ext cx="122400" cy="8550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10800000">
            <a:off x="7850100" y="1307750"/>
            <a:ext cx="122400" cy="893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983825" y="4355600"/>
            <a:ext cx="985800" cy="324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>
            <a:off x="7793700" y="1528700"/>
            <a:ext cx="1020000" cy="324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50" y="995475"/>
            <a:ext cx="3917576" cy="39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3046450" y="2381175"/>
            <a:ext cx="1525500" cy="96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2343975" y="3215075"/>
            <a:ext cx="1525500" cy="96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297500" y="393750"/>
            <a:ext cx="70389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Hypothesis</a:t>
            </a:r>
            <a:r>
              <a:rPr lang="en" sz="2300"/>
              <a:t>: Weather and mental health data can be used to predict COVID-19 incidence and severity</a:t>
            </a:r>
            <a:endParaRPr sz="2300"/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1297500" y="1738350"/>
            <a:ext cx="70389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Predicting the incidence rate and case fatality ratio of COVID-19 at the state level is extremely important to producing informed legislation that curbs its </a:t>
            </a:r>
            <a:r>
              <a:rPr lang="en" sz="1400"/>
              <a:t>spread</a:t>
            </a:r>
            <a:r>
              <a:rPr lang="en" sz="1400"/>
              <a:t> in the population and properly allocates resources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Scaled our problem up to investigate statewide weather and mental health trends in relation to measures of COVID-19 severity at the population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Goals: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 two predictive </a:t>
            </a:r>
            <a:r>
              <a:rPr lang="en" sz="1200"/>
              <a:t>models</a:t>
            </a:r>
            <a:r>
              <a:rPr lang="en" sz="1200"/>
              <a:t>: one for Case Fatality Ratio and another for Incidence Rate of COVID-19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Gain insights into factors impacting the spread of COVID-19 or resilience in the population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hope that these models might be used to inform legislative and clinical decision-making regarding COVID-19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13" y="1455250"/>
            <a:ext cx="4330775" cy="2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950" y="1455250"/>
            <a:ext cx="4330775" cy="267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4044750" y="915275"/>
            <a:ext cx="1054500" cy="480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88950" y="1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Case Fatality Ratio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19224" l="0" r="0" t="0"/>
          <a:stretch/>
        </p:blipFill>
        <p:spPr>
          <a:xfrm>
            <a:off x="4996350" y="3092225"/>
            <a:ext cx="3833302" cy="191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11261" l="15354" r="0" t="5007"/>
          <a:stretch/>
        </p:blipFill>
        <p:spPr>
          <a:xfrm>
            <a:off x="4996350" y="658125"/>
            <a:ext cx="3833300" cy="23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26" y="658125"/>
            <a:ext cx="4347249" cy="43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603350" y="2501200"/>
            <a:ext cx="1260000" cy="59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88950" y="1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Incident 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88950" y="1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r>
              <a:rPr lang="en"/>
              <a:t> - Case Fatality Ratio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