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73" r:id="rId2"/>
  </p:sldMasterIdLst>
  <p:notesMasterIdLst>
    <p:notesMasterId r:id="rId7"/>
  </p:notesMasterIdLst>
  <p:handoutMasterIdLst>
    <p:handoutMasterId r:id="rId8"/>
  </p:handoutMasterIdLst>
  <p:sldIdLst>
    <p:sldId id="316" r:id="rId3"/>
    <p:sldId id="330" r:id="rId4"/>
    <p:sldId id="331" r:id="rId5"/>
    <p:sldId id="332" r:id="rId6"/>
  </p:sldIdLst>
  <p:sldSz cx="9144000" cy="6858000" type="screen4x3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782" userDrawn="1">
          <p15:clr>
            <a:srgbClr val="A4A3A4"/>
          </p15:clr>
        </p15:guide>
        <p15:guide id="6" orient="horz" pos="2340" userDrawn="1">
          <p15:clr>
            <a:srgbClr val="A4A3A4"/>
          </p15:clr>
        </p15:guide>
        <p15:guide id="7" pos="5088" userDrawn="1">
          <p15:clr>
            <a:srgbClr val="A4A3A4"/>
          </p15:clr>
        </p15:guide>
        <p15:guide id="8" pos="2400" userDrawn="1">
          <p15:clr>
            <a:srgbClr val="A4A3A4"/>
          </p15:clr>
        </p15:guide>
        <p15:guide id="9" orient="horz" pos="2158">
          <p15:clr>
            <a:srgbClr val="A4A3A4"/>
          </p15:clr>
        </p15:guide>
        <p15:guide id="10" orient="horz" pos="840">
          <p15:clr>
            <a:srgbClr val="A4A3A4"/>
          </p15:clr>
        </p15:guide>
        <p15:guide id="11" orient="horz" pos="672">
          <p15:clr>
            <a:srgbClr val="A4A3A4"/>
          </p15:clr>
        </p15:guide>
        <p15:guide id="12" orient="horz" pos="216">
          <p15:clr>
            <a:srgbClr val="A4A3A4"/>
          </p15:clr>
        </p15:guide>
        <p15:guide id="13" pos="4685">
          <p15:clr>
            <a:srgbClr val="A4A3A4"/>
          </p15:clr>
        </p15:guide>
        <p15:guide id="14" pos="5559">
          <p15:clr>
            <a:srgbClr val="A4A3A4"/>
          </p15:clr>
        </p15:guide>
        <p15:guide id="15" pos="200">
          <p15:clr>
            <a:srgbClr val="A4A3A4"/>
          </p15:clr>
        </p15:guide>
        <p15:guide id="16" pos="1550">
          <p15:clr>
            <a:srgbClr val="A4A3A4"/>
          </p15:clr>
        </p15:guide>
        <p15:guide id="17" pos="42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767552" initials="A" lastIdx="14" clrIdx="0"/>
  <p:cmAuthor id="1" name="Jeffrey Oddo" initials="JO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0C0"/>
    <a:srgbClr val="414141"/>
    <a:srgbClr val="AA0061"/>
    <a:srgbClr val="D20962"/>
    <a:srgbClr val="E46B95"/>
    <a:srgbClr val="E5B2CF"/>
    <a:srgbClr val="00859B"/>
    <a:srgbClr val="00A78E"/>
    <a:srgbClr val="66CABB"/>
    <a:srgbClr val="B2D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9593" autoAdjust="0"/>
  </p:normalViewPr>
  <p:slideViewPr>
    <p:cSldViewPr snapToGrid="0" snapToObjects="1">
      <p:cViewPr>
        <p:scale>
          <a:sx n="90" d="100"/>
          <a:sy n="90" d="100"/>
        </p:scale>
        <p:origin x="610" y="-355"/>
      </p:cViewPr>
      <p:guideLst>
        <p:guide orient="horz" pos="2286"/>
        <p:guide pos="2880"/>
        <p:guide pos="3120"/>
        <p:guide orient="horz" pos="3888"/>
        <p:guide orient="horz" pos="3782"/>
        <p:guide orient="horz" pos="2340"/>
        <p:guide pos="5088"/>
        <p:guide pos="2400"/>
        <p:guide orient="horz" pos="2158"/>
        <p:guide orient="horz" pos="840"/>
        <p:guide orient="horz" pos="672"/>
        <p:guide orient="horz" pos="216"/>
        <p:guide pos="4685"/>
        <p:guide pos="5559"/>
        <p:guide pos="200"/>
        <p:guide pos="1550"/>
        <p:guide pos="42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66718-0C99-FE43-99C3-35EC6387CCC0}" type="datetimeFigureOut">
              <a:rPr lang="en-US" smtClean="0"/>
              <a:t>09/02/2018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29365-4ED7-4B49-82D9-92CD6B538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18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BCF7F-C129-704C-961D-1546340879BE}" type="datetimeFigureOut">
              <a:rPr lang="en-US" smtClean="0"/>
              <a:t>09/02/2018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63757-1D20-ED4F-BE1E-2A4F3CD0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 | Prefer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4350553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26911" y="4548186"/>
            <a:ext cx="509709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4400" b="1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27276" y="5821809"/>
            <a:ext cx="3896359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+mn-lt"/>
                <a:cs typeface="Open Sans Light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</a:t>
            </a:r>
            <a:r>
              <a:rPr lang="en-US" dirty="0" smtClean="0"/>
              <a:t>subtitle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8504238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7500" y="1330325"/>
            <a:ext cx="8487737" cy="4846320"/>
          </a:xfrm>
        </p:spPr>
        <p:txBody>
          <a:bodyPr/>
          <a:lstStyle>
            <a:lvl1pPr>
              <a:spcBef>
                <a:spcPts val="600"/>
              </a:spcBef>
              <a:defRPr sz="1400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6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6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 smtClean="0"/>
              <a:t>First-level </a:t>
            </a:r>
            <a:endParaRPr lang="en-US" dirty="0"/>
          </a:p>
          <a:p>
            <a:pPr lvl="2"/>
            <a:r>
              <a:rPr lang="en-US" dirty="0" smtClean="0"/>
              <a:t>Second-level</a:t>
            </a:r>
            <a:endParaRPr lang="en-US" dirty="0"/>
          </a:p>
          <a:p>
            <a:pPr lvl="3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8504238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7500" y="1330324"/>
            <a:ext cx="2939937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First-level</a:t>
            </a:r>
            <a:endParaRPr lang="en-US" dirty="0"/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 | 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2" y="320040"/>
            <a:ext cx="8504236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7501" y="1330324"/>
            <a:ext cx="2940898" cy="4846320"/>
          </a:xfrm>
        </p:spPr>
        <p:txBody>
          <a:bodyPr/>
          <a:lstStyle>
            <a:lvl1pPr>
              <a:spcBef>
                <a:spcPts val="600"/>
              </a:spcBef>
              <a:defRPr sz="14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6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6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 smtClean="0"/>
              <a:t>First-level</a:t>
            </a:r>
            <a:endParaRPr lang="en-US" dirty="0"/>
          </a:p>
          <a:p>
            <a:pPr lvl="2"/>
            <a:r>
              <a:rPr lang="en-US" dirty="0" smtClean="0"/>
              <a:t>Second-level</a:t>
            </a:r>
            <a:endParaRPr lang="en-US" dirty="0"/>
          </a:p>
          <a:p>
            <a:pPr lvl="3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8504238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Impac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25940"/>
            <a:ext cx="9144000" cy="532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 smtClean="0">
              <a:solidFill>
                <a:srgbClr val="FFFFFF"/>
              </a:solidFill>
              <a:latin typeface="Open Sans Bold"/>
              <a:cs typeface="Open Sans Bold"/>
            </a:endParaRPr>
          </a:p>
        </p:txBody>
      </p:sp>
      <p:pic>
        <p:nvPicPr>
          <p:cNvPr id="14" name="Picture 13" descr="White (transparent background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1042" y="6431995"/>
            <a:ext cx="493776" cy="137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8488089" cy="73152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sp>
        <p:nvSpPr>
          <p:cNvPr id="12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800" dirty="0" smtClean="0">
                <a:solidFill>
                  <a:srgbClr val="FFFFFF"/>
                </a:solidFill>
              </a:rPr>
              <a:t>Consumer Health &amp; Services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3886236" y="6514856"/>
            <a:ext cx="135061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Strictly</a:t>
            </a:r>
            <a:r>
              <a:rPr lang="en-US" sz="800" baseline="0" dirty="0" smtClean="0">
                <a:solidFill>
                  <a:srgbClr val="FFFFFF"/>
                </a:solidFill>
              </a:rPr>
              <a:t> confidential</a:t>
            </a:r>
            <a:endParaRPr lang="tr-TR" sz="800" dirty="0" smtClean="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846178" y="0"/>
            <a:ext cx="2297822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6337083" cy="731520"/>
          </a:xfrm>
        </p:spPr>
        <p:txBody>
          <a:bodyPr anchor="ctr"/>
          <a:lstStyle>
            <a:lvl1pPr>
              <a:defRPr sz="2400" b="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7500" y="1330324"/>
            <a:ext cx="6334136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First-level</a:t>
            </a:r>
            <a:endParaRPr lang="en-US" dirty="0"/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6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6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1051560"/>
            <a:ext cx="632764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Col Right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846178" y="0"/>
            <a:ext cx="2297822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98" tIns="34299" rIns="68598" bIns="342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500" y="320040"/>
            <a:ext cx="6337083" cy="731520"/>
          </a:xfrm>
        </p:spPr>
        <p:txBody>
          <a:bodyPr anchor="ctr"/>
          <a:lstStyle>
            <a:lvl1pPr>
              <a:defRPr sz="2400" b="0"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30324"/>
            <a:ext cx="6333953" cy="4846320"/>
          </a:xfrm>
        </p:spPr>
        <p:txBody>
          <a:bodyPr/>
          <a:lstStyle>
            <a:lvl1pPr>
              <a:spcBef>
                <a:spcPts val="600"/>
              </a:spcBef>
              <a:defRPr sz="14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6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6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 smtClean="0"/>
              <a:t>First-level </a:t>
            </a:r>
            <a:endParaRPr lang="en-US" dirty="0"/>
          </a:p>
          <a:p>
            <a:pPr lvl="2"/>
            <a:r>
              <a:rPr lang="en-US" dirty="0" smtClean="0"/>
              <a:t>Second-level</a:t>
            </a:r>
            <a:endParaRPr lang="en-US" dirty="0"/>
          </a:p>
          <a:p>
            <a:pPr lvl="3"/>
            <a:r>
              <a:rPr lang="en-US" dirty="0" smtClean="0"/>
              <a:t>Third-level</a:t>
            </a:r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1051560"/>
            <a:ext cx="632764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260354"/>
            <a:ext cx="9143999" cy="5976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844" y="455613"/>
            <a:ext cx="8473504" cy="5911850"/>
          </a:xfrm>
        </p:spPr>
        <p:txBody>
          <a:bodyPr anchor="ctr"/>
          <a:lstStyle>
            <a:lvl1pPr algn="ctr">
              <a:lnSpc>
                <a:spcPct val="80000"/>
              </a:lnSpc>
              <a:defRPr sz="7202" b="1">
                <a:solidFill>
                  <a:schemeClr val="bg1"/>
                </a:solidFill>
                <a:latin typeface="Domaine Display Bold"/>
                <a:cs typeface="Domaine Display Bold"/>
              </a:defRPr>
            </a:lvl1pPr>
          </a:lstStyle>
          <a:p>
            <a:r>
              <a:rPr lang="en-US" dirty="0" smtClean="0"/>
              <a:t>Closing </a:t>
            </a:r>
            <a:br>
              <a:rPr lang="en-US" dirty="0" smtClean="0"/>
            </a:br>
            <a:r>
              <a:rPr lang="en-US" dirty="0" smtClean="0"/>
              <a:t>slide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3095" y="6292904"/>
            <a:ext cx="926409" cy="232776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3095" y="6292904"/>
            <a:ext cx="926409" cy="232776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4350553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26911" y="4548186"/>
            <a:ext cx="5097090" cy="1215588"/>
          </a:xfrm>
        </p:spPr>
        <p:txBody>
          <a:bodyPr anchor="b"/>
          <a:lstStyle>
            <a:lvl1pPr algn="ctr">
              <a:lnSpc>
                <a:spcPct val="80000"/>
              </a:lnSpc>
              <a:defRPr sz="4400" b="1" i="0" cap="none" baseline="0">
                <a:solidFill>
                  <a:srgbClr val="FFFFFF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27276" y="5821809"/>
            <a:ext cx="3896359" cy="335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+mn-lt"/>
                <a:cs typeface="Open Sans Light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</a:t>
            </a:r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8501698" cy="731610"/>
          </a:xfrm>
        </p:spPr>
        <p:txBody>
          <a:bodyPr anchor="ctr"/>
          <a:lstStyle>
            <a:lvl1pPr>
              <a:defRPr sz="2400">
                <a:solidFill>
                  <a:srgbClr val="7D3F98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25880"/>
            <a:ext cx="8497644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First-level</a:t>
            </a:r>
            <a:endParaRPr lang="en-US" dirty="0"/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8470862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39" y="1325880"/>
            <a:ext cx="8459711" cy="4846320"/>
          </a:xfrm>
        </p:spPr>
        <p:txBody>
          <a:bodyPr/>
          <a:lstStyle>
            <a:lvl1pPr>
              <a:spcBef>
                <a:spcPts val="600"/>
              </a:spcBef>
              <a:defRPr sz="1400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6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6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 smtClean="0"/>
              <a:t>First-level </a:t>
            </a:r>
            <a:endParaRPr lang="en-US" dirty="0"/>
          </a:p>
          <a:p>
            <a:pPr lvl="2"/>
            <a:r>
              <a:rPr lang="en-US" dirty="0" smtClean="0"/>
              <a:t>Second-level</a:t>
            </a:r>
            <a:endParaRPr lang="en-US" dirty="0"/>
          </a:p>
          <a:p>
            <a:pPr lvl="3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1051560"/>
            <a:ext cx="847086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Title | Text | Imag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5029200" y="0"/>
            <a:ext cx="41148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4115872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25880"/>
            <a:ext cx="4115872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First-level</a:t>
            </a:r>
            <a:endParaRPr lang="en-US" dirty="0"/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" y="1051560"/>
            <a:ext cx="43891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Title | Header | Text | Imag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029200" y="0"/>
            <a:ext cx="41148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4115872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25880"/>
            <a:ext cx="4115872" cy="4846320"/>
          </a:xfrm>
        </p:spPr>
        <p:txBody>
          <a:bodyPr/>
          <a:lstStyle>
            <a:lvl1pPr>
              <a:spcBef>
                <a:spcPts val="600"/>
              </a:spcBef>
              <a:defRPr sz="14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6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6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 smtClean="0"/>
              <a:t>First-level</a:t>
            </a:r>
            <a:endParaRPr lang="en-US" dirty="0"/>
          </a:p>
          <a:p>
            <a:pPr lvl="2"/>
            <a:r>
              <a:rPr lang="en-US" dirty="0" smtClean="0"/>
              <a:t>Second-level</a:t>
            </a:r>
            <a:endParaRPr lang="en-US" dirty="0"/>
          </a:p>
          <a:p>
            <a:pPr lvl="3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1051560"/>
            <a:ext cx="43891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Title | Text | ImageL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1148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66046" y="320040"/>
            <a:ext cx="4237346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1" y="1325880"/>
            <a:ext cx="4239729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First-level</a:t>
            </a:r>
            <a:endParaRPr lang="en-US" dirty="0"/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68694" y="1051560"/>
            <a:ext cx="425780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FFFFFF"/>
                </a:solidFill>
              </a:rPr>
              <a:t>©2017 Aetna Inc.</a:t>
            </a:r>
            <a:endParaRPr lang="en-US" sz="800" dirty="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Title | Header | Text | ImageLFT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1148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66045" y="320040"/>
            <a:ext cx="4243302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3191" y="1325880"/>
            <a:ext cx="4236157" cy="4846320"/>
          </a:xfrm>
        </p:spPr>
        <p:txBody>
          <a:bodyPr/>
          <a:lstStyle>
            <a:lvl1pPr>
              <a:spcBef>
                <a:spcPts val="600"/>
              </a:spcBef>
              <a:defRPr sz="1400" b="1">
                <a:solidFill>
                  <a:schemeClr val="tx2"/>
                </a:solidFill>
                <a:latin typeface="Open Sans Bold"/>
                <a:cs typeface="Open Sans Bold"/>
              </a:defRPr>
            </a:lvl1pPr>
            <a:lvl2pPr marL="0" indent="0">
              <a:spcBef>
                <a:spcPts val="600"/>
              </a:spcBef>
              <a:buFontTx/>
              <a:buNone/>
              <a:defRPr sz="1400"/>
            </a:lvl2pPr>
            <a:lvl3pPr marL="150059" indent="-150059">
              <a:spcBef>
                <a:spcPts val="600"/>
              </a:spcBef>
              <a:buFont typeface="Arial"/>
              <a:buChar char="•"/>
              <a:defRPr sz="1400"/>
            </a:lvl3pPr>
            <a:lvl4pPr marL="298927" indent="-150059">
              <a:spcBef>
                <a:spcPts val="600"/>
              </a:spcBef>
              <a:buFont typeface="Lucida Grande"/>
              <a:buChar char="-"/>
              <a:defRPr sz="140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 smtClean="0"/>
              <a:t>First-level</a:t>
            </a:r>
            <a:endParaRPr lang="en-US" dirty="0"/>
          </a:p>
          <a:p>
            <a:pPr lvl="2"/>
            <a:r>
              <a:rPr lang="en-US" dirty="0" smtClean="0"/>
              <a:t>Second-level</a:t>
            </a:r>
            <a:endParaRPr lang="en-US" dirty="0"/>
          </a:p>
          <a:p>
            <a:pPr lvl="3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8694" y="1051560"/>
            <a:ext cx="424065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FFFFFF"/>
                </a:solidFill>
              </a:rPr>
              <a:t>©2017 Aetna Inc.</a:t>
            </a:r>
            <a:endParaRPr lang="en-US" sz="800" dirty="0">
              <a:solidFill>
                <a:srgbClr val="FFFFFF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200400" y="0"/>
            <a:ext cx="59436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35845" y="455613"/>
            <a:ext cx="2394880" cy="5932487"/>
          </a:xfrm>
        </p:spPr>
        <p:txBody>
          <a:bodyPr anchor="ctr"/>
          <a:lstStyle>
            <a:lvl1pPr algn="ctr">
              <a:lnSpc>
                <a:spcPts val="3001"/>
              </a:lnSpc>
              <a:defRPr sz="2000" b="1">
                <a:solidFill>
                  <a:schemeClr val="accent2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lnSpc>
                <a:spcPts val="3001"/>
              </a:lnSpc>
              <a:buFontTx/>
              <a:buNone/>
              <a:defRPr sz="4051">
                <a:solidFill>
                  <a:schemeClr val="accent2"/>
                </a:solidFill>
              </a:defRPr>
            </a:lvl2pPr>
            <a:lvl3pPr marL="5955" indent="0" algn="ctr">
              <a:lnSpc>
                <a:spcPts val="300"/>
              </a:lnSpc>
              <a:spcBef>
                <a:spcPts val="450"/>
              </a:spcBef>
              <a:buNone/>
              <a:tabLst>
                <a:tab pos="901544" algn="l"/>
              </a:tabLst>
              <a:defRPr sz="1050">
                <a:solidFill>
                  <a:schemeClr val="accent2"/>
                </a:solidFill>
              </a:defRPr>
            </a:lvl3pPr>
            <a:lvl4pPr marL="5955" indent="0" algn="ctr">
              <a:lnSpc>
                <a:spcPct val="100000"/>
              </a:lnSpc>
              <a:spcBef>
                <a:spcPts val="225"/>
              </a:spcBef>
              <a:buNone/>
              <a:tabLst>
                <a:tab pos="901544" algn="l"/>
              </a:tabLst>
              <a:defRPr sz="1050">
                <a:solidFill>
                  <a:schemeClr val="accent2"/>
                </a:solidFill>
              </a:defRPr>
            </a:lvl4pPr>
          </a:lstStyle>
          <a:p>
            <a:pPr lvl="0"/>
            <a:r>
              <a:rPr lang="en-US" dirty="0" smtClean="0"/>
              <a:t>Quote text</a:t>
            </a:r>
          </a:p>
          <a:p>
            <a:pPr lvl="1"/>
            <a:r>
              <a:rPr lang="en-US" dirty="0" smtClean="0"/>
              <a:t>—</a:t>
            </a:r>
          </a:p>
          <a:p>
            <a:pPr lvl="2"/>
            <a:r>
              <a:rPr lang="en-US" dirty="0" smtClean="0"/>
              <a:t>Attribution first line</a:t>
            </a:r>
          </a:p>
          <a:p>
            <a:pPr lvl="3"/>
            <a:r>
              <a:rPr lang="en-US" dirty="0" smtClean="0"/>
              <a:t>Attribution continued</a:t>
            </a:r>
          </a:p>
        </p:txBody>
      </p:sp>
      <p:sp>
        <p:nvSpPr>
          <p:cNvPr id="4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Quote B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00400" y="0"/>
            <a:ext cx="594360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35844" y="455612"/>
            <a:ext cx="2400925" cy="5932487"/>
          </a:xfrm>
        </p:spPr>
        <p:txBody>
          <a:bodyPr anchor="ctr" anchorCtr="1"/>
          <a:lstStyle>
            <a:lvl1pPr marL="5955" indent="-5955" algn="ctr">
              <a:spcBef>
                <a:spcPts val="0"/>
              </a:spcBef>
              <a:spcAft>
                <a:spcPts val="450"/>
              </a:spcAft>
              <a:tabLst/>
              <a:defRPr sz="20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lnSpc>
                <a:spcPts val="3001"/>
              </a:lnSpc>
              <a:spcBef>
                <a:spcPts val="0"/>
              </a:spcBef>
              <a:buFontTx/>
              <a:buNone/>
              <a:tabLst/>
              <a:defRPr sz="4051">
                <a:solidFill>
                  <a:schemeClr val="bg1"/>
                </a:solidFill>
              </a:defRPr>
            </a:lvl2pPr>
            <a:lvl3pPr marL="0" indent="0" algn="ctr">
              <a:lnSpc>
                <a:spcPts val="300"/>
              </a:lnSpc>
              <a:spcBef>
                <a:spcPts val="450"/>
              </a:spcBef>
              <a:buFontTx/>
              <a:buNone/>
              <a:tabLst/>
              <a:defRPr sz="105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/>
              <a:defRPr sz="105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Quote text</a:t>
            </a:r>
          </a:p>
          <a:p>
            <a:pPr lvl="1"/>
            <a:r>
              <a:rPr lang="en-US" dirty="0" smtClean="0"/>
              <a:t>—</a:t>
            </a:r>
          </a:p>
          <a:p>
            <a:pPr lvl="2"/>
            <a:r>
              <a:rPr lang="en-US" dirty="0" smtClean="0"/>
              <a:t>Attribution first line</a:t>
            </a:r>
          </a:p>
          <a:p>
            <a:pPr lvl="3"/>
            <a:r>
              <a:rPr lang="en-US" dirty="0" smtClean="0"/>
              <a:t>Attribution continued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388100"/>
            <a:ext cx="3027356" cy="469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800" dirty="0" smtClean="0">
                <a:solidFill>
                  <a:srgbClr val="FFFFFF"/>
                </a:solidFill>
              </a:rPr>
              <a:t>©2017 </a:t>
            </a:r>
            <a:r>
              <a:rPr lang="tr-TR" sz="800" dirty="0" err="1" smtClean="0">
                <a:solidFill>
                  <a:srgbClr val="FFFFFF"/>
                </a:solidFill>
              </a:rPr>
              <a:t>Aetna</a:t>
            </a:r>
            <a:r>
              <a:rPr lang="tr-TR" sz="800" dirty="0" smtClean="0">
                <a:solidFill>
                  <a:srgbClr val="FFFFFF"/>
                </a:solidFill>
              </a:rPr>
              <a:t> </a:t>
            </a:r>
            <a:r>
              <a:rPr lang="tr-TR" sz="800" dirty="0" err="1" smtClean="0">
                <a:solidFill>
                  <a:srgbClr val="FFFFFF"/>
                </a:solidFill>
              </a:rPr>
              <a:t>Inc</a:t>
            </a:r>
            <a:r>
              <a:rPr lang="tr-TR" sz="800" dirty="0" smtClean="0">
                <a:solidFill>
                  <a:srgbClr val="FFFFFF"/>
                </a:solidFill>
              </a:rPr>
              <a:t>.</a:t>
            </a:r>
            <a:endParaRPr lang="tr-TR" sz="800" dirty="0">
              <a:solidFill>
                <a:srgbClr val="FFFFFF"/>
              </a:solidFill>
            </a:endParaRPr>
          </a:p>
        </p:txBody>
      </p:sp>
      <p:sp>
        <p:nvSpPr>
          <p:cNvPr id="8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FFFFF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  <a:latin typeface="Open Sans Light"/>
              <a:cs typeface="Open Sans Light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Log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116425"/>
            <a:ext cx="9144000" cy="741575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38492" y="537510"/>
            <a:ext cx="8492416" cy="5199903"/>
          </a:xfrm>
        </p:spPr>
        <p:txBody>
          <a:bodyPr anchor="ctr"/>
          <a:lstStyle>
            <a:lvl1pPr algn="ctr">
              <a:lnSpc>
                <a:spcPct val="80000"/>
              </a:lnSpc>
              <a:defRPr sz="7202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1800"/>
              </a:spcBef>
              <a:buFontTx/>
              <a:buNone/>
              <a:defRPr sz="1400" b="0">
                <a:solidFill>
                  <a:schemeClr val="bg1"/>
                </a:solidFill>
                <a:latin typeface="+mn-lt"/>
                <a:cs typeface="Open Sans Light"/>
              </a:defRPr>
            </a:lvl2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 smtClean="0"/>
              <a:t>title</a:t>
            </a:r>
            <a:endParaRPr lang="en-US" dirty="0"/>
          </a:p>
          <a:p>
            <a:pPr lvl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3095" y="6292904"/>
            <a:ext cx="926409" cy="232776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8303" y="6292904"/>
            <a:ext cx="926409" cy="232776"/>
          </a:xfrm>
          <a:prstGeom prst="rect">
            <a:avLst/>
          </a:prstGeom>
        </p:spPr>
      </p:pic>
      <p:pic>
        <p:nvPicPr>
          <p:cNvPr id="23" name="Picture 22" descr="Aetna_Logo_K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060" y="2779939"/>
            <a:ext cx="960370" cy="32937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114800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09896" y="4278325"/>
            <a:ext cx="509709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4400" b="1" i="0" cap="none" baseline="0">
                <a:solidFill>
                  <a:srgbClr val="FFFFFF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16464" y="5639521"/>
            <a:ext cx="387757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+mn-lt"/>
                <a:cs typeface="Open Sans Light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78316" y="6319890"/>
            <a:ext cx="95331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7722" y="6292904"/>
            <a:ext cx="926409" cy="232776"/>
          </a:xfrm>
          <a:prstGeom prst="rect">
            <a:avLst/>
          </a:prstGeom>
        </p:spPr>
      </p:pic>
      <p:pic>
        <p:nvPicPr>
          <p:cNvPr id="23" name="Picture 22" descr="Aetna_Logo_K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060" y="2779939"/>
            <a:ext cx="960370" cy="32937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114800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09896" y="4279392"/>
            <a:ext cx="5097090" cy="1280926"/>
          </a:xfrm>
        </p:spPr>
        <p:txBody>
          <a:bodyPr anchor="b"/>
          <a:lstStyle>
            <a:lvl1pPr algn="ctr">
              <a:lnSpc>
                <a:spcPct val="90000"/>
              </a:lnSpc>
              <a:defRPr sz="4400" b="1" i="0" cap="none" baseline="0">
                <a:solidFill>
                  <a:srgbClr val="FFFFFF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16464" y="5639521"/>
            <a:ext cx="387757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FFFFFF"/>
                </a:solidFill>
                <a:latin typeface="+mn-lt"/>
                <a:cs typeface="Open Sans Light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20727" y="6319890"/>
            <a:ext cx="95331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Violet (transparent background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52353" y="6271500"/>
            <a:ext cx="947318" cy="252374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114800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09896" y="4279392"/>
            <a:ext cx="509709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4400" b="1" i="0" cap="none" baseline="0">
                <a:solidFill>
                  <a:srgbClr val="7D3F98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16464" y="5639521"/>
            <a:ext cx="387757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7D3F98"/>
                </a:solidFill>
                <a:latin typeface="+mn-lt"/>
                <a:cs typeface="Open Sans Light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78316" y="6319890"/>
            <a:ext cx="95331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4114800"/>
            <a:ext cx="9144001" cy="27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Violet (transparent background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6817" y="6271498"/>
            <a:ext cx="947318" cy="252374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114800"/>
          </a:xfrm>
          <a:solidFill>
            <a:schemeClr val="bg2"/>
          </a:solidFill>
        </p:spPr>
        <p:txBody>
          <a:bodyPr anchor="ctr"/>
          <a:lstStyle>
            <a:lvl1pPr algn="ctr">
              <a:defRPr sz="7202" b="1">
                <a:solidFill>
                  <a:schemeClr val="bg2">
                    <a:lumMod val="20000"/>
                    <a:lumOff val="80000"/>
                  </a:schemeClr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009896" y="4278325"/>
            <a:ext cx="5097090" cy="1280160"/>
          </a:xfrm>
        </p:spPr>
        <p:txBody>
          <a:bodyPr anchor="b"/>
          <a:lstStyle>
            <a:lvl1pPr algn="ctr">
              <a:lnSpc>
                <a:spcPct val="90000"/>
              </a:lnSpc>
              <a:defRPr sz="4400" b="1" i="0" cap="none" baseline="0">
                <a:solidFill>
                  <a:srgbClr val="7D3F98"/>
                </a:solidFill>
                <a:latin typeface="Domaine Display Bold" panose="020A0803080505060203" pitchFamily="18" charset="0"/>
                <a:cs typeface="Domaine Display Bold" panose="020A0803080505060203" pitchFamily="18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616464" y="5639521"/>
            <a:ext cx="3877578" cy="37186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 cap="none" spc="0" baseline="0">
                <a:solidFill>
                  <a:srgbClr val="7D3F98"/>
                </a:solidFill>
                <a:latin typeface="+mn-lt"/>
                <a:cs typeface="Open Sans Light"/>
              </a:defRPr>
            </a:lvl1pPr>
            <a:lvl2pPr marL="34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0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5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399" y="6173393"/>
            <a:ext cx="1772111" cy="431800"/>
          </a:xfrm>
        </p:spPr>
        <p:txBody>
          <a:bodyPr anchor="b"/>
          <a:lstStyle>
            <a:lvl1pPr>
              <a:defRPr sz="900" baseline="0">
                <a:solidFill>
                  <a:srgbClr val="7D3F98"/>
                </a:solidFill>
              </a:defRPr>
            </a:lvl1pPr>
          </a:lstStyle>
          <a:p>
            <a:pPr lvl="0"/>
            <a:r>
              <a:rPr lang="en-US" dirty="0" smtClean="0"/>
              <a:t>Consumer Health &amp; Services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044255" y="6173393"/>
            <a:ext cx="1772111" cy="431800"/>
          </a:xfrm>
        </p:spPr>
        <p:txBody>
          <a:bodyPr anchor="b"/>
          <a:lstStyle>
            <a:lvl1pPr algn="r">
              <a:defRPr sz="900" baseline="0">
                <a:solidFill>
                  <a:srgbClr val="7D3F98"/>
                </a:solidFill>
              </a:defRPr>
            </a:lvl1pPr>
          </a:lstStyle>
          <a:p>
            <a:pPr lvl="0"/>
            <a:r>
              <a:rPr lang="en-US" dirty="0" smtClean="0"/>
              <a:t>Strictly confidential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20727" y="6319890"/>
            <a:ext cx="953312" cy="287783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Open Sans Bold"/>
                <a:cs typeface="Open Sans Bold"/>
              </a:defRPr>
            </a:lvl1pPr>
          </a:lstStyle>
          <a:p>
            <a:r>
              <a:rPr lang="en-US" dirty="0"/>
              <a:t>PARTNER LOGO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2990" y="455613"/>
            <a:ext cx="8458021" cy="5932487"/>
          </a:xfrm>
        </p:spPr>
        <p:txBody>
          <a:bodyPr anchor="ctr" anchorCtr="1"/>
          <a:lstStyle>
            <a:lvl1pPr marL="0" indent="0" algn="ctr">
              <a:buFontTx/>
              <a:buNone/>
              <a:tabLst>
                <a:tab pos="1201738" algn="l"/>
              </a:tabLst>
              <a:defRPr sz="7200" b="1">
                <a:solidFill>
                  <a:schemeClr val="bg1"/>
                </a:solidFill>
                <a:latin typeface="Domaine Display Bold" panose="020A0803080505060203" pitchFamily="18" charset="0"/>
                <a:ea typeface="Domaine Display Bold" panose="020A0803080505060203" pitchFamily="18" charset="0"/>
                <a:cs typeface="Domaine Display Bold" panose="020A0803080505060203" pitchFamily="18" charset="0"/>
              </a:defRPr>
            </a:lvl1pPr>
            <a:lvl2pPr marL="0" indent="0" algn="ctr">
              <a:spcBef>
                <a:spcPts val="1800"/>
              </a:spcBef>
              <a:buFontTx/>
              <a:buNone/>
              <a:tabLst>
                <a:tab pos="1201738" algn="l"/>
              </a:tabLst>
              <a:defRPr sz="1400">
                <a:solidFill>
                  <a:schemeClr val="bg1"/>
                </a:solidFill>
              </a:defRPr>
            </a:lvl2pPr>
            <a:lvl3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3pPr>
            <a:lvl4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4pPr>
            <a:lvl5pPr marL="0" indent="0" algn="ctr">
              <a:buFontTx/>
              <a:buNone/>
              <a:tabLst>
                <a:tab pos="1201738" algn="l"/>
              </a:tabLs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Divider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22807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20040"/>
            <a:ext cx="8511098" cy="731610"/>
          </a:xfrm>
        </p:spPr>
        <p:txBody>
          <a:bodyPr anchor="ctr"/>
          <a:lstStyle>
            <a:lvl1pPr>
              <a:defRPr sz="2400">
                <a:solidFill>
                  <a:srgbClr val="7D3F98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0040" y="1330325"/>
            <a:ext cx="8501697" cy="484632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 smtClean="0"/>
              <a:t>First-level</a:t>
            </a:r>
            <a:endParaRPr lang="en-US" dirty="0"/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0040" y="1051560"/>
            <a:ext cx="8501698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28574504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844" y="388063"/>
            <a:ext cx="8473504" cy="3840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90" y="1408181"/>
            <a:ext cx="8473504" cy="48322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  <a:p>
            <a:pPr lvl="3"/>
            <a:r>
              <a:rPr lang="en-US" dirty="0" smtClean="0"/>
              <a:t>Fourth-level</a:t>
            </a:r>
            <a:endParaRPr lang="en-US" dirty="0"/>
          </a:p>
          <a:p>
            <a:pPr lvl="4"/>
            <a:r>
              <a:rPr lang="en-US" dirty="0" smtClean="0"/>
              <a:t>Fifth-level</a:t>
            </a:r>
            <a:endParaRPr lang="en-US" dirty="0"/>
          </a:p>
        </p:txBody>
      </p:sp>
      <p:pic>
        <p:nvPicPr>
          <p:cNvPr id="4" name="Picture 3" descr="Violet (transparent background).pn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9279" y="6438813"/>
            <a:ext cx="473659" cy="126187"/>
          </a:xfrm>
          <a:prstGeom prst="rect">
            <a:avLst/>
          </a:prstGeom>
        </p:spPr>
      </p:pic>
      <p:sp>
        <p:nvSpPr>
          <p:cNvPr id="5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414141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3F3F3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414141"/>
              </a:solidFill>
              <a:latin typeface="Open Sans Light"/>
              <a:cs typeface="Open Sans Light"/>
            </a:endParaRP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414141"/>
                </a:solidFill>
              </a:rPr>
              <a:t>Consumer Health &amp; Services</a:t>
            </a:r>
            <a:endParaRPr lang="en-US" sz="800" dirty="0">
              <a:solidFill>
                <a:srgbClr val="414141"/>
              </a:solidFill>
            </a:endParaRPr>
          </a:p>
        </p:txBody>
      </p:sp>
      <p:sp>
        <p:nvSpPr>
          <p:cNvPr id="7" name="Content Placeholder 8"/>
          <p:cNvSpPr txBox="1">
            <a:spLocks/>
          </p:cNvSpPr>
          <p:nvPr userDrawn="1"/>
        </p:nvSpPr>
        <p:spPr>
          <a:xfrm>
            <a:off x="3673762" y="6520677"/>
            <a:ext cx="1797668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smtClean="0">
                <a:solidFill>
                  <a:schemeClr val="accent2"/>
                </a:solidFill>
              </a:rPr>
              <a:t>Strictly confidential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5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2"/>
          </a:solidFill>
          <a:latin typeface="+mj-lt"/>
          <a:ea typeface="+mj-ea"/>
          <a:cs typeface="Open Sans Light"/>
        </a:defRPr>
      </a:lvl1pPr>
    </p:titleStyle>
    <p:bodyStyle>
      <a:lvl1pPr marL="0" indent="0" algn="l" defTabSz="685983" rtl="0" eaLnBrk="1" latinLnBrk="0" hangingPunct="1">
        <a:spcBef>
          <a:spcPts val="600"/>
        </a:spcBef>
        <a:spcAft>
          <a:spcPts val="0"/>
        </a:spcAft>
        <a:buClrTx/>
        <a:buFontTx/>
        <a:buNone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1pPr>
      <a:lvl2pPr marL="150059" indent="-150059" algn="l" defTabSz="685983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2pPr>
      <a:lvl3pPr marL="298927" indent="-150059" algn="l" defTabSz="685983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-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3pPr>
      <a:lvl4pPr marL="466849" indent="-150059" algn="l" defTabSz="685983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4pPr>
      <a:lvl5pPr marL="604999" indent="-136959" algn="l" defTabSz="685983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-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5pPr>
      <a:lvl6pPr marL="1886453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472" y="228600"/>
            <a:ext cx="8473504" cy="3840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325879"/>
            <a:ext cx="8473504" cy="4846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Second-level</a:t>
            </a:r>
            <a:endParaRPr lang="en-US" dirty="0"/>
          </a:p>
          <a:p>
            <a:pPr lvl="2"/>
            <a:r>
              <a:rPr lang="en-US" dirty="0" smtClean="0"/>
              <a:t>Third-level</a:t>
            </a:r>
            <a:endParaRPr lang="en-US" dirty="0"/>
          </a:p>
          <a:p>
            <a:pPr lvl="3"/>
            <a:r>
              <a:rPr lang="en-US" dirty="0" smtClean="0"/>
              <a:t>Fourth-level</a:t>
            </a:r>
            <a:endParaRPr lang="en-US" dirty="0"/>
          </a:p>
          <a:p>
            <a:pPr lvl="4"/>
            <a:r>
              <a:rPr lang="en-US" dirty="0" smtClean="0"/>
              <a:t>Fifth-level</a:t>
            </a:r>
            <a:endParaRPr lang="en-US" dirty="0"/>
          </a:p>
        </p:txBody>
      </p:sp>
      <p:sp>
        <p:nvSpPr>
          <p:cNvPr id="5" name="Content Placeholder 8"/>
          <p:cNvSpPr txBox="1">
            <a:spLocks/>
          </p:cNvSpPr>
          <p:nvPr userDrawn="1"/>
        </p:nvSpPr>
        <p:spPr>
          <a:xfrm>
            <a:off x="8328306" y="6418626"/>
            <a:ext cx="550870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rgbClr val="414141"/>
                </a:solidFill>
                <a:latin typeface="Open Sans Light"/>
                <a:cs typeface="Open Sans Light"/>
              </a:rPr>
              <a:t> </a:t>
            </a:r>
            <a:fld id="{38743595-4496-5147-A886-7D133864DF76}" type="slidenum">
              <a:rPr lang="en-US" sz="800" smtClean="0">
                <a:solidFill>
                  <a:srgbClr val="3F3F3F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US" sz="800" dirty="0">
              <a:solidFill>
                <a:srgbClr val="414141"/>
              </a:solidFill>
              <a:latin typeface="Open Sans Light"/>
              <a:cs typeface="Open Sans Light"/>
            </a:endParaRPr>
          </a:p>
        </p:txBody>
      </p:sp>
      <p:sp>
        <p:nvSpPr>
          <p:cNvPr id="6" name="Content Placeholder 8"/>
          <p:cNvSpPr txBox="1">
            <a:spLocks/>
          </p:cNvSpPr>
          <p:nvPr userDrawn="1"/>
        </p:nvSpPr>
        <p:spPr>
          <a:xfrm>
            <a:off x="342989" y="6418626"/>
            <a:ext cx="2895163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414141"/>
                </a:solidFill>
              </a:rPr>
              <a:t>©2017 Aetna Inc.</a:t>
            </a:r>
            <a:endParaRPr lang="en-US" sz="800" dirty="0">
              <a:solidFill>
                <a:srgbClr val="414141"/>
              </a:solidFill>
            </a:endParaRPr>
          </a:p>
        </p:txBody>
      </p:sp>
      <p:sp>
        <p:nvSpPr>
          <p:cNvPr id="7" name="Content Placeholder 8"/>
          <p:cNvSpPr txBox="1">
            <a:spLocks/>
          </p:cNvSpPr>
          <p:nvPr userDrawn="1"/>
        </p:nvSpPr>
        <p:spPr>
          <a:xfrm>
            <a:off x="3535182" y="6418626"/>
            <a:ext cx="2631966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414141"/>
                </a:solidFill>
              </a:rPr>
              <a:t>Consumer Health &amp; Services – Strictly confidential</a:t>
            </a:r>
            <a:endParaRPr lang="en-US" sz="800" dirty="0">
              <a:solidFill>
                <a:srgbClr val="4141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2"/>
          </a:solidFill>
          <a:latin typeface="+mj-lt"/>
          <a:ea typeface="+mj-ea"/>
          <a:cs typeface="Open Sans Light"/>
        </a:defRPr>
      </a:lvl1pPr>
    </p:titleStyle>
    <p:bodyStyle>
      <a:lvl1pPr marL="0" indent="0" algn="l" defTabSz="685983" rtl="0" eaLnBrk="1" latinLnBrk="0" hangingPunct="1">
        <a:spcBef>
          <a:spcPts val="600"/>
        </a:spcBef>
        <a:spcAft>
          <a:spcPts val="0"/>
        </a:spcAft>
        <a:buClrTx/>
        <a:buFontTx/>
        <a:buNone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1pPr>
      <a:lvl2pPr marL="150059" indent="-150059" algn="l" defTabSz="685983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2pPr>
      <a:lvl3pPr marL="298927" indent="-150059" algn="l" defTabSz="685983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-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3pPr>
      <a:lvl4pPr marL="466849" indent="-150059" algn="l" defTabSz="685983" rtl="0" eaLnBrk="1" latinLnBrk="0" hangingPunct="1">
        <a:spcBef>
          <a:spcPts val="600"/>
        </a:spcBef>
        <a:spcAft>
          <a:spcPts val="0"/>
        </a:spcAft>
        <a:buClrTx/>
        <a:buFont typeface="Arial" pitchFamily="34" charset="0"/>
        <a:buChar char="•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4pPr>
      <a:lvl5pPr marL="604999" indent="-136959" algn="l" defTabSz="685983" rtl="0" eaLnBrk="1" latinLnBrk="0" hangingPunct="1">
        <a:spcBef>
          <a:spcPts val="600"/>
        </a:spcBef>
        <a:spcAft>
          <a:spcPts val="0"/>
        </a:spcAft>
        <a:buClrTx/>
        <a:buFont typeface="Lucida Grande"/>
        <a:buChar char="-"/>
        <a:tabLst>
          <a:tab pos="901544" algn="l"/>
        </a:tabLst>
        <a:defRPr sz="1400" b="0" i="0" kern="1200">
          <a:solidFill>
            <a:schemeClr val="tx2"/>
          </a:solidFill>
          <a:latin typeface="+mn-lt"/>
          <a:ea typeface="+mn-ea"/>
          <a:cs typeface="Open Sans Light"/>
        </a:defRPr>
      </a:lvl5pPr>
      <a:lvl6pPr marL="1886453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3168" userDrawn="1">
          <p15:clr>
            <a:srgbClr val="F26B43"/>
          </p15:clr>
        </p15:guide>
        <p15:guide id="4" pos="2592" userDrawn="1">
          <p15:clr>
            <a:srgbClr val="F26B43"/>
          </p15:clr>
        </p15:guide>
        <p15:guide id="5" pos="2016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pPr lvl="1"/>
            <a:r>
              <a:rPr lang="en-US" sz="2000" dirty="0"/>
              <a:t>Discussion document</a:t>
            </a:r>
          </a:p>
          <a:p>
            <a:pPr lvl="1"/>
            <a:r>
              <a:rPr lang="en-US" sz="2000" dirty="0"/>
              <a:t>Month </a:t>
            </a:r>
            <a:r>
              <a:rPr lang="en-US" sz="2000" dirty="0" smtClean="0"/>
              <a:t>YEAR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Consumer Healthcare &amp; 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Strictly confidential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3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5" t="1852" r="39445" b="81481"/>
          <a:stretch/>
        </p:blipFill>
        <p:spPr>
          <a:xfrm>
            <a:off x="3843867" y="1871132"/>
            <a:ext cx="2514600" cy="9144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494" t="11114" r="4831" b="18521"/>
          <a:stretch/>
        </p:blipFill>
        <p:spPr>
          <a:xfrm>
            <a:off x="1557866" y="3031068"/>
            <a:ext cx="2277533" cy="6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3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m/%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s_Dividers">
  <a:themeElements>
    <a:clrScheme name="Custom 174">
      <a:dk1>
        <a:sysClr val="windowText" lastClr="000000"/>
      </a:dk1>
      <a:lt1>
        <a:srgbClr val="FFFFFF"/>
      </a:lt1>
      <a:dk2>
        <a:srgbClr val="414141"/>
      </a:dk2>
      <a:lt2>
        <a:srgbClr val="C2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AA0061"/>
      </a:accent5>
      <a:accent6>
        <a:srgbClr val="D20962"/>
      </a:accent6>
      <a:hlink>
        <a:srgbClr val="293BE5"/>
      </a:hlink>
      <a:folHlink>
        <a:srgbClr val="B2B2B2"/>
      </a:folHlink>
    </a:clrScheme>
    <a:fontScheme name="Open Sans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smtClean="0">
            <a:latin typeface="Open Sans Bold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latin typeface="Open Sans Light"/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_05_03_Aetna_Violet_4x3_WIP" id="{A464F6EA-3DE4-DC44-96E5-A1E88D6C5DE4}" vid="{CA56EE30-4707-D943-84E1-3F06DB138E8B}"/>
    </a:ext>
  </a:extLst>
</a:theme>
</file>

<file path=ppt/theme/theme2.xml><?xml version="1.0" encoding="utf-8"?>
<a:theme xmlns:a="http://schemas.openxmlformats.org/drawingml/2006/main" name="No Logo Theme">
  <a:themeElements>
    <a:clrScheme name="Custom 174">
      <a:dk1>
        <a:sysClr val="windowText" lastClr="000000"/>
      </a:dk1>
      <a:lt1>
        <a:srgbClr val="FFFFFF"/>
      </a:lt1>
      <a:dk2>
        <a:srgbClr val="414141"/>
      </a:dk2>
      <a:lt2>
        <a:srgbClr val="C2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AA0061"/>
      </a:accent5>
      <a:accent6>
        <a:srgbClr val="D20962"/>
      </a:accent6>
      <a:hlink>
        <a:srgbClr val="293BE5"/>
      </a:hlink>
      <a:folHlink>
        <a:srgbClr val="B2B2B2"/>
      </a:folHlink>
    </a:clrScheme>
    <a:fontScheme name="Open Sans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b="1" dirty="0" smtClean="0">
            <a:latin typeface="Open Sans Bold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latin typeface="Open Sans Light"/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_05_03_Aetna_Violet_4x3_WIP" id="{A464F6EA-3DE4-DC44-96E5-A1E88D6C5DE4}" vid="{16D30BA7-3E52-7746-AD7B-81AEAABFAC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99</TotalTime>
  <Words>11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Domaine Display Bold</vt:lpstr>
      <vt:lpstr>Lucida Grande</vt:lpstr>
      <vt:lpstr>Open Sans</vt:lpstr>
      <vt:lpstr>Open Sans Bold</vt:lpstr>
      <vt:lpstr>Open Sans Light</vt:lpstr>
      <vt:lpstr>Covers_Dividers</vt:lpstr>
      <vt:lpstr>No Logo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>Aetna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Shatrunjai P</dc:creator>
  <cp:lastModifiedBy>Singh, Shatrunjai P</cp:lastModifiedBy>
  <cp:revision>6</cp:revision>
  <cp:lastPrinted>2017-05-03T20:31:01Z</cp:lastPrinted>
  <dcterms:created xsi:type="dcterms:W3CDTF">2018-09-03T03:33:38Z</dcterms:created>
  <dcterms:modified xsi:type="dcterms:W3CDTF">2018-09-03T05:13:14Z</dcterms:modified>
</cp:coreProperties>
</file>