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notesMasterIdLst>
    <p:notesMasterId r:id="rId27"/>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94" r:id="rId20"/>
    <p:sldId id="288" r:id="rId21"/>
    <p:sldId id="289" r:id="rId22"/>
    <p:sldId id="290" r:id="rId23"/>
    <p:sldId id="291" r:id="rId24"/>
    <p:sldId id="292" r:id="rId25"/>
    <p:sldId id="293" r:id="rId2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tu karmokar" initials="sk" lastIdx="1" clrIdx="0">
    <p:extLst>
      <p:ext uri="{19B8F6BF-5375-455C-9EA6-DF929625EA0E}">
        <p15:presenceInfo xmlns:p15="http://schemas.microsoft.com/office/powerpoint/2012/main" userId="957fec7e7c3f25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230E"/>
    <a:srgbClr val="9F0203"/>
    <a:srgbClr val="7D5053"/>
    <a:srgbClr val="8B2413"/>
    <a:srgbClr val="F8CD91"/>
    <a:srgbClr val="F6B2A3"/>
    <a:srgbClr val="FAC4AC"/>
    <a:srgbClr val="40404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206" autoAdjust="0"/>
  </p:normalViewPr>
  <p:slideViewPr>
    <p:cSldViewPr snapToGrid="0">
      <p:cViewPr varScale="1">
        <p:scale>
          <a:sx n="80" d="100"/>
          <a:sy n="80" d="100"/>
        </p:scale>
        <p:origin x="533" y="86"/>
      </p:cViewPr>
      <p:guideLst/>
    </p:cSldViewPr>
  </p:slideViewPr>
  <p:outlineViewPr>
    <p:cViewPr>
      <p:scale>
        <a:sx n="33" d="100"/>
        <a:sy n="33" d="100"/>
      </p:scale>
      <p:origin x="0" y="-672"/>
    </p:cViewPr>
  </p:outlineViewPr>
  <p:notesTextViewPr>
    <p:cViewPr>
      <p:scale>
        <a:sx n="1" d="1"/>
        <a:sy n="1" d="1"/>
      </p:scale>
      <p:origin x="0" y="0"/>
    </p:cViewPr>
  </p:notesTextViewPr>
  <p:sorterViewPr>
    <p:cViewPr varScale="1">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tu karmokar" userId="957fec7e7c3f250a" providerId="LiveId" clId="{A6B4D5B4-835B-4A42-9858-22CCC9C876FD}"/>
    <pc:docChg chg="undo custSel addSld modSld">
      <pc:chgData name="shatu karmokar" userId="957fec7e7c3f250a" providerId="LiveId" clId="{A6B4D5B4-835B-4A42-9858-22CCC9C876FD}" dt="2023-01-30T19:32:20.507" v="2431" actId="1076"/>
      <pc:docMkLst>
        <pc:docMk/>
      </pc:docMkLst>
      <pc:sldChg chg="modSp mod">
        <pc:chgData name="shatu karmokar" userId="957fec7e7c3f250a" providerId="LiveId" clId="{A6B4D5B4-835B-4A42-9858-22CCC9C876FD}" dt="2023-01-29T04:20:17.765" v="161" actId="1076"/>
        <pc:sldMkLst>
          <pc:docMk/>
          <pc:sldMk cId="905053681" sldId="272"/>
        </pc:sldMkLst>
        <pc:spChg chg="mod">
          <ac:chgData name="shatu karmokar" userId="957fec7e7c3f250a" providerId="LiveId" clId="{A6B4D5B4-835B-4A42-9858-22CCC9C876FD}" dt="2023-01-29T04:20:17.765" v="161" actId="1076"/>
          <ac:spMkLst>
            <pc:docMk/>
            <pc:sldMk cId="905053681" sldId="272"/>
            <ac:spMk id="14" creationId="{ADC2C7A9-D4A1-4383-80D2-2C7D70E3279C}"/>
          </ac:spMkLst>
        </pc:spChg>
      </pc:sldChg>
      <pc:sldChg chg="addSp modSp mod">
        <pc:chgData name="shatu karmokar" userId="957fec7e7c3f250a" providerId="LiveId" clId="{A6B4D5B4-835B-4A42-9858-22CCC9C876FD}" dt="2023-01-29T04:38:54.971" v="284" actId="1076"/>
        <pc:sldMkLst>
          <pc:docMk/>
          <pc:sldMk cId="2365283551" sldId="273"/>
        </pc:sldMkLst>
        <pc:spChg chg="mod">
          <ac:chgData name="shatu karmokar" userId="957fec7e7c3f250a" providerId="LiveId" clId="{A6B4D5B4-835B-4A42-9858-22CCC9C876FD}" dt="2023-01-29T04:21:01.520" v="168" actId="1076"/>
          <ac:spMkLst>
            <pc:docMk/>
            <pc:sldMk cId="2365283551" sldId="273"/>
            <ac:spMk id="10" creationId="{EE56CD32-5019-416F-943B-AB6D8EA01719}"/>
          </ac:spMkLst>
        </pc:spChg>
        <pc:spChg chg="mod">
          <ac:chgData name="shatu karmokar" userId="957fec7e7c3f250a" providerId="LiveId" clId="{A6B4D5B4-835B-4A42-9858-22CCC9C876FD}" dt="2023-01-29T04:38:54.971" v="284" actId="1076"/>
          <ac:spMkLst>
            <pc:docMk/>
            <pc:sldMk cId="2365283551" sldId="273"/>
            <ac:spMk id="12" creationId="{38C872BC-60AB-43B9-9E9D-1D98E17A62AB}"/>
          </ac:spMkLst>
        </pc:spChg>
        <pc:spChg chg="add mod">
          <ac:chgData name="shatu karmokar" userId="957fec7e7c3f250a" providerId="LiveId" clId="{A6B4D5B4-835B-4A42-9858-22CCC9C876FD}" dt="2023-01-29T04:29:02.797" v="264" actId="20577"/>
          <ac:spMkLst>
            <pc:docMk/>
            <pc:sldMk cId="2365283551" sldId="273"/>
            <ac:spMk id="13" creationId="{958187CA-CFDA-430A-9958-8A5F22A0F2DC}"/>
          </ac:spMkLst>
        </pc:spChg>
        <pc:picChg chg="add mod">
          <ac:chgData name="shatu karmokar" userId="957fec7e7c3f250a" providerId="LiveId" clId="{A6B4D5B4-835B-4A42-9858-22CCC9C876FD}" dt="2023-01-29T04:31:05.476" v="270" actId="1076"/>
          <ac:picMkLst>
            <pc:docMk/>
            <pc:sldMk cId="2365283551" sldId="273"/>
            <ac:picMk id="14" creationId="{95D8B144-6CF4-458A-9CB3-746EC8D64AFF}"/>
          </ac:picMkLst>
        </pc:picChg>
      </pc:sldChg>
      <pc:sldChg chg="addSp modSp mod">
        <pc:chgData name="shatu karmokar" userId="957fec7e7c3f250a" providerId="LiveId" clId="{A6B4D5B4-835B-4A42-9858-22CCC9C876FD}" dt="2023-01-30T08:57:32.721" v="2073" actId="571"/>
        <pc:sldMkLst>
          <pc:docMk/>
          <pc:sldMk cId="159040050" sldId="274"/>
        </pc:sldMkLst>
        <pc:spChg chg="mod ord">
          <ac:chgData name="shatu karmokar" userId="957fec7e7c3f250a" providerId="LiveId" clId="{A6B4D5B4-835B-4A42-9858-22CCC9C876FD}" dt="2023-01-29T04:40:05.331" v="294" actId="1076"/>
          <ac:spMkLst>
            <pc:docMk/>
            <pc:sldMk cId="159040050" sldId="274"/>
            <ac:spMk id="2" creationId="{385BA112-62AF-4C1B-8118-EA73700C341C}"/>
          </ac:spMkLst>
        </pc:spChg>
        <pc:spChg chg="mod ord">
          <ac:chgData name="shatu karmokar" userId="957fec7e7c3f250a" providerId="LiveId" clId="{A6B4D5B4-835B-4A42-9858-22CCC9C876FD}" dt="2023-01-29T04:40:17.731" v="295" actId="1076"/>
          <ac:spMkLst>
            <pc:docMk/>
            <pc:sldMk cId="159040050" sldId="274"/>
            <ac:spMk id="3" creationId="{2EF38D7A-65CB-4ACF-9C10-69B826BDC77F}"/>
          </ac:spMkLst>
        </pc:spChg>
        <pc:spChg chg="mod">
          <ac:chgData name="shatu karmokar" userId="957fec7e7c3f250a" providerId="LiveId" clId="{A6B4D5B4-835B-4A42-9858-22CCC9C876FD}" dt="2023-01-29T04:42:52.632" v="318" actId="1076"/>
          <ac:spMkLst>
            <pc:docMk/>
            <pc:sldMk cId="159040050" sldId="274"/>
            <ac:spMk id="10" creationId="{955053D3-BC07-4835-8126-43B1C5239D5D}"/>
          </ac:spMkLst>
        </pc:spChg>
        <pc:spChg chg="add mod">
          <ac:chgData name="shatu karmokar" userId="957fec7e7c3f250a" providerId="LiveId" clId="{A6B4D5B4-835B-4A42-9858-22CCC9C876FD}" dt="2023-01-29T04:39:52.259" v="292" actId="1076"/>
          <ac:spMkLst>
            <pc:docMk/>
            <pc:sldMk cId="159040050" sldId="274"/>
            <ac:spMk id="11" creationId="{DB462C02-0E52-421D-AF51-54792EADB927}"/>
          </ac:spMkLst>
        </pc:spChg>
        <pc:spChg chg="add mod">
          <ac:chgData name="shatu karmokar" userId="957fec7e7c3f250a" providerId="LiveId" clId="{A6B4D5B4-835B-4A42-9858-22CCC9C876FD}" dt="2023-01-29T04:39:58.381" v="293" actId="1076"/>
          <ac:spMkLst>
            <pc:docMk/>
            <pc:sldMk cId="159040050" sldId="274"/>
            <ac:spMk id="12" creationId="{6C9240C4-38BA-4214-8D6F-A41DE4DC2F74}"/>
          </ac:spMkLst>
        </pc:spChg>
        <pc:spChg chg="add mod">
          <ac:chgData name="shatu karmokar" userId="957fec7e7c3f250a" providerId="LiveId" clId="{A6B4D5B4-835B-4A42-9858-22CCC9C876FD}" dt="2023-01-30T06:24:01.308" v="2060" actId="20577"/>
          <ac:spMkLst>
            <pc:docMk/>
            <pc:sldMk cId="159040050" sldId="274"/>
            <ac:spMk id="13" creationId="{9C61C060-681C-4052-B7A8-CBB2CA22C4C2}"/>
          </ac:spMkLst>
        </pc:spChg>
        <pc:spChg chg="add mod">
          <ac:chgData name="shatu karmokar" userId="957fec7e7c3f250a" providerId="LiveId" clId="{A6B4D5B4-835B-4A42-9858-22CCC9C876FD}" dt="2023-01-30T06:09:22.834" v="1901" actId="1076"/>
          <ac:spMkLst>
            <pc:docMk/>
            <pc:sldMk cId="159040050" sldId="274"/>
            <ac:spMk id="14" creationId="{2F84EE00-D965-4537-9EAF-2E46ED59DD9B}"/>
          </ac:spMkLst>
        </pc:spChg>
        <pc:spChg chg="add mod">
          <ac:chgData name="shatu karmokar" userId="957fec7e7c3f250a" providerId="LiveId" clId="{A6B4D5B4-835B-4A42-9858-22CCC9C876FD}" dt="2023-01-30T06:09:47.327" v="1905" actId="1076"/>
          <ac:spMkLst>
            <pc:docMk/>
            <pc:sldMk cId="159040050" sldId="274"/>
            <ac:spMk id="15" creationId="{125F5A57-390E-4BB4-86BC-5DCFD37E3718}"/>
          </ac:spMkLst>
        </pc:spChg>
        <pc:spChg chg="add mod">
          <ac:chgData name="shatu karmokar" userId="957fec7e7c3f250a" providerId="LiveId" clId="{A6B4D5B4-835B-4A42-9858-22CCC9C876FD}" dt="2023-01-30T08:57:32.721" v="2073" actId="571"/>
          <ac:spMkLst>
            <pc:docMk/>
            <pc:sldMk cId="159040050" sldId="274"/>
            <ac:spMk id="16" creationId="{ED9E4165-3865-4C63-95B4-506F457B976F}"/>
          </ac:spMkLst>
        </pc:spChg>
      </pc:sldChg>
      <pc:sldChg chg="addSp modSp new mod">
        <pc:chgData name="shatu karmokar" userId="957fec7e7c3f250a" providerId="LiveId" clId="{A6B4D5B4-835B-4A42-9858-22CCC9C876FD}" dt="2023-01-30T06:25:09.994" v="2067" actId="1076"/>
        <pc:sldMkLst>
          <pc:docMk/>
          <pc:sldMk cId="3536173436" sldId="275"/>
        </pc:sldMkLst>
        <pc:spChg chg="mod ord">
          <ac:chgData name="shatu karmokar" userId="957fec7e7c3f250a" providerId="LiveId" clId="{A6B4D5B4-835B-4A42-9858-22CCC9C876FD}" dt="2023-01-29T04:42:18.954" v="315" actId="1076"/>
          <ac:spMkLst>
            <pc:docMk/>
            <pc:sldMk cId="3536173436" sldId="275"/>
            <ac:spMk id="2" creationId="{D698BF03-AD32-423F-BC3E-429BB1AD4BDD}"/>
          </ac:spMkLst>
        </pc:spChg>
        <pc:spChg chg="mod ord">
          <ac:chgData name="shatu karmokar" userId="957fec7e7c3f250a" providerId="LiveId" clId="{A6B4D5B4-835B-4A42-9858-22CCC9C876FD}" dt="2023-01-29T04:42:24.732" v="316" actId="1076"/>
          <ac:spMkLst>
            <pc:docMk/>
            <pc:sldMk cId="3536173436" sldId="275"/>
            <ac:spMk id="3" creationId="{3A15431B-D96B-418A-912D-CD0F530A019F}"/>
          </ac:spMkLst>
        </pc:spChg>
        <pc:spChg chg="mod">
          <ac:chgData name="shatu karmokar" userId="957fec7e7c3f250a" providerId="LiveId" clId="{A6B4D5B4-835B-4A42-9858-22CCC9C876FD}" dt="2023-01-29T04:40:39.317" v="297"/>
          <ac:spMkLst>
            <pc:docMk/>
            <pc:sldMk cId="3536173436" sldId="275"/>
            <ac:spMk id="5" creationId="{B5413049-F99F-480E-9AA3-84F264ACC3C7}"/>
          </ac:spMkLst>
        </pc:spChg>
        <pc:spChg chg="mod">
          <ac:chgData name="shatu karmokar" userId="957fec7e7c3f250a" providerId="LiveId" clId="{A6B4D5B4-835B-4A42-9858-22CCC9C876FD}" dt="2023-01-29T04:40:39.317" v="297"/>
          <ac:spMkLst>
            <pc:docMk/>
            <pc:sldMk cId="3536173436" sldId="275"/>
            <ac:spMk id="6" creationId="{379C2BF8-4051-4BC9-93A6-3C3A36E3CD19}"/>
          </ac:spMkLst>
        </pc:spChg>
        <pc:spChg chg="mod">
          <ac:chgData name="shatu karmokar" userId="957fec7e7c3f250a" providerId="LiveId" clId="{A6B4D5B4-835B-4A42-9858-22CCC9C876FD}" dt="2023-01-29T04:40:39.317" v="297"/>
          <ac:spMkLst>
            <pc:docMk/>
            <pc:sldMk cId="3536173436" sldId="275"/>
            <ac:spMk id="7" creationId="{88FD2F72-CAE0-4AFA-AD5E-749780B25B83}"/>
          </ac:spMkLst>
        </pc:spChg>
        <pc:spChg chg="mod">
          <ac:chgData name="shatu karmokar" userId="957fec7e7c3f250a" providerId="LiveId" clId="{A6B4D5B4-835B-4A42-9858-22CCC9C876FD}" dt="2023-01-29T04:40:39.317" v="297"/>
          <ac:spMkLst>
            <pc:docMk/>
            <pc:sldMk cId="3536173436" sldId="275"/>
            <ac:spMk id="8" creationId="{BC80951C-8EFA-4C8E-B91B-9A0DD95D8841}"/>
          </ac:spMkLst>
        </pc:spChg>
        <pc:spChg chg="mod">
          <ac:chgData name="shatu karmokar" userId="957fec7e7c3f250a" providerId="LiveId" clId="{A6B4D5B4-835B-4A42-9858-22CCC9C876FD}" dt="2023-01-29T04:42:45.854" v="317" actId="1076"/>
          <ac:spMkLst>
            <pc:docMk/>
            <pc:sldMk cId="3536173436" sldId="275"/>
            <ac:spMk id="10" creationId="{50EAF583-3254-420E-B602-969F51A950C6}"/>
          </ac:spMkLst>
        </pc:spChg>
        <pc:spChg chg="add mod">
          <ac:chgData name="shatu karmokar" userId="957fec7e7c3f250a" providerId="LiveId" clId="{A6B4D5B4-835B-4A42-9858-22CCC9C876FD}" dt="2023-01-29T04:47:33.129" v="337" actId="1076"/>
          <ac:spMkLst>
            <pc:docMk/>
            <pc:sldMk cId="3536173436" sldId="275"/>
            <ac:spMk id="11" creationId="{8121BF8A-51BC-435D-820C-FC3BC2FFEA07}"/>
          </ac:spMkLst>
        </pc:spChg>
        <pc:spChg chg="add mod">
          <ac:chgData name="shatu karmokar" userId="957fec7e7c3f250a" providerId="LiveId" clId="{A6B4D5B4-835B-4A42-9858-22CCC9C876FD}" dt="2023-01-29T04:49:15.599" v="350" actId="1076"/>
          <ac:spMkLst>
            <pc:docMk/>
            <pc:sldMk cId="3536173436" sldId="275"/>
            <ac:spMk id="12" creationId="{9D5DD4A4-53A8-4D71-BDFD-DFB6B58E5B89}"/>
          </ac:spMkLst>
        </pc:spChg>
        <pc:spChg chg="add mod">
          <ac:chgData name="shatu karmokar" userId="957fec7e7c3f250a" providerId="LiveId" clId="{A6B4D5B4-835B-4A42-9858-22CCC9C876FD}" dt="2023-01-30T06:25:01.696" v="2066"/>
          <ac:spMkLst>
            <pc:docMk/>
            <pc:sldMk cId="3536173436" sldId="275"/>
            <ac:spMk id="13" creationId="{2CC0157F-BCDA-45DA-8CA6-4CDCA3737B91}"/>
          </ac:spMkLst>
        </pc:spChg>
        <pc:spChg chg="add mod">
          <ac:chgData name="shatu karmokar" userId="957fec7e7c3f250a" providerId="LiveId" clId="{A6B4D5B4-835B-4A42-9858-22CCC9C876FD}" dt="2023-01-30T06:25:09.994" v="2067" actId="1076"/>
          <ac:spMkLst>
            <pc:docMk/>
            <pc:sldMk cId="3536173436" sldId="275"/>
            <ac:spMk id="14" creationId="{0619D904-E7A3-405E-9746-07BCAE7BD0A3}"/>
          </ac:spMkLst>
        </pc:spChg>
        <pc:spChg chg="add mod">
          <ac:chgData name="shatu karmokar" userId="957fec7e7c3f250a" providerId="LiveId" clId="{A6B4D5B4-835B-4A42-9858-22CCC9C876FD}" dt="2023-01-30T06:14:01.892" v="2014" actId="255"/>
          <ac:spMkLst>
            <pc:docMk/>
            <pc:sldMk cId="3536173436" sldId="275"/>
            <ac:spMk id="15" creationId="{BEAD71F8-92CC-4D49-B8B6-EC523333E842}"/>
          </ac:spMkLst>
        </pc:spChg>
        <pc:grpChg chg="add mod">
          <ac:chgData name="shatu karmokar" userId="957fec7e7c3f250a" providerId="LiveId" clId="{A6B4D5B4-835B-4A42-9858-22CCC9C876FD}" dt="2023-01-29T04:40:39.317" v="297"/>
          <ac:grpSpMkLst>
            <pc:docMk/>
            <pc:sldMk cId="3536173436" sldId="275"/>
            <ac:grpSpMk id="4" creationId="{8A52F41F-CA6B-4BCC-9817-90E862BBD6C9}"/>
          </ac:grpSpMkLst>
        </pc:grpChg>
        <pc:picChg chg="mod">
          <ac:chgData name="shatu karmokar" userId="957fec7e7c3f250a" providerId="LiveId" clId="{A6B4D5B4-835B-4A42-9858-22CCC9C876FD}" dt="2023-01-29T04:40:39.317" v="297"/>
          <ac:picMkLst>
            <pc:docMk/>
            <pc:sldMk cId="3536173436" sldId="275"/>
            <ac:picMk id="9" creationId="{C75A924E-3BCA-49AE-AC25-457A97648361}"/>
          </ac:picMkLst>
        </pc:picChg>
      </pc:sldChg>
      <pc:sldChg chg="addSp modSp new mod">
        <pc:chgData name="shatu karmokar" userId="957fec7e7c3f250a" providerId="LiveId" clId="{A6B4D5B4-835B-4A42-9858-22CCC9C876FD}" dt="2023-01-30T06:25:29.706" v="2072" actId="20577"/>
        <pc:sldMkLst>
          <pc:docMk/>
          <pc:sldMk cId="3292646456" sldId="276"/>
        </pc:sldMkLst>
        <pc:spChg chg="mod ord">
          <ac:chgData name="shatu karmokar" userId="957fec7e7c3f250a" providerId="LiveId" clId="{A6B4D5B4-835B-4A42-9858-22CCC9C876FD}" dt="2023-01-29T04:49:47.461" v="353" actId="1076"/>
          <ac:spMkLst>
            <pc:docMk/>
            <pc:sldMk cId="3292646456" sldId="276"/>
            <ac:spMk id="2" creationId="{BAA3671E-2B47-4926-B6D0-5ED11BD5ABE0}"/>
          </ac:spMkLst>
        </pc:spChg>
        <pc:spChg chg="mod ord">
          <ac:chgData name="shatu karmokar" userId="957fec7e7c3f250a" providerId="LiveId" clId="{A6B4D5B4-835B-4A42-9858-22CCC9C876FD}" dt="2023-01-29T04:49:47.461" v="353" actId="1076"/>
          <ac:spMkLst>
            <pc:docMk/>
            <pc:sldMk cId="3292646456" sldId="276"/>
            <ac:spMk id="3" creationId="{874527CF-966B-4309-A633-3B54AD4C64A6}"/>
          </ac:spMkLst>
        </pc:spChg>
        <pc:spChg chg="mod">
          <ac:chgData name="shatu karmokar" userId="957fec7e7c3f250a" providerId="LiveId" clId="{A6B4D5B4-835B-4A42-9858-22CCC9C876FD}" dt="2023-01-29T04:43:07.305" v="320"/>
          <ac:spMkLst>
            <pc:docMk/>
            <pc:sldMk cId="3292646456" sldId="276"/>
            <ac:spMk id="5" creationId="{DCA16796-0E0F-4DB9-8396-087621A76892}"/>
          </ac:spMkLst>
        </pc:spChg>
        <pc:spChg chg="mod">
          <ac:chgData name="shatu karmokar" userId="957fec7e7c3f250a" providerId="LiveId" clId="{A6B4D5B4-835B-4A42-9858-22CCC9C876FD}" dt="2023-01-29T04:43:07.305" v="320"/>
          <ac:spMkLst>
            <pc:docMk/>
            <pc:sldMk cId="3292646456" sldId="276"/>
            <ac:spMk id="6" creationId="{8BBF6819-23B4-48E1-9308-4BC608294B09}"/>
          </ac:spMkLst>
        </pc:spChg>
        <pc:spChg chg="mod">
          <ac:chgData name="shatu karmokar" userId="957fec7e7c3f250a" providerId="LiveId" clId="{A6B4D5B4-835B-4A42-9858-22CCC9C876FD}" dt="2023-01-29T04:43:07.305" v="320"/>
          <ac:spMkLst>
            <pc:docMk/>
            <pc:sldMk cId="3292646456" sldId="276"/>
            <ac:spMk id="7" creationId="{251B7180-BB6E-4ABC-80B3-DB3E31DC06B5}"/>
          </ac:spMkLst>
        </pc:spChg>
        <pc:spChg chg="mod">
          <ac:chgData name="shatu karmokar" userId="957fec7e7c3f250a" providerId="LiveId" clId="{A6B4D5B4-835B-4A42-9858-22CCC9C876FD}" dt="2023-01-29T04:43:07.305" v="320"/>
          <ac:spMkLst>
            <pc:docMk/>
            <pc:sldMk cId="3292646456" sldId="276"/>
            <ac:spMk id="8" creationId="{C8E6E6AE-D6CF-4CDF-BDDD-A15B75E05AE3}"/>
          </ac:spMkLst>
        </pc:spChg>
        <pc:spChg chg="mod">
          <ac:chgData name="shatu karmokar" userId="957fec7e7c3f250a" providerId="LiveId" clId="{A6B4D5B4-835B-4A42-9858-22CCC9C876FD}" dt="2023-01-30T06:25:29.706" v="2072" actId="20577"/>
          <ac:spMkLst>
            <pc:docMk/>
            <pc:sldMk cId="3292646456" sldId="276"/>
            <ac:spMk id="10" creationId="{EABF0261-AB96-4E4F-A03A-37A07050EA54}"/>
          </ac:spMkLst>
        </pc:spChg>
        <pc:spChg chg="add mod">
          <ac:chgData name="shatu karmokar" userId="957fec7e7c3f250a" providerId="LiveId" clId="{A6B4D5B4-835B-4A42-9858-22CCC9C876FD}" dt="2023-01-29T04:49:47.461" v="353" actId="1076"/>
          <ac:spMkLst>
            <pc:docMk/>
            <pc:sldMk cId="3292646456" sldId="276"/>
            <ac:spMk id="11" creationId="{022E7894-93BB-45C6-BE2A-E4CD74383674}"/>
          </ac:spMkLst>
        </pc:spChg>
        <pc:spChg chg="add mod">
          <ac:chgData name="shatu karmokar" userId="957fec7e7c3f250a" providerId="LiveId" clId="{A6B4D5B4-835B-4A42-9858-22CCC9C876FD}" dt="2023-01-29T04:49:47.461" v="353" actId="1076"/>
          <ac:spMkLst>
            <pc:docMk/>
            <pc:sldMk cId="3292646456" sldId="276"/>
            <ac:spMk id="12" creationId="{096F349E-2DF4-45B2-9063-9AC8394076DF}"/>
          </ac:spMkLst>
        </pc:spChg>
        <pc:grpChg chg="add mod">
          <ac:chgData name="shatu karmokar" userId="957fec7e7c3f250a" providerId="LiveId" clId="{A6B4D5B4-835B-4A42-9858-22CCC9C876FD}" dt="2023-01-29T04:43:07.305" v="320"/>
          <ac:grpSpMkLst>
            <pc:docMk/>
            <pc:sldMk cId="3292646456" sldId="276"/>
            <ac:grpSpMk id="4" creationId="{118B4AB7-AC3C-4085-9A4A-62DF8DDA1936}"/>
          </ac:grpSpMkLst>
        </pc:grpChg>
        <pc:picChg chg="mod">
          <ac:chgData name="shatu karmokar" userId="957fec7e7c3f250a" providerId="LiveId" clId="{A6B4D5B4-835B-4A42-9858-22CCC9C876FD}" dt="2023-01-29T04:43:07.305" v="320"/>
          <ac:picMkLst>
            <pc:docMk/>
            <pc:sldMk cId="3292646456" sldId="276"/>
            <ac:picMk id="9" creationId="{8B90B368-BB30-4A59-A119-87986A3C863D}"/>
          </ac:picMkLst>
        </pc:picChg>
      </pc:sldChg>
      <pc:sldChg chg="addSp modSp new mod">
        <pc:chgData name="shatu karmokar" userId="957fec7e7c3f250a" providerId="LiveId" clId="{A6B4D5B4-835B-4A42-9858-22CCC9C876FD}" dt="2023-01-29T04:52:24.218" v="372" actId="20577"/>
        <pc:sldMkLst>
          <pc:docMk/>
          <pc:sldMk cId="3634542650" sldId="277"/>
        </pc:sldMkLst>
        <pc:spChg chg="mod ord">
          <ac:chgData name="shatu karmokar" userId="957fec7e7c3f250a" providerId="LiveId" clId="{A6B4D5B4-835B-4A42-9858-22CCC9C876FD}" dt="2023-01-29T04:52:00.615" v="367" actId="1076"/>
          <ac:spMkLst>
            <pc:docMk/>
            <pc:sldMk cId="3634542650" sldId="277"/>
            <ac:spMk id="2" creationId="{C533D12E-3BD2-4168-8A5A-9D37B71A4B95}"/>
          </ac:spMkLst>
        </pc:spChg>
        <pc:spChg chg="mod ord">
          <ac:chgData name="shatu karmokar" userId="957fec7e7c3f250a" providerId="LiveId" clId="{A6B4D5B4-835B-4A42-9858-22CCC9C876FD}" dt="2023-01-29T04:52:00.615" v="367" actId="1076"/>
          <ac:spMkLst>
            <pc:docMk/>
            <pc:sldMk cId="3634542650" sldId="277"/>
            <ac:spMk id="3" creationId="{4CB820BF-CAE6-4C10-93D0-0D88AF5A0ED9}"/>
          </ac:spMkLst>
        </pc:spChg>
        <pc:spChg chg="mod">
          <ac:chgData name="shatu karmokar" userId="957fec7e7c3f250a" providerId="LiveId" clId="{A6B4D5B4-835B-4A42-9858-22CCC9C876FD}" dt="2023-01-29T04:50:22.065" v="355"/>
          <ac:spMkLst>
            <pc:docMk/>
            <pc:sldMk cId="3634542650" sldId="277"/>
            <ac:spMk id="5" creationId="{A9EDA2A5-E823-4932-8D9B-0FD5B6C4772B}"/>
          </ac:spMkLst>
        </pc:spChg>
        <pc:spChg chg="mod">
          <ac:chgData name="shatu karmokar" userId="957fec7e7c3f250a" providerId="LiveId" clId="{A6B4D5B4-835B-4A42-9858-22CCC9C876FD}" dt="2023-01-29T04:50:22.065" v="355"/>
          <ac:spMkLst>
            <pc:docMk/>
            <pc:sldMk cId="3634542650" sldId="277"/>
            <ac:spMk id="6" creationId="{F6725793-DED2-4E45-86BE-4E80FB71369B}"/>
          </ac:spMkLst>
        </pc:spChg>
        <pc:spChg chg="mod">
          <ac:chgData name="shatu karmokar" userId="957fec7e7c3f250a" providerId="LiveId" clId="{A6B4D5B4-835B-4A42-9858-22CCC9C876FD}" dt="2023-01-29T04:50:22.065" v="355"/>
          <ac:spMkLst>
            <pc:docMk/>
            <pc:sldMk cId="3634542650" sldId="277"/>
            <ac:spMk id="7" creationId="{CA7F1466-0E77-4067-84D2-C8B4AC9361B1}"/>
          </ac:spMkLst>
        </pc:spChg>
        <pc:spChg chg="mod">
          <ac:chgData name="shatu karmokar" userId="957fec7e7c3f250a" providerId="LiveId" clId="{A6B4D5B4-835B-4A42-9858-22CCC9C876FD}" dt="2023-01-29T04:50:22.065" v="355"/>
          <ac:spMkLst>
            <pc:docMk/>
            <pc:sldMk cId="3634542650" sldId="277"/>
            <ac:spMk id="8" creationId="{3331ABF1-B122-4B5D-90F0-E2EFDA442B2A}"/>
          </ac:spMkLst>
        </pc:spChg>
        <pc:spChg chg="mod">
          <ac:chgData name="shatu karmokar" userId="957fec7e7c3f250a" providerId="LiveId" clId="{A6B4D5B4-835B-4A42-9858-22CCC9C876FD}" dt="2023-01-29T04:52:24.218" v="372" actId="20577"/>
          <ac:spMkLst>
            <pc:docMk/>
            <pc:sldMk cId="3634542650" sldId="277"/>
            <ac:spMk id="10" creationId="{4F331A8F-067A-4432-9286-5BAF7935C288}"/>
          </ac:spMkLst>
        </pc:spChg>
        <pc:spChg chg="add mod">
          <ac:chgData name="shatu karmokar" userId="957fec7e7c3f250a" providerId="LiveId" clId="{A6B4D5B4-835B-4A42-9858-22CCC9C876FD}" dt="2023-01-29T04:52:00.615" v="367" actId="1076"/>
          <ac:spMkLst>
            <pc:docMk/>
            <pc:sldMk cId="3634542650" sldId="277"/>
            <ac:spMk id="11" creationId="{102DD59F-0EE0-403B-80B2-F71E3655DAB6}"/>
          </ac:spMkLst>
        </pc:spChg>
        <pc:spChg chg="add mod">
          <ac:chgData name="shatu karmokar" userId="957fec7e7c3f250a" providerId="LiveId" clId="{A6B4D5B4-835B-4A42-9858-22CCC9C876FD}" dt="2023-01-29T04:52:00.615" v="367" actId="1076"/>
          <ac:spMkLst>
            <pc:docMk/>
            <pc:sldMk cId="3634542650" sldId="277"/>
            <ac:spMk id="12" creationId="{1FDF0A89-5335-4EF9-9CC1-B6E25C2CBA89}"/>
          </ac:spMkLst>
        </pc:spChg>
        <pc:grpChg chg="add mod">
          <ac:chgData name="shatu karmokar" userId="957fec7e7c3f250a" providerId="LiveId" clId="{A6B4D5B4-835B-4A42-9858-22CCC9C876FD}" dt="2023-01-29T04:50:22.065" v="355"/>
          <ac:grpSpMkLst>
            <pc:docMk/>
            <pc:sldMk cId="3634542650" sldId="277"/>
            <ac:grpSpMk id="4" creationId="{63120E94-70C2-4D50-B017-A0D60C18DD0B}"/>
          </ac:grpSpMkLst>
        </pc:grpChg>
        <pc:picChg chg="mod">
          <ac:chgData name="shatu karmokar" userId="957fec7e7c3f250a" providerId="LiveId" clId="{A6B4D5B4-835B-4A42-9858-22CCC9C876FD}" dt="2023-01-29T04:50:22.065" v="355"/>
          <ac:picMkLst>
            <pc:docMk/>
            <pc:sldMk cId="3634542650" sldId="277"/>
            <ac:picMk id="9" creationId="{A0171A88-7D19-4246-A2D0-8F954A45EF22}"/>
          </ac:picMkLst>
        </pc:picChg>
      </pc:sldChg>
      <pc:sldChg chg="addSp modSp new mod">
        <pc:chgData name="shatu karmokar" userId="957fec7e7c3f250a" providerId="LiveId" clId="{A6B4D5B4-835B-4A42-9858-22CCC9C876FD}" dt="2023-01-29T04:54:23.983" v="398" actId="1076"/>
        <pc:sldMkLst>
          <pc:docMk/>
          <pc:sldMk cId="1010075650" sldId="278"/>
        </pc:sldMkLst>
        <pc:spChg chg="mod ord">
          <ac:chgData name="shatu karmokar" userId="957fec7e7c3f250a" providerId="LiveId" clId="{A6B4D5B4-835B-4A42-9858-22CCC9C876FD}" dt="2023-01-29T04:54:23.983" v="398" actId="1076"/>
          <ac:spMkLst>
            <pc:docMk/>
            <pc:sldMk cId="1010075650" sldId="278"/>
            <ac:spMk id="2" creationId="{784B44BC-0F3B-4B79-A383-D69F22CDE313}"/>
          </ac:spMkLst>
        </pc:spChg>
        <pc:spChg chg="mod ord">
          <ac:chgData name="shatu karmokar" userId="957fec7e7c3f250a" providerId="LiveId" clId="{A6B4D5B4-835B-4A42-9858-22CCC9C876FD}" dt="2023-01-29T04:54:23.983" v="398" actId="1076"/>
          <ac:spMkLst>
            <pc:docMk/>
            <pc:sldMk cId="1010075650" sldId="278"/>
            <ac:spMk id="3" creationId="{5AC327CF-A1FB-40D3-A85D-E41DF169E18C}"/>
          </ac:spMkLst>
        </pc:spChg>
        <pc:spChg chg="mod">
          <ac:chgData name="shatu karmokar" userId="957fec7e7c3f250a" providerId="LiveId" clId="{A6B4D5B4-835B-4A42-9858-22CCC9C876FD}" dt="2023-01-29T04:52:38.288" v="374"/>
          <ac:spMkLst>
            <pc:docMk/>
            <pc:sldMk cId="1010075650" sldId="278"/>
            <ac:spMk id="5" creationId="{A5B68D6A-E50F-4D3D-B826-113079FD2379}"/>
          </ac:spMkLst>
        </pc:spChg>
        <pc:spChg chg="mod">
          <ac:chgData name="shatu karmokar" userId="957fec7e7c3f250a" providerId="LiveId" clId="{A6B4D5B4-835B-4A42-9858-22CCC9C876FD}" dt="2023-01-29T04:52:38.288" v="374"/>
          <ac:spMkLst>
            <pc:docMk/>
            <pc:sldMk cId="1010075650" sldId="278"/>
            <ac:spMk id="6" creationId="{6BA718DD-AEA7-47A6-921D-81B7C706DE7B}"/>
          </ac:spMkLst>
        </pc:spChg>
        <pc:spChg chg="mod">
          <ac:chgData name="shatu karmokar" userId="957fec7e7c3f250a" providerId="LiveId" clId="{A6B4D5B4-835B-4A42-9858-22CCC9C876FD}" dt="2023-01-29T04:52:38.288" v="374"/>
          <ac:spMkLst>
            <pc:docMk/>
            <pc:sldMk cId="1010075650" sldId="278"/>
            <ac:spMk id="7" creationId="{F291E8D0-9BFF-46EF-9AD6-CD26A6566CB2}"/>
          </ac:spMkLst>
        </pc:spChg>
        <pc:spChg chg="mod">
          <ac:chgData name="shatu karmokar" userId="957fec7e7c3f250a" providerId="LiveId" clId="{A6B4D5B4-835B-4A42-9858-22CCC9C876FD}" dt="2023-01-29T04:52:38.288" v="374"/>
          <ac:spMkLst>
            <pc:docMk/>
            <pc:sldMk cId="1010075650" sldId="278"/>
            <ac:spMk id="8" creationId="{B19E4753-0097-4D91-9257-C4E72774EF58}"/>
          </ac:spMkLst>
        </pc:spChg>
        <pc:spChg chg="mod">
          <ac:chgData name="shatu karmokar" userId="957fec7e7c3f250a" providerId="LiveId" clId="{A6B4D5B4-835B-4A42-9858-22CCC9C876FD}" dt="2023-01-29T04:52:45.663" v="382" actId="20577"/>
          <ac:spMkLst>
            <pc:docMk/>
            <pc:sldMk cId="1010075650" sldId="278"/>
            <ac:spMk id="10" creationId="{3D7F4E8D-A3AD-495F-BEC8-621CE359709B}"/>
          </ac:spMkLst>
        </pc:spChg>
        <pc:spChg chg="add mod">
          <ac:chgData name="shatu karmokar" userId="957fec7e7c3f250a" providerId="LiveId" clId="{A6B4D5B4-835B-4A42-9858-22CCC9C876FD}" dt="2023-01-29T04:54:23.983" v="398" actId="1076"/>
          <ac:spMkLst>
            <pc:docMk/>
            <pc:sldMk cId="1010075650" sldId="278"/>
            <ac:spMk id="11" creationId="{EEDC7721-ED49-4B32-9E11-F0E89D8E0FEB}"/>
          </ac:spMkLst>
        </pc:spChg>
        <pc:spChg chg="add mod">
          <ac:chgData name="shatu karmokar" userId="957fec7e7c3f250a" providerId="LiveId" clId="{A6B4D5B4-835B-4A42-9858-22CCC9C876FD}" dt="2023-01-29T04:54:23.983" v="398" actId="1076"/>
          <ac:spMkLst>
            <pc:docMk/>
            <pc:sldMk cId="1010075650" sldId="278"/>
            <ac:spMk id="12" creationId="{0BC1E805-C872-4A7C-AEEE-DBA3DB9D9BAC}"/>
          </ac:spMkLst>
        </pc:spChg>
        <pc:grpChg chg="add mod">
          <ac:chgData name="shatu karmokar" userId="957fec7e7c3f250a" providerId="LiveId" clId="{A6B4D5B4-835B-4A42-9858-22CCC9C876FD}" dt="2023-01-29T04:52:38.288" v="374"/>
          <ac:grpSpMkLst>
            <pc:docMk/>
            <pc:sldMk cId="1010075650" sldId="278"/>
            <ac:grpSpMk id="4" creationId="{96877344-C441-4F0A-AF09-6A4A2D35A2DB}"/>
          </ac:grpSpMkLst>
        </pc:grpChg>
        <pc:picChg chg="mod">
          <ac:chgData name="shatu karmokar" userId="957fec7e7c3f250a" providerId="LiveId" clId="{A6B4D5B4-835B-4A42-9858-22CCC9C876FD}" dt="2023-01-29T04:52:38.288" v="374"/>
          <ac:picMkLst>
            <pc:docMk/>
            <pc:sldMk cId="1010075650" sldId="278"/>
            <ac:picMk id="9" creationId="{2CB8FA16-00DA-4B3C-89A3-F48CBD2EF276}"/>
          </ac:picMkLst>
        </pc:picChg>
      </pc:sldChg>
      <pc:sldChg chg="addSp modSp new mod">
        <pc:chgData name="shatu karmokar" userId="957fec7e7c3f250a" providerId="LiveId" clId="{A6B4D5B4-835B-4A42-9858-22CCC9C876FD}" dt="2023-01-29T04:57:27.830" v="438" actId="20577"/>
        <pc:sldMkLst>
          <pc:docMk/>
          <pc:sldMk cId="4106977233" sldId="279"/>
        </pc:sldMkLst>
        <pc:spChg chg="mod ord">
          <ac:chgData name="shatu karmokar" userId="957fec7e7c3f250a" providerId="LiveId" clId="{A6B4D5B4-835B-4A42-9858-22CCC9C876FD}" dt="2023-01-29T04:57:07.205" v="436" actId="1076"/>
          <ac:spMkLst>
            <pc:docMk/>
            <pc:sldMk cId="4106977233" sldId="279"/>
            <ac:spMk id="2" creationId="{E7FAD9C0-38F6-4914-8479-DAEA9A29A4B5}"/>
          </ac:spMkLst>
        </pc:spChg>
        <pc:spChg chg="mod ord">
          <ac:chgData name="shatu karmokar" userId="957fec7e7c3f250a" providerId="LiveId" clId="{A6B4D5B4-835B-4A42-9858-22CCC9C876FD}" dt="2023-01-29T04:57:07.205" v="436" actId="1076"/>
          <ac:spMkLst>
            <pc:docMk/>
            <pc:sldMk cId="4106977233" sldId="279"/>
            <ac:spMk id="3" creationId="{2F1E03C3-688A-442E-BABF-7538780800BC}"/>
          </ac:spMkLst>
        </pc:spChg>
        <pc:spChg chg="mod">
          <ac:chgData name="shatu karmokar" userId="957fec7e7c3f250a" providerId="LiveId" clId="{A6B4D5B4-835B-4A42-9858-22CCC9C876FD}" dt="2023-01-29T04:54:45.335" v="400"/>
          <ac:spMkLst>
            <pc:docMk/>
            <pc:sldMk cId="4106977233" sldId="279"/>
            <ac:spMk id="5" creationId="{618EADAB-3CCE-42F3-BED8-44CA1A88E4A4}"/>
          </ac:spMkLst>
        </pc:spChg>
        <pc:spChg chg="mod">
          <ac:chgData name="shatu karmokar" userId="957fec7e7c3f250a" providerId="LiveId" clId="{A6B4D5B4-835B-4A42-9858-22CCC9C876FD}" dt="2023-01-29T04:54:45.335" v="400"/>
          <ac:spMkLst>
            <pc:docMk/>
            <pc:sldMk cId="4106977233" sldId="279"/>
            <ac:spMk id="6" creationId="{67C49C8B-871A-4CB7-A733-891A7F12571C}"/>
          </ac:spMkLst>
        </pc:spChg>
        <pc:spChg chg="mod">
          <ac:chgData name="shatu karmokar" userId="957fec7e7c3f250a" providerId="LiveId" clId="{A6B4D5B4-835B-4A42-9858-22CCC9C876FD}" dt="2023-01-29T04:54:45.335" v="400"/>
          <ac:spMkLst>
            <pc:docMk/>
            <pc:sldMk cId="4106977233" sldId="279"/>
            <ac:spMk id="7" creationId="{1FDDC8B9-F83B-433E-9AD7-D222C8492271}"/>
          </ac:spMkLst>
        </pc:spChg>
        <pc:spChg chg="mod">
          <ac:chgData name="shatu karmokar" userId="957fec7e7c3f250a" providerId="LiveId" clId="{A6B4D5B4-835B-4A42-9858-22CCC9C876FD}" dt="2023-01-29T04:54:45.335" v="400"/>
          <ac:spMkLst>
            <pc:docMk/>
            <pc:sldMk cId="4106977233" sldId="279"/>
            <ac:spMk id="8" creationId="{0D278DA2-94A1-4191-BFDA-5E072592439F}"/>
          </ac:spMkLst>
        </pc:spChg>
        <pc:spChg chg="mod">
          <ac:chgData name="shatu karmokar" userId="957fec7e7c3f250a" providerId="LiveId" clId="{A6B4D5B4-835B-4A42-9858-22CCC9C876FD}" dt="2023-01-29T04:57:27.830" v="438" actId="20577"/>
          <ac:spMkLst>
            <pc:docMk/>
            <pc:sldMk cId="4106977233" sldId="279"/>
            <ac:spMk id="10" creationId="{B5166FCE-3625-4B3C-8E39-4935BAD30296}"/>
          </ac:spMkLst>
        </pc:spChg>
        <pc:spChg chg="add mod">
          <ac:chgData name="shatu karmokar" userId="957fec7e7c3f250a" providerId="LiveId" clId="{A6B4D5B4-835B-4A42-9858-22CCC9C876FD}" dt="2023-01-29T04:57:07.205" v="436" actId="1076"/>
          <ac:spMkLst>
            <pc:docMk/>
            <pc:sldMk cId="4106977233" sldId="279"/>
            <ac:spMk id="11" creationId="{B94183B1-2C5A-4BAD-A562-28C00BA87206}"/>
          </ac:spMkLst>
        </pc:spChg>
        <pc:spChg chg="add mod">
          <ac:chgData name="shatu karmokar" userId="957fec7e7c3f250a" providerId="LiveId" clId="{A6B4D5B4-835B-4A42-9858-22CCC9C876FD}" dt="2023-01-29T04:57:17.332" v="437" actId="1076"/>
          <ac:spMkLst>
            <pc:docMk/>
            <pc:sldMk cId="4106977233" sldId="279"/>
            <ac:spMk id="12" creationId="{50DC0475-5A01-4A16-BDC2-DB1C67A43A36}"/>
          </ac:spMkLst>
        </pc:spChg>
        <pc:grpChg chg="add mod">
          <ac:chgData name="shatu karmokar" userId="957fec7e7c3f250a" providerId="LiveId" clId="{A6B4D5B4-835B-4A42-9858-22CCC9C876FD}" dt="2023-01-29T04:54:45.335" v="400"/>
          <ac:grpSpMkLst>
            <pc:docMk/>
            <pc:sldMk cId="4106977233" sldId="279"/>
            <ac:grpSpMk id="4" creationId="{EE2D49A1-CFD2-4AAC-8E00-F24BB46FBFD4}"/>
          </ac:grpSpMkLst>
        </pc:grpChg>
        <pc:picChg chg="mod">
          <ac:chgData name="shatu karmokar" userId="957fec7e7c3f250a" providerId="LiveId" clId="{A6B4D5B4-835B-4A42-9858-22CCC9C876FD}" dt="2023-01-29T04:54:45.335" v="400"/>
          <ac:picMkLst>
            <pc:docMk/>
            <pc:sldMk cId="4106977233" sldId="279"/>
            <ac:picMk id="9" creationId="{082807B2-1364-437B-87E4-E69347044D63}"/>
          </ac:picMkLst>
        </pc:picChg>
      </pc:sldChg>
      <pc:sldChg chg="addSp delSp modSp new mod">
        <pc:chgData name="shatu karmokar" userId="957fec7e7c3f250a" providerId="LiveId" clId="{A6B4D5B4-835B-4A42-9858-22CCC9C876FD}" dt="2023-01-30T19:15:07.216" v="2076" actId="1036"/>
        <pc:sldMkLst>
          <pc:docMk/>
          <pc:sldMk cId="1094190400" sldId="280"/>
        </pc:sldMkLst>
        <pc:spChg chg="mod ord">
          <ac:chgData name="shatu karmokar" userId="957fec7e7c3f250a" providerId="LiveId" clId="{A6B4D5B4-835B-4A42-9858-22CCC9C876FD}" dt="2023-01-29T17:01:53.860" v="1006" actId="1076"/>
          <ac:spMkLst>
            <pc:docMk/>
            <pc:sldMk cId="1094190400" sldId="280"/>
            <ac:spMk id="2" creationId="{1D912E7B-E1F4-4E97-95F6-8A1F4089D6CC}"/>
          </ac:spMkLst>
        </pc:spChg>
        <pc:spChg chg="mod ord">
          <ac:chgData name="shatu karmokar" userId="957fec7e7c3f250a" providerId="LiveId" clId="{A6B4D5B4-835B-4A42-9858-22CCC9C876FD}" dt="2023-01-29T17:01:53.860" v="1006" actId="1076"/>
          <ac:spMkLst>
            <pc:docMk/>
            <pc:sldMk cId="1094190400" sldId="280"/>
            <ac:spMk id="3" creationId="{3B725216-9F2A-4CC2-B196-809BAF4074D7}"/>
          </ac:spMkLst>
        </pc:spChg>
        <pc:spChg chg="mod">
          <ac:chgData name="shatu karmokar" userId="957fec7e7c3f250a" providerId="LiveId" clId="{A6B4D5B4-835B-4A42-9858-22CCC9C876FD}" dt="2023-01-29T17:00:26.334" v="992"/>
          <ac:spMkLst>
            <pc:docMk/>
            <pc:sldMk cId="1094190400" sldId="280"/>
            <ac:spMk id="5" creationId="{14554A9B-6FB2-46BD-9F9F-838890CC4457}"/>
          </ac:spMkLst>
        </pc:spChg>
        <pc:spChg chg="mod">
          <ac:chgData name="shatu karmokar" userId="957fec7e7c3f250a" providerId="LiveId" clId="{A6B4D5B4-835B-4A42-9858-22CCC9C876FD}" dt="2023-01-29T17:00:26.334" v="992"/>
          <ac:spMkLst>
            <pc:docMk/>
            <pc:sldMk cId="1094190400" sldId="280"/>
            <ac:spMk id="6" creationId="{03A40AAF-CB11-4877-8C55-9D3B7F15A70C}"/>
          </ac:spMkLst>
        </pc:spChg>
        <pc:spChg chg="mod">
          <ac:chgData name="shatu karmokar" userId="957fec7e7c3f250a" providerId="LiveId" clId="{A6B4D5B4-835B-4A42-9858-22CCC9C876FD}" dt="2023-01-29T17:00:26.334" v="992"/>
          <ac:spMkLst>
            <pc:docMk/>
            <pc:sldMk cId="1094190400" sldId="280"/>
            <ac:spMk id="7" creationId="{A38D01E1-E3C7-483F-BA76-48E6F75F58F1}"/>
          </ac:spMkLst>
        </pc:spChg>
        <pc:spChg chg="mod">
          <ac:chgData name="shatu karmokar" userId="957fec7e7c3f250a" providerId="LiveId" clId="{A6B4D5B4-835B-4A42-9858-22CCC9C876FD}" dt="2023-01-29T17:00:26.334" v="992"/>
          <ac:spMkLst>
            <pc:docMk/>
            <pc:sldMk cId="1094190400" sldId="280"/>
            <ac:spMk id="8" creationId="{D0B7161D-57AF-4DB3-B490-16F480633748}"/>
          </ac:spMkLst>
        </pc:spChg>
        <pc:spChg chg="mod">
          <ac:chgData name="shatu karmokar" userId="957fec7e7c3f250a" providerId="LiveId" clId="{A6B4D5B4-835B-4A42-9858-22CCC9C876FD}" dt="2023-01-29T18:28:08.740" v="1446" actId="1076"/>
          <ac:spMkLst>
            <pc:docMk/>
            <pc:sldMk cId="1094190400" sldId="280"/>
            <ac:spMk id="10" creationId="{FA697C5F-D037-4251-8CA2-FD7E864C6BAD}"/>
          </ac:spMkLst>
        </pc:spChg>
        <pc:spChg chg="add mod">
          <ac:chgData name="shatu karmokar" userId="957fec7e7c3f250a" providerId="LiveId" clId="{A6B4D5B4-835B-4A42-9858-22CCC9C876FD}" dt="2023-01-29T17:01:53.860" v="1006" actId="1076"/>
          <ac:spMkLst>
            <pc:docMk/>
            <pc:sldMk cId="1094190400" sldId="280"/>
            <ac:spMk id="11" creationId="{82AF70D3-D12C-4C4F-8D3B-EE07F1EB8A23}"/>
          </ac:spMkLst>
        </pc:spChg>
        <pc:spChg chg="add mod">
          <ac:chgData name="shatu karmokar" userId="957fec7e7c3f250a" providerId="LiveId" clId="{A6B4D5B4-835B-4A42-9858-22CCC9C876FD}" dt="2023-01-29T17:04:09.102" v="1072" actId="1076"/>
          <ac:spMkLst>
            <pc:docMk/>
            <pc:sldMk cId="1094190400" sldId="280"/>
            <ac:spMk id="12" creationId="{D9BE716E-6C8A-45DB-AFDB-6BE6A8B0DD49}"/>
          </ac:spMkLst>
        </pc:spChg>
        <pc:spChg chg="add del mod">
          <ac:chgData name="shatu karmokar" userId="957fec7e7c3f250a" providerId="LiveId" clId="{A6B4D5B4-835B-4A42-9858-22CCC9C876FD}" dt="2023-01-29T18:41:12.770" v="1449"/>
          <ac:spMkLst>
            <pc:docMk/>
            <pc:sldMk cId="1094190400" sldId="280"/>
            <ac:spMk id="13" creationId="{DAFE8161-B939-459B-B5F2-CFF07B485DE7}"/>
          </ac:spMkLst>
        </pc:spChg>
        <pc:spChg chg="add mod">
          <ac:chgData name="shatu karmokar" userId="957fec7e7c3f250a" providerId="LiveId" clId="{A6B4D5B4-835B-4A42-9858-22CCC9C876FD}" dt="2023-01-30T19:15:07.216" v="2076" actId="1036"/>
          <ac:spMkLst>
            <pc:docMk/>
            <pc:sldMk cId="1094190400" sldId="280"/>
            <ac:spMk id="14" creationId="{B1158751-738A-45C3-8EF6-D3890073A641}"/>
          </ac:spMkLst>
        </pc:spChg>
        <pc:grpChg chg="add mod">
          <ac:chgData name="shatu karmokar" userId="957fec7e7c3f250a" providerId="LiveId" clId="{A6B4D5B4-835B-4A42-9858-22CCC9C876FD}" dt="2023-01-29T17:00:26.334" v="992"/>
          <ac:grpSpMkLst>
            <pc:docMk/>
            <pc:sldMk cId="1094190400" sldId="280"/>
            <ac:grpSpMk id="4" creationId="{6CE3B793-EEA1-4A2C-8370-3CB687B03992}"/>
          </ac:grpSpMkLst>
        </pc:grpChg>
        <pc:picChg chg="mod">
          <ac:chgData name="shatu karmokar" userId="957fec7e7c3f250a" providerId="LiveId" clId="{A6B4D5B4-835B-4A42-9858-22CCC9C876FD}" dt="2023-01-29T17:00:26.334" v="992"/>
          <ac:picMkLst>
            <pc:docMk/>
            <pc:sldMk cId="1094190400" sldId="280"/>
            <ac:picMk id="9" creationId="{F59F4A25-31A3-4C7F-8CE1-A3C01C0FA211}"/>
          </ac:picMkLst>
        </pc:picChg>
      </pc:sldChg>
      <pc:sldChg chg="addSp modSp new mod">
        <pc:chgData name="shatu karmokar" userId="957fec7e7c3f250a" providerId="LiveId" clId="{A6B4D5B4-835B-4A42-9858-22CCC9C876FD}" dt="2023-01-29T18:48:30.010" v="1691" actId="1076"/>
        <pc:sldMkLst>
          <pc:docMk/>
          <pc:sldMk cId="663384787" sldId="281"/>
        </pc:sldMkLst>
        <pc:spChg chg="mod ord">
          <ac:chgData name="shatu karmokar" userId="957fec7e7c3f250a" providerId="LiveId" clId="{A6B4D5B4-835B-4A42-9858-22CCC9C876FD}" dt="2023-01-29T17:04:29.927" v="1075" actId="1076"/>
          <ac:spMkLst>
            <pc:docMk/>
            <pc:sldMk cId="663384787" sldId="281"/>
            <ac:spMk id="2" creationId="{24564B3E-B3E9-45E6-9818-946733EB48D7}"/>
          </ac:spMkLst>
        </pc:spChg>
        <pc:spChg chg="mod ord">
          <ac:chgData name="shatu karmokar" userId="957fec7e7c3f250a" providerId="LiveId" clId="{A6B4D5B4-835B-4A42-9858-22CCC9C876FD}" dt="2023-01-29T17:04:29.927" v="1075" actId="1076"/>
          <ac:spMkLst>
            <pc:docMk/>
            <pc:sldMk cId="663384787" sldId="281"/>
            <ac:spMk id="3" creationId="{15795006-7CE2-4682-B6AF-84426D0B9984}"/>
          </ac:spMkLst>
        </pc:spChg>
        <pc:spChg chg="mod">
          <ac:chgData name="shatu karmokar" userId="957fec7e7c3f250a" providerId="LiveId" clId="{A6B4D5B4-835B-4A42-9858-22CCC9C876FD}" dt="2023-01-29T17:02:41.903" v="1039"/>
          <ac:spMkLst>
            <pc:docMk/>
            <pc:sldMk cId="663384787" sldId="281"/>
            <ac:spMk id="5" creationId="{6E24060E-E56A-44EC-9A8E-F7FC7FDE390D}"/>
          </ac:spMkLst>
        </pc:spChg>
        <pc:spChg chg="mod">
          <ac:chgData name="shatu karmokar" userId="957fec7e7c3f250a" providerId="LiveId" clId="{A6B4D5B4-835B-4A42-9858-22CCC9C876FD}" dt="2023-01-29T17:02:41.903" v="1039"/>
          <ac:spMkLst>
            <pc:docMk/>
            <pc:sldMk cId="663384787" sldId="281"/>
            <ac:spMk id="6" creationId="{F9E84751-9BFC-4EEE-8753-B34B2DF58A63}"/>
          </ac:spMkLst>
        </pc:spChg>
        <pc:spChg chg="mod">
          <ac:chgData name="shatu karmokar" userId="957fec7e7c3f250a" providerId="LiveId" clId="{A6B4D5B4-835B-4A42-9858-22CCC9C876FD}" dt="2023-01-29T17:02:41.903" v="1039"/>
          <ac:spMkLst>
            <pc:docMk/>
            <pc:sldMk cId="663384787" sldId="281"/>
            <ac:spMk id="7" creationId="{820A862C-AF48-4FB7-ACB3-BCE6C38E002C}"/>
          </ac:spMkLst>
        </pc:spChg>
        <pc:spChg chg="mod">
          <ac:chgData name="shatu karmokar" userId="957fec7e7c3f250a" providerId="LiveId" clId="{A6B4D5B4-835B-4A42-9858-22CCC9C876FD}" dt="2023-01-29T17:02:41.903" v="1039"/>
          <ac:spMkLst>
            <pc:docMk/>
            <pc:sldMk cId="663384787" sldId="281"/>
            <ac:spMk id="8" creationId="{0379DDA4-17FE-48A3-85F3-B067B424CBF6}"/>
          </ac:spMkLst>
        </pc:spChg>
        <pc:spChg chg="mod">
          <ac:chgData name="shatu karmokar" userId="957fec7e7c3f250a" providerId="LiveId" clId="{A6B4D5B4-835B-4A42-9858-22CCC9C876FD}" dt="2023-01-29T18:44:20.693" v="1566" actId="20577"/>
          <ac:spMkLst>
            <pc:docMk/>
            <pc:sldMk cId="663384787" sldId="281"/>
            <ac:spMk id="10" creationId="{92FF6106-7613-44D5-A286-95D78BF926B1}"/>
          </ac:spMkLst>
        </pc:spChg>
        <pc:spChg chg="add mod">
          <ac:chgData name="shatu karmokar" userId="957fec7e7c3f250a" providerId="LiveId" clId="{A6B4D5B4-835B-4A42-9858-22CCC9C876FD}" dt="2023-01-29T17:04:36.213" v="1076" actId="1076"/>
          <ac:spMkLst>
            <pc:docMk/>
            <pc:sldMk cId="663384787" sldId="281"/>
            <ac:spMk id="11" creationId="{08FBBA7D-C5F2-47AD-BFDF-0CFF9704B338}"/>
          </ac:spMkLst>
        </pc:spChg>
        <pc:spChg chg="add mod">
          <ac:chgData name="shatu karmokar" userId="957fec7e7c3f250a" providerId="LiveId" clId="{A6B4D5B4-835B-4A42-9858-22CCC9C876FD}" dt="2023-01-29T17:08:13.456" v="1155" actId="1076"/>
          <ac:spMkLst>
            <pc:docMk/>
            <pc:sldMk cId="663384787" sldId="281"/>
            <ac:spMk id="12" creationId="{8AD2653A-DE43-4E53-95EE-7A9CEC4F400B}"/>
          </ac:spMkLst>
        </pc:spChg>
        <pc:spChg chg="add mod">
          <ac:chgData name="shatu karmokar" userId="957fec7e7c3f250a" providerId="LiveId" clId="{A6B4D5B4-835B-4A42-9858-22CCC9C876FD}" dt="2023-01-29T18:46:40.165" v="1651" actId="14100"/>
          <ac:spMkLst>
            <pc:docMk/>
            <pc:sldMk cId="663384787" sldId="281"/>
            <ac:spMk id="13" creationId="{A6AAABB0-3669-43CF-B785-4D943BF658F8}"/>
          </ac:spMkLst>
        </pc:spChg>
        <pc:spChg chg="add mod">
          <ac:chgData name="shatu karmokar" userId="957fec7e7c3f250a" providerId="LiveId" clId="{A6B4D5B4-835B-4A42-9858-22CCC9C876FD}" dt="2023-01-29T18:48:30.010" v="1691" actId="1076"/>
          <ac:spMkLst>
            <pc:docMk/>
            <pc:sldMk cId="663384787" sldId="281"/>
            <ac:spMk id="14" creationId="{57416E5A-2DAA-4442-B542-A6D20D41E3B9}"/>
          </ac:spMkLst>
        </pc:spChg>
        <pc:grpChg chg="add mod">
          <ac:chgData name="shatu karmokar" userId="957fec7e7c3f250a" providerId="LiveId" clId="{A6B4D5B4-835B-4A42-9858-22CCC9C876FD}" dt="2023-01-29T17:02:41.903" v="1039"/>
          <ac:grpSpMkLst>
            <pc:docMk/>
            <pc:sldMk cId="663384787" sldId="281"/>
            <ac:grpSpMk id="4" creationId="{F7B33CA9-8B17-4724-8099-9A5AE702E177}"/>
          </ac:grpSpMkLst>
        </pc:grpChg>
        <pc:picChg chg="mod">
          <ac:chgData name="shatu karmokar" userId="957fec7e7c3f250a" providerId="LiveId" clId="{A6B4D5B4-835B-4A42-9858-22CCC9C876FD}" dt="2023-01-29T17:02:41.903" v="1039"/>
          <ac:picMkLst>
            <pc:docMk/>
            <pc:sldMk cId="663384787" sldId="281"/>
            <ac:picMk id="9" creationId="{45BEF6AC-C2BE-49E2-A5FF-E26CB41017A5}"/>
          </ac:picMkLst>
        </pc:picChg>
      </pc:sldChg>
      <pc:sldChg chg="addSp modSp new mod">
        <pc:chgData name="shatu karmokar" userId="957fec7e7c3f250a" providerId="LiveId" clId="{A6B4D5B4-835B-4A42-9858-22CCC9C876FD}" dt="2023-01-29T17:08:32.714" v="1158" actId="1076"/>
        <pc:sldMkLst>
          <pc:docMk/>
          <pc:sldMk cId="3507366834" sldId="282"/>
        </pc:sldMkLst>
        <pc:spChg chg="mod ord">
          <ac:chgData name="shatu karmokar" userId="957fec7e7c3f250a" providerId="LiveId" clId="{A6B4D5B4-835B-4A42-9858-22CCC9C876FD}" dt="2023-01-29T17:08:32.714" v="1158" actId="1076"/>
          <ac:spMkLst>
            <pc:docMk/>
            <pc:sldMk cId="3507366834" sldId="282"/>
            <ac:spMk id="2" creationId="{663ADDB8-BBC3-4E02-B558-74FEB3271528}"/>
          </ac:spMkLst>
        </pc:spChg>
        <pc:spChg chg="mod ord">
          <ac:chgData name="shatu karmokar" userId="957fec7e7c3f250a" providerId="LiveId" clId="{A6B4D5B4-835B-4A42-9858-22CCC9C876FD}" dt="2023-01-29T17:08:32.714" v="1158" actId="1076"/>
          <ac:spMkLst>
            <pc:docMk/>
            <pc:sldMk cId="3507366834" sldId="282"/>
            <ac:spMk id="3" creationId="{82825B15-DC63-42B4-BF00-D0B7988C5B77}"/>
          </ac:spMkLst>
        </pc:spChg>
        <pc:spChg chg="mod">
          <ac:chgData name="shatu karmokar" userId="957fec7e7c3f250a" providerId="LiveId" clId="{A6B4D5B4-835B-4A42-9858-22CCC9C876FD}" dt="2023-01-29T17:06:31.833" v="1111"/>
          <ac:spMkLst>
            <pc:docMk/>
            <pc:sldMk cId="3507366834" sldId="282"/>
            <ac:spMk id="5" creationId="{FDE69F17-58DD-4177-8C14-B0188752C168}"/>
          </ac:spMkLst>
        </pc:spChg>
        <pc:spChg chg="mod">
          <ac:chgData name="shatu karmokar" userId="957fec7e7c3f250a" providerId="LiveId" clId="{A6B4D5B4-835B-4A42-9858-22CCC9C876FD}" dt="2023-01-29T17:06:31.833" v="1111"/>
          <ac:spMkLst>
            <pc:docMk/>
            <pc:sldMk cId="3507366834" sldId="282"/>
            <ac:spMk id="6" creationId="{00C16FD1-B5B0-4E2C-A7EC-23653543F9AB}"/>
          </ac:spMkLst>
        </pc:spChg>
        <pc:spChg chg="mod">
          <ac:chgData name="shatu karmokar" userId="957fec7e7c3f250a" providerId="LiveId" clId="{A6B4D5B4-835B-4A42-9858-22CCC9C876FD}" dt="2023-01-29T17:06:31.833" v="1111"/>
          <ac:spMkLst>
            <pc:docMk/>
            <pc:sldMk cId="3507366834" sldId="282"/>
            <ac:spMk id="7" creationId="{DBB95406-26AC-4CA6-BB1D-F6CAB8E7DE4A}"/>
          </ac:spMkLst>
        </pc:spChg>
        <pc:spChg chg="mod">
          <ac:chgData name="shatu karmokar" userId="957fec7e7c3f250a" providerId="LiveId" clId="{A6B4D5B4-835B-4A42-9858-22CCC9C876FD}" dt="2023-01-29T17:06:31.833" v="1111"/>
          <ac:spMkLst>
            <pc:docMk/>
            <pc:sldMk cId="3507366834" sldId="282"/>
            <ac:spMk id="8" creationId="{C33E69D6-76C2-49FC-8236-9B75CD80ED48}"/>
          </ac:spMkLst>
        </pc:spChg>
        <pc:spChg chg="mod">
          <ac:chgData name="shatu karmokar" userId="957fec7e7c3f250a" providerId="LiveId" clId="{A6B4D5B4-835B-4A42-9858-22CCC9C876FD}" dt="2023-01-29T17:06:51.866" v="1133" actId="14100"/>
          <ac:spMkLst>
            <pc:docMk/>
            <pc:sldMk cId="3507366834" sldId="282"/>
            <ac:spMk id="10" creationId="{40BC837C-9041-46C4-B2D0-3006BDCF78C1}"/>
          </ac:spMkLst>
        </pc:spChg>
        <pc:spChg chg="add mod">
          <ac:chgData name="shatu karmokar" userId="957fec7e7c3f250a" providerId="LiveId" clId="{A6B4D5B4-835B-4A42-9858-22CCC9C876FD}" dt="2023-01-29T17:08:32.714" v="1158" actId="1076"/>
          <ac:spMkLst>
            <pc:docMk/>
            <pc:sldMk cId="3507366834" sldId="282"/>
            <ac:spMk id="11" creationId="{24411589-3C2A-41AD-9483-4E97EF2CBE10}"/>
          </ac:spMkLst>
        </pc:spChg>
        <pc:spChg chg="add mod">
          <ac:chgData name="shatu karmokar" userId="957fec7e7c3f250a" providerId="LiveId" clId="{A6B4D5B4-835B-4A42-9858-22CCC9C876FD}" dt="2023-01-29T17:08:32.714" v="1158" actId="1076"/>
          <ac:spMkLst>
            <pc:docMk/>
            <pc:sldMk cId="3507366834" sldId="282"/>
            <ac:spMk id="12" creationId="{AC112FC2-9A27-43E6-93F5-5D485F49D03C}"/>
          </ac:spMkLst>
        </pc:spChg>
        <pc:grpChg chg="add mod">
          <ac:chgData name="shatu karmokar" userId="957fec7e7c3f250a" providerId="LiveId" clId="{A6B4D5B4-835B-4A42-9858-22CCC9C876FD}" dt="2023-01-29T17:06:31.833" v="1111"/>
          <ac:grpSpMkLst>
            <pc:docMk/>
            <pc:sldMk cId="3507366834" sldId="282"/>
            <ac:grpSpMk id="4" creationId="{AD963858-B0D6-4B7B-B967-642DD5C13692}"/>
          </ac:grpSpMkLst>
        </pc:grpChg>
        <pc:picChg chg="mod">
          <ac:chgData name="shatu karmokar" userId="957fec7e7c3f250a" providerId="LiveId" clId="{A6B4D5B4-835B-4A42-9858-22CCC9C876FD}" dt="2023-01-29T17:06:31.833" v="1111"/>
          <ac:picMkLst>
            <pc:docMk/>
            <pc:sldMk cId="3507366834" sldId="282"/>
            <ac:picMk id="9" creationId="{85C4617A-70B7-4E86-AF87-436E81D53937}"/>
          </ac:picMkLst>
        </pc:picChg>
      </pc:sldChg>
      <pc:sldChg chg="addSp modSp new mod">
        <pc:chgData name="shatu karmokar" userId="957fec7e7c3f250a" providerId="LiveId" clId="{A6B4D5B4-835B-4A42-9858-22CCC9C876FD}" dt="2023-01-29T17:13:49.905" v="1181" actId="1076"/>
        <pc:sldMkLst>
          <pc:docMk/>
          <pc:sldMk cId="1485169467" sldId="283"/>
        </pc:sldMkLst>
        <pc:spChg chg="mod ord">
          <ac:chgData name="shatu karmokar" userId="957fec7e7c3f250a" providerId="LiveId" clId="{A6B4D5B4-835B-4A42-9858-22CCC9C876FD}" dt="2023-01-29T17:13:07.462" v="1174" actId="1076"/>
          <ac:spMkLst>
            <pc:docMk/>
            <pc:sldMk cId="1485169467" sldId="283"/>
            <ac:spMk id="2" creationId="{0B2C1163-8E6A-4F91-B349-049ECB33A4D3}"/>
          </ac:spMkLst>
        </pc:spChg>
        <pc:spChg chg="mod ord">
          <ac:chgData name="shatu karmokar" userId="957fec7e7c3f250a" providerId="LiveId" clId="{A6B4D5B4-835B-4A42-9858-22CCC9C876FD}" dt="2023-01-29T17:12:52.158" v="1171" actId="1076"/>
          <ac:spMkLst>
            <pc:docMk/>
            <pc:sldMk cId="1485169467" sldId="283"/>
            <ac:spMk id="3" creationId="{60943873-18AF-4ED4-8CC6-EEACDDCE6A4C}"/>
          </ac:spMkLst>
        </pc:spChg>
        <pc:spChg chg="mod">
          <ac:chgData name="shatu karmokar" userId="957fec7e7c3f250a" providerId="LiveId" clId="{A6B4D5B4-835B-4A42-9858-22CCC9C876FD}" dt="2023-01-29T17:07:04.983" v="1135"/>
          <ac:spMkLst>
            <pc:docMk/>
            <pc:sldMk cId="1485169467" sldId="283"/>
            <ac:spMk id="5" creationId="{63769244-41CA-4962-91D9-5014BEBE18E4}"/>
          </ac:spMkLst>
        </pc:spChg>
        <pc:spChg chg="mod">
          <ac:chgData name="shatu karmokar" userId="957fec7e7c3f250a" providerId="LiveId" clId="{A6B4D5B4-835B-4A42-9858-22CCC9C876FD}" dt="2023-01-29T17:07:04.983" v="1135"/>
          <ac:spMkLst>
            <pc:docMk/>
            <pc:sldMk cId="1485169467" sldId="283"/>
            <ac:spMk id="6" creationId="{F05CCCFA-1EBD-4D88-B191-DBE12A91BEEF}"/>
          </ac:spMkLst>
        </pc:spChg>
        <pc:spChg chg="mod">
          <ac:chgData name="shatu karmokar" userId="957fec7e7c3f250a" providerId="LiveId" clId="{A6B4D5B4-835B-4A42-9858-22CCC9C876FD}" dt="2023-01-29T17:07:04.983" v="1135"/>
          <ac:spMkLst>
            <pc:docMk/>
            <pc:sldMk cId="1485169467" sldId="283"/>
            <ac:spMk id="7" creationId="{BAD858C0-9A21-4F12-B654-9103116B68F1}"/>
          </ac:spMkLst>
        </pc:spChg>
        <pc:spChg chg="mod">
          <ac:chgData name="shatu karmokar" userId="957fec7e7c3f250a" providerId="LiveId" clId="{A6B4D5B4-835B-4A42-9858-22CCC9C876FD}" dt="2023-01-29T17:07:04.983" v="1135"/>
          <ac:spMkLst>
            <pc:docMk/>
            <pc:sldMk cId="1485169467" sldId="283"/>
            <ac:spMk id="8" creationId="{B401B2A9-C33C-4746-98AC-CAA7D6D9555E}"/>
          </ac:spMkLst>
        </pc:spChg>
        <pc:spChg chg="mod">
          <ac:chgData name="shatu karmokar" userId="957fec7e7c3f250a" providerId="LiveId" clId="{A6B4D5B4-835B-4A42-9858-22CCC9C876FD}" dt="2023-01-29T17:07:12.563" v="1144" actId="20577"/>
          <ac:spMkLst>
            <pc:docMk/>
            <pc:sldMk cId="1485169467" sldId="283"/>
            <ac:spMk id="10" creationId="{4F5D6F39-2A52-4742-BBE9-F6202CB22557}"/>
          </ac:spMkLst>
        </pc:spChg>
        <pc:spChg chg="add mod">
          <ac:chgData name="shatu karmokar" userId="957fec7e7c3f250a" providerId="LiveId" clId="{A6B4D5B4-835B-4A42-9858-22CCC9C876FD}" dt="2023-01-29T17:12:52.158" v="1171" actId="1076"/>
          <ac:spMkLst>
            <pc:docMk/>
            <pc:sldMk cId="1485169467" sldId="283"/>
            <ac:spMk id="11" creationId="{3F5D79F0-3610-41EE-ACC8-2A98A5394B10}"/>
          </ac:spMkLst>
        </pc:spChg>
        <pc:spChg chg="add mod">
          <ac:chgData name="shatu karmokar" userId="957fec7e7c3f250a" providerId="LiveId" clId="{A6B4D5B4-835B-4A42-9858-22CCC9C876FD}" dt="2023-01-29T17:13:49.905" v="1181" actId="1076"/>
          <ac:spMkLst>
            <pc:docMk/>
            <pc:sldMk cId="1485169467" sldId="283"/>
            <ac:spMk id="12" creationId="{E0AA792D-F438-4BB0-8D39-7DA946194506}"/>
          </ac:spMkLst>
        </pc:spChg>
        <pc:grpChg chg="add mod">
          <ac:chgData name="shatu karmokar" userId="957fec7e7c3f250a" providerId="LiveId" clId="{A6B4D5B4-835B-4A42-9858-22CCC9C876FD}" dt="2023-01-29T17:07:04.983" v="1135"/>
          <ac:grpSpMkLst>
            <pc:docMk/>
            <pc:sldMk cId="1485169467" sldId="283"/>
            <ac:grpSpMk id="4" creationId="{D6D665AA-B23E-44DB-90BA-E65264DA39CF}"/>
          </ac:grpSpMkLst>
        </pc:grpChg>
        <pc:picChg chg="mod">
          <ac:chgData name="shatu karmokar" userId="957fec7e7c3f250a" providerId="LiveId" clId="{A6B4D5B4-835B-4A42-9858-22CCC9C876FD}" dt="2023-01-29T17:07:04.983" v="1135"/>
          <ac:picMkLst>
            <pc:docMk/>
            <pc:sldMk cId="1485169467" sldId="283"/>
            <ac:picMk id="9" creationId="{2257E599-01E5-49A1-8F57-E73149EB1639}"/>
          </ac:picMkLst>
        </pc:picChg>
      </pc:sldChg>
      <pc:sldChg chg="addSp modSp new mod">
        <pc:chgData name="shatu karmokar" userId="957fec7e7c3f250a" providerId="LiveId" clId="{A6B4D5B4-835B-4A42-9858-22CCC9C876FD}" dt="2023-01-29T17:14:42.713" v="1188" actId="1076"/>
        <pc:sldMkLst>
          <pc:docMk/>
          <pc:sldMk cId="2989484941" sldId="284"/>
        </pc:sldMkLst>
        <pc:spChg chg="mod ord">
          <ac:chgData name="shatu karmokar" userId="957fec7e7c3f250a" providerId="LiveId" clId="{A6B4D5B4-835B-4A42-9858-22CCC9C876FD}" dt="2023-01-29T17:14:42.713" v="1188" actId="1076"/>
          <ac:spMkLst>
            <pc:docMk/>
            <pc:sldMk cId="2989484941" sldId="284"/>
            <ac:spMk id="2" creationId="{CFBC3247-997A-44C2-B46A-78F4C8B6DF7C}"/>
          </ac:spMkLst>
        </pc:spChg>
        <pc:spChg chg="mod ord">
          <ac:chgData name="shatu karmokar" userId="957fec7e7c3f250a" providerId="LiveId" clId="{A6B4D5B4-835B-4A42-9858-22CCC9C876FD}" dt="2023-01-29T17:14:42.713" v="1188" actId="1076"/>
          <ac:spMkLst>
            <pc:docMk/>
            <pc:sldMk cId="2989484941" sldId="284"/>
            <ac:spMk id="3" creationId="{E88B23DA-9ABD-4950-A4E7-92ECC3504AE8}"/>
          </ac:spMkLst>
        </pc:spChg>
        <pc:spChg chg="mod">
          <ac:chgData name="shatu karmokar" userId="957fec7e7c3f250a" providerId="LiveId" clId="{A6B4D5B4-835B-4A42-9858-22CCC9C876FD}" dt="2023-01-29T17:13:03.919" v="1173"/>
          <ac:spMkLst>
            <pc:docMk/>
            <pc:sldMk cId="2989484941" sldId="284"/>
            <ac:spMk id="5" creationId="{F5F4F7CD-0313-4D36-8D6A-EAA00309D670}"/>
          </ac:spMkLst>
        </pc:spChg>
        <pc:spChg chg="mod">
          <ac:chgData name="shatu karmokar" userId="957fec7e7c3f250a" providerId="LiveId" clId="{A6B4D5B4-835B-4A42-9858-22CCC9C876FD}" dt="2023-01-29T17:13:03.919" v="1173"/>
          <ac:spMkLst>
            <pc:docMk/>
            <pc:sldMk cId="2989484941" sldId="284"/>
            <ac:spMk id="6" creationId="{07F32DF6-82AF-4683-9EF3-3FA696450106}"/>
          </ac:spMkLst>
        </pc:spChg>
        <pc:spChg chg="mod">
          <ac:chgData name="shatu karmokar" userId="957fec7e7c3f250a" providerId="LiveId" clId="{A6B4D5B4-835B-4A42-9858-22CCC9C876FD}" dt="2023-01-29T17:13:03.919" v="1173"/>
          <ac:spMkLst>
            <pc:docMk/>
            <pc:sldMk cId="2989484941" sldId="284"/>
            <ac:spMk id="7" creationId="{8A7E9893-11A3-4A18-9736-C162F53DDA80}"/>
          </ac:spMkLst>
        </pc:spChg>
        <pc:spChg chg="mod">
          <ac:chgData name="shatu karmokar" userId="957fec7e7c3f250a" providerId="LiveId" clId="{A6B4D5B4-835B-4A42-9858-22CCC9C876FD}" dt="2023-01-29T17:13:03.919" v="1173"/>
          <ac:spMkLst>
            <pc:docMk/>
            <pc:sldMk cId="2989484941" sldId="284"/>
            <ac:spMk id="8" creationId="{67E8C7BC-94AD-42DC-AF02-49D98CEC53D7}"/>
          </ac:spMkLst>
        </pc:spChg>
        <pc:spChg chg="mod">
          <ac:chgData name="shatu karmokar" userId="957fec7e7c3f250a" providerId="LiveId" clId="{A6B4D5B4-835B-4A42-9858-22CCC9C876FD}" dt="2023-01-29T17:13:03.919" v="1173"/>
          <ac:spMkLst>
            <pc:docMk/>
            <pc:sldMk cId="2989484941" sldId="284"/>
            <ac:spMk id="10" creationId="{66178567-B22B-4E3B-B4D6-55C7F48A1D78}"/>
          </ac:spMkLst>
        </pc:spChg>
        <pc:spChg chg="add mod">
          <ac:chgData name="shatu karmokar" userId="957fec7e7c3f250a" providerId="LiveId" clId="{A6B4D5B4-835B-4A42-9858-22CCC9C876FD}" dt="2023-01-29T17:14:42.713" v="1188" actId="1076"/>
          <ac:spMkLst>
            <pc:docMk/>
            <pc:sldMk cId="2989484941" sldId="284"/>
            <ac:spMk id="11" creationId="{D9755B0C-F1D8-4A21-8872-A52AC8575664}"/>
          </ac:spMkLst>
        </pc:spChg>
        <pc:spChg chg="add mod">
          <ac:chgData name="shatu karmokar" userId="957fec7e7c3f250a" providerId="LiveId" clId="{A6B4D5B4-835B-4A42-9858-22CCC9C876FD}" dt="2023-01-29T17:14:42.713" v="1188" actId="1076"/>
          <ac:spMkLst>
            <pc:docMk/>
            <pc:sldMk cId="2989484941" sldId="284"/>
            <ac:spMk id="12" creationId="{7C797D2E-E3F8-45D7-B30C-81E4693A158B}"/>
          </ac:spMkLst>
        </pc:spChg>
        <pc:grpChg chg="add mod">
          <ac:chgData name="shatu karmokar" userId="957fec7e7c3f250a" providerId="LiveId" clId="{A6B4D5B4-835B-4A42-9858-22CCC9C876FD}" dt="2023-01-29T17:13:03.919" v="1173"/>
          <ac:grpSpMkLst>
            <pc:docMk/>
            <pc:sldMk cId="2989484941" sldId="284"/>
            <ac:grpSpMk id="4" creationId="{251EAB67-908A-4689-ABE9-D6F758F4D47D}"/>
          </ac:grpSpMkLst>
        </pc:grpChg>
        <pc:picChg chg="mod">
          <ac:chgData name="shatu karmokar" userId="957fec7e7c3f250a" providerId="LiveId" clId="{A6B4D5B4-835B-4A42-9858-22CCC9C876FD}" dt="2023-01-29T17:13:03.919" v="1173"/>
          <ac:picMkLst>
            <pc:docMk/>
            <pc:sldMk cId="2989484941" sldId="284"/>
            <ac:picMk id="9" creationId="{36A86AE0-81AB-40EF-8054-B9944BC95595}"/>
          </ac:picMkLst>
        </pc:picChg>
      </pc:sldChg>
      <pc:sldChg chg="addSp modSp new mod">
        <pc:chgData name="shatu karmokar" userId="957fec7e7c3f250a" providerId="LiveId" clId="{A6B4D5B4-835B-4A42-9858-22CCC9C876FD}" dt="2023-01-29T17:17:44.654" v="1203" actId="1076"/>
        <pc:sldMkLst>
          <pc:docMk/>
          <pc:sldMk cId="23159885" sldId="285"/>
        </pc:sldMkLst>
        <pc:spChg chg="mod ord">
          <ac:chgData name="shatu karmokar" userId="957fec7e7c3f250a" providerId="LiveId" clId="{A6B4D5B4-835B-4A42-9858-22CCC9C876FD}" dt="2023-01-29T17:17:44.654" v="1203" actId="1076"/>
          <ac:spMkLst>
            <pc:docMk/>
            <pc:sldMk cId="23159885" sldId="285"/>
            <ac:spMk id="2" creationId="{B77E02EC-180D-4E25-AE9A-26D0951A2272}"/>
          </ac:spMkLst>
        </pc:spChg>
        <pc:spChg chg="mod ord">
          <ac:chgData name="shatu karmokar" userId="957fec7e7c3f250a" providerId="LiveId" clId="{A6B4D5B4-835B-4A42-9858-22CCC9C876FD}" dt="2023-01-29T17:17:44.654" v="1203" actId="1076"/>
          <ac:spMkLst>
            <pc:docMk/>
            <pc:sldMk cId="23159885" sldId="285"/>
            <ac:spMk id="3" creationId="{AE283F1F-E1E6-47BC-8AC0-43D06ECAF7C0}"/>
          </ac:spMkLst>
        </pc:spChg>
        <pc:spChg chg="mod">
          <ac:chgData name="shatu karmokar" userId="957fec7e7c3f250a" providerId="LiveId" clId="{A6B4D5B4-835B-4A42-9858-22CCC9C876FD}" dt="2023-01-29T17:16:20.622" v="1190"/>
          <ac:spMkLst>
            <pc:docMk/>
            <pc:sldMk cId="23159885" sldId="285"/>
            <ac:spMk id="5" creationId="{B756397F-D80E-41EB-8889-A318D9967EE7}"/>
          </ac:spMkLst>
        </pc:spChg>
        <pc:spChg chg="mod">
          <ac:chgData name="shatu karmokar" userId="957fec7e7c3f250a" providerId="LiveId" clId="{A6B4D5B4-835B-4A42-9858-22CCC9C876FD}" dt="2023-01-29T17:16:20.622" v="1190"/>
          <ac:spMkLst>
            <pc:docMk/>
            <pc:sldMk cId="23159885" sldId="285"/>
            <ac:spMk id="6" creationId="{D3C12409-8511-4AD3-9965-A6D163CEC731}"/>
          </ac:spMkLst>
        </pc:spChg>
        <pc:spChg chg="mod">
          <ac:chgData name="shatu karmokar" userId="957fec7e7c3f250a" providerId="LiveId" clId="{A6B4D5B4-835B-4A42-9858-22CCC9C876FD}" dt="2023-01-29T17:16:20.622" v="1190"/>
          <ac:spMkLst>
            <pc:docMk/>
            <pc:sldMk cId="23159885" sldId="285"/>
            <ac:spMk id="7" creationId="{AFA9386D-8391-44F5-BCDC-BEB6A095853A}"/>
          </ac:spMkLst>
        </pc:spChg>
        <pc:spChg chg="mod">
          <ac:chgData name="shatu karmokar" userId="957fec7e7c3f250a" providerId="LiveId" clId="{A6B4D5B4-835B-4A42-9858-22CCC9C876FD}" dt="2023-01-29T17:16:20.622" v="1190"/>
          <ac:spMkLst>
            <pc:docMk/>
            <pc:sldMk cId="23159885" sldId="285"/>
            <ac:spMk id="8" creationId="{A4B70CE0-4DC5-49F4-8B3B-23FA21361984}"/>
          </ac:spMkLst>
        </pc:spChg>
        <pc:spChg chg="mod">
          <ac:chgData name="shatu karmokar" userId="957fec7e7c3f250a" providerId="LiveId" clId="{A6B4D5B4-835B-4A42-9858-22CCC9C876FD}" dt="2023-01-29T17:16:20.622" v="1190"/>
          <ac:spMkLst>
            <pc:docMk/>
            <pc:sldMk cId="23159885" sldId="285"/>
            <ac:spMk id="10" creationId="{EB3DA0DE-5AC0-4FBF-A160-310C48F1EBAE}"/>
          </ac:spMkLst>
        </pc:spChg>
        <pc:spChg chg="add mod">
          <ac:chgData name="shatu karmokar" userId="957fec7e7c3f250a" providerId="LiveId" clId="{A6B4D5B4-835B-4A42-9858-22CCC9C876FD}" dt="2023-01-29T17:17:44.654" v="1203" actId="1076"/>
          <ac:spMkLst>
            <pc:docMk/>
            <pc:sldMk cId="23159885" sldId="285"/>
            <ac:spMk id="11" creationId="{2F3D0EF5-7470-445E-94E4-209482ABD80D}"/>
          </ac:spMkLst>
        </pc:spChg>
        <pc:spChg chg="add mod">
          <ac:chgData name="shatu karmokar" userId="957fec7e7c3f250a" providerId="LiveId" clId="{A6B4D5B4-835B-4A42-9858-22CCC9C876FD}" dt="2023-01-29T17:17:44.654" v="1203" actId="1076"/>
          <ac:spMkLst>
            <pc:docMk/>
            <pc:sldMk cId="23159885" sldId="285"/>
            <ac:spMk id="12" creationId="{51AC47C2-C851-48F4-9044-E104EF9606E8}"/>
          </ac:spMkLst>
        </pc:spChg>
        <pc:grpChg chg="add mod">
          <ac:chgData name="shatu karmokar" userId="957fec7e7c3f250a" providerId="LiveId" clId="{A6B4D5B4-835B-4A42-9858-22CCC9C876FD}" dt="2023-01-29T17:16:20.622" v="1190"/>
          <ac:grpSpMkLst>
            <pc:docMk/>
            <pc:sldMk cId="23159885" sldId="285"/>
            <ac:grpSpMk id="4" creationId="{784B2F3A-F0DA-43DC-836A-06C8EA16A1E2}"/>
          </ac:grpSpMkLst>
        </pc:grpChg>
        <pc:picChg chg="mod">
          <ac:chgData name="shatu karmokar" userId="957fec7e7c3f250a" providerId="LiveId" clId="{A6B4D5B4-835B-4A42-9858-22CCC9C876FD}" dt="2023-01-29T17:16:20.622" v="1190"/>
          <ac:picMkLst>
            <pc:docMk/>
            <pc:sldMk cId="23159885" sldId="285"/>
            <ac:picMk id="9" creationId="{E1300B9D-3212-4EA0-971C-BD60B4E6B9A0}"/>
          </ac:picMkLst>
        </pc:picChg>
      </pc:sldChg>
      <pc:sldChg chg="addSp modSp new mod">
        <pc:chgData name="shatu karmokar" userId="957fec7e7c3f250a" providerId="LiveId" clId="{A6B4D5B4-835B-4A42-9858-22CCC9C876FD}" dt="2023-01-29T17:19:27.403" v="1218" actId="1076"/>
        <pc:sldMkLst>
          <pc:docMk/>
          <pc:sldMk cId="67035052" sldId="286"/>
        </pc:sldMkLst>
        <pc:spChg chg="mod ord">
          <ac:chgData name="shatu karmokar" userId="957fec7e7c3f250a" providerId="LiveId" clId="{A6B4D5B4-835B-4A42-9858-22CCC9C876FD}" dt="2023-01-29T17:19:27.403" v="1218" actId="1076"/>
          <ac:spMkLst>
            <pc:docMk/>
            <pc:sldMk cId="67035052" sldId="286"/>
            <ac:spMk id="2" creationId="{992F31FC-61B0-453C-93CF-F82030A49E42}"/>
          </ac:spMkLst>
        </pc:spChg>
        <pc:spChg chg="mod ord">
          <ac:chgData name="shatu karmokar" userId="957fec7e7c3f250a" providerId="LiveId" clId="{A6B4D5B4-835B-4A42-9858-22CCC9C876FD}" dt="2023-01-29T17:19:27.403" v="1218" actId="1076"/>
          <ac:spMkLst>
            <pc:docMk/>
            <pc:sldMk cId="67035052" sldId="286"/>
            <ac:spMk id="3" creationId="{A42CE38D-3C4D-4FE9-B87C-E1E9D4B4BC88}"/>
          </ac:spMkLst>
        </pc:spChg>
        <pc:spChg chg="mod">
          <ac:chgData name="shatu karmokar" userId="957fec7e7c3f250a" providerId="LiveId" clId="{A6B4D5B4-835B-4A42-9858-22CCC9C876FD}" dt="2023-01-29T17:17:57.921" v="1205"/>
          <ac:spMkLst>
            <pc:docMk/>
            <pc:sldMk cId="67035052" sldId="286"/>
            <ac:spMk id="5" creationId="{08DB756C-7BC9-4445-B264-A07ED62D67DC}"/>
          </ac:spMkLst>
        </pc:spChg>
        <pc:spChg chg="mod">
          <ac:chgData name="shatu karmokar" userId="957fec7e7c3f250a" providerId="LiveId" clId="{A6B4D5B4-835B-4A42-9858-22CCC9C876FD}" dt="2023-01-29T17:17:57.921" v="1205"/>
          <ac:spMkLst>
            <pc:docMk/>
            <pc:sldMk cId="67035052" sldId="286"/>
            <ac:spMk id="6" creationId="{DAA5511D-DBF5-4300-A168-FF514D39C354}"/>
          </ac:spMkLst>
        </pc:spChg>
        <pc:spChg chg="mod">
          <ac:chgData name="shatu karmokar" userId="957fec7e7c3f250a" providerId="LiveId" clId="{A6B4D5B4-835B-4A42-9858-22CCC9C876FD}" dt="2023-01-29T17:17:57.921" v="1205"/>
          <ac:spMkLst>
            <pc:docMk/>
            <pc:sldMk cId="67035052" sldId="286"/>
            <ac:spMk id="7" creationId="{AF58FC0D-5E94-4B86-BE8F-42421DCC4472}"/>
          </ac:spMkLst>
        </pc:spChg>
        <pc:spChg chg="mod">
          <ac:chgData name="shatu karmokar" userId="957fec7e7c3f250a" providerId="LiveId" clId="{A6B4D5B4-835B-4A42-9858-22CCC9C876FD}" dt="2023-01-29T17:17:57.921" v="1205"/>
          <ac:spMkLst>
            <pc:docMk/>
            <pc:sldMk cId="67035052" sldId="286"/>
            <ac:spMk id="8" creationId="{96ED2A04-A46A-4322-B32B-1FBD8CDE6477}"/>
          </ac:spMkLst>
        </pc:spChg>
        <pc:spChg chg="mod">
          <ac:chgData name="shatu karmokar" userId="957fec7e7c3f250a" providerId="LiveId" clId="{A6B4D5B4-835B-4A42-9858-22CCC9C876FD}" dt="2023-01-29T17:17:57.921" v="1205"/>
          <ac:spMkLst>
            <pc:docMk/>
            <pc:sldMk cId="67035052" sldId="286"/>
            <ac:spMk id="10" creationId="{4D92CC7A-D9A8-4F14-8CE9-A8EC2C4A32EC}"/>
          </ac:spMkLst>
        </pc:spChg>
        <pc:spChg chg="add mod">
          <ac:chgData name="shatu karmokar" userId="957fec7e7c3f250a" providerId="LiveId" clId="{A6B4D5B4-835B-4A42-9858-22CCC9C876FD}" dt="2023-01-29T17:19:27.403" v="1218" actId="1076"/>
          <ac:spMkLst>
            <pc:docMk/>
            <pc:sldMk cId="67035052" sldId="286"/>
            <ac:spMk id="11" creationId="{3785AA55-946E-4C57-82DB-5F0173FB129C}"/>
          </ac:spMkLst>
        </pc:spChg>
        <pc:spChg chg="add mod">
          <ac:chgData name="shatu karmokar" userId="957fec7e7c3f250a" providerId="LiveId" clId="{A6B4D5B4-835B-4A42-9858-22CCC9C876FD}" dt="2023-01-29T17:19:27.403" v="1218" actId="1076"/>
          <ac:spMkLst>
            <pc:docMk/>
            <pc:sldMk cId="67035052" sldId="286"/>
            <ac:spMk id="12" creationId="{557EC279-28ED-4734-9931-51879E3AC798}"/>
          </ac:spMkLst>
        </pc:spChg>
        <pc:grpChg chg="add mod">
          <ac:chgData name="shatu karmokar" userId="957fec7e7c3f250a" providerId="LiveId" clId="{A6B4D5B4-835B-4A42-9858-22CCC9C876FD}" dt="2023-01-29T17:17:57.921" v="1205"/>
          <ac:grpSpMkLst>
            <pc:docMk/>
            <pc:sldMk cId="67035052" sldId="286"/>
            <ac:grpSpMk id="4" creationId="{B28FA591-D015-44DB-BF50-CDF5A09F1AAA}"/>
          </ac:grpSpMkLst>
        </pc:grpChg>
        <pc:picChg chg="mod">
          <ac:chgData name="shatu karmokar" userId="957fec7e7c3f250a" providerId="LiveId" clId="{A6B4D5B4-835B-4A42-9858-22CCC9C876FD}" dt="2023-01-29T17:17:57.921" v="1205"/>
          <ac:picMkLst>
            <pc:docMk/>
            <pc:sldMk cId="67035052" sldId="286"/>
            <ac:picMk id="9" creationId="{F25AA06C-D323-46F2-9EEC-D618535EEDD0}"/>
          </ac:picMkLst>
        </pc:picChg>
      </pc:sldChg>
      <pc:sldChg chg="addSp delSp modSp new mod">
        <pc:chgData name="shatu karmokar" userId="957fec7e7c3f250a" providerId="LiveId" clId="{A6B4D5B4-835B-4A42-9858-22CCC9C876FD}" dt="2023-01-30T19:30:33.550" v="2430" actId="571"/>
        <pc:sldMkLst>
          <pc:docMk/>
          <pc:sldMk cId="1109461584" sldId="287"/>
        </pc:sldMkLst>
        <pc:spChg chg="mod ord">
          <ac:chgData name="shatu karmokar" userId="957fec7e7c3f250a" providerId="LiveId" clId="{A6B4D5B4-835B-4A42-9858-22CCC9C876FD}" dt="2023-01-29T17:22:41.320" v="1281" actId="1076"/>
          <ac:spMkLst>
            <pc:docMk/>
            <pc:sldMk cId="1109461584" sldId="287"/>
            <ac:spMk id="2" creationId="{7DDB9A3A-FF40-435F-A275-1B012836CE1C}"/>
          </ac:spMkLst>
        </pc:spChg>
        <pc:spChg chg="mod ord">
          <ac:chgData name="shatu karmokar" userId="957fec7e7c3f250a" providerId="LiveId" clId="{A6B4D5B4-835B-4A42-9858-22CCC9C876FD}" dt="2023-01-29T17:22:41.320" v="1281" actId="1076"/>
          <ac:spMkLst>
            <pc:docMk/>
            <pc:sldMk cId="1109461584" sldId="287"/>
            <ac:spMk id="3" creationId="{78CA1D99-644C-473D-A70C-800450A21520}"/>
          </ac:spMkLst>
        </pc:spChg>
        <pc:spChg chg="mod">
          <ac:chgData name="shatu karmokar" userId="957fec7e7c3f250a" providerId="LiveId" clId="{A6B4D5B4-835B-4A42-9858-22CCC9C876FD}" dt="2023-01-29T17:19:44.758" v="1220"/>
          <ac:spMkLst>
            <pc:docMk/>
            <pc:sldMk cId="1109461584" sldId="287"/>
            <ac:spMk id="5" creationId="{4BB32199-78F5-453A-A5B0-B5A6D4F3DD26}"/>
          </ac:spMkLst>
        </pc:spChg>
        <pc:spChg chg="mod">
          <ac:chgData name="shatu karmokar" userId="957fec7e7c3f250a" providerId="LiveId" clId="{A6B4D5B4-835B-4A42-9858-22CCC9C876FD}" dt="2023-01-29T17:19:44.758" v="1220"/>
          <ac:spMkLst>
            <pc:docMk/>
            <pc:sldMk cId="1109461584" sldId="287"/>
            <ac:spMk id="6" creationId="{1EC36AF4-77C9-44AC-8661-664C6EC86A6D}"/>
          </ac:spMkLst>
        </pc:spChg>
        <pc:spChg chg="mod">
          <ac:chgData name="shatu karmokar" userId="957fec7e7c3f250a" providerId="LiveId" clId="{A6B4D5B4-835B-4A42-9858-22CCC9C876FD}" dt="2023-01-29T17:19:44.758" v="1220"/>
          <ac:spMkLst>
            <pc:docMk/>
            <pc:sldMk cId="1109461584" sldId="287"/>
            <ac:spMk id="7" creationId="{377D1449-C11A-4DD6-A8ED-DCCA6DB11389}"/>
          </ac:spMkLst>
        </pc:spChg>
        <pc:spChg chg="mod">
          <ac:chgData name="shatu karmokar" userId="957fec7e7c3f250a" providerId="LiveId" clId="{A6B4D5B4-835B-4A42-9858-22CCC9C876FD}" dt="2023-01-29T17:19:44.758" v="1220"/>
          <ac:spMkLst>
            <pc:docMk/>
            <pc:sldMk cId="1109461584" sldId="287"/>
            <ac:spMk id="8" creationId="{F91D7A43-CEAA-499F-B9C1-77AF85682EAE}"/>
          </ac:spMkLst>
        </pc:spChg>
        <pc:spChg chg="mod">
          <ac:chgData name="shatu karmokar" userId="957fec7e7c3f250a" providerId="LiveId" clId="{A6B4D5B4-835B-4A42-9858-22CCC9C876FD}" dt="2023-01-29T17:19:58.845" v="1269" actId="20577"/>
          <ac:spMkLst>
            <pc:docMk/>
            <pc:sldMk cId="1109461584" sldId="287"/>
            <ac:spMk id="10" creationId="{54836420-27BA-4EC5-9DD9-2A58B83AE622}"/>
          </ac:spMkLst>
        </pc:spChg>
        <pc:spChg chg="add mod">
          <ac:chgData name="shatu karmokar" userId="957fec7e7c3f250a" providerId="LiveId" clId="{A6B4D5B4-835B-4A42-9858-22CCC9C876FD}" dt="2023-01-29T17:22:41.320" v="1281" actId="1076"/>
          <ac:spMkLst>
            <pc:docMk/>
            <pc:sldMk cId="1109461584" sldId="287"/>
            <ac:spMk id="11" creationId="{2A5AB85B-323C-488F-9390-A8CCCE386FA1}"/>
          </ac:spMkLst>
        </pc:spChg>
        <pc:spChg chg="add mod">
          <ac:chgData name="shatu karmokar" userId="957fec7e7c3f250a" providerId="LiveId" clId="{A6B4D5B4-835B-4A42-9858-22CCC9C876FD}" dt="2023-01-29T17:22:41.320" v="1281" actId="1076"/>
          <ac:spMkLst>
            <pc:docMk/>
            <pc:sldMk cId="1109461584" sldId="287"/>
            <ac:spMk id="12" creationId="{5C952FBE-85F9-407F-9D11-75B262676A15}"/>
          </ac:spMkLst>
        </pc:spChg>
        <pc:spChg chg="add del mod">
          <ac:chgData name="shatu karmokar" userId="957fec7e7c3f250a" providerId="LiveId" clId="{A6B4D5B4-835B-4A42-9858-22CCC9C876FD}" dt="2023-01-30T19:18:02.140" v="2081" actId="478"/>
          <ac:spMkLst>
            <pc:docMk/>
            <pc:sldMk cId="1109461584" sldId="287"/>
            <ac:spMk id="15" creationId="{B6FC5963-01C9-4D1F-AC1C-78D0DDE0346E}"/>
          </ac:spMkLst>
        </pc:spChg>
        <pc:spChg chg="add mod">
          <ac:chgData name="shatu karmokar" userId="957fec7e7c3f250a" providerId="LiveId" clId="{A6B4D5B4-835B-4A42-9858-22CCC9C876FD}" dt="2023-01-30T19:22:54.200" v="2188" actId="113"/>
          <ac:spMkLst>
            <pc:docMk/>
            <pc:sldMk cId="1109461584" sldId="287"/>
            <ac:spMk id="17" creationId="{5189D9A7-D9D7-4746-9AFB-791E0FF18730}"/>
          </ac:spMkLst>
        </pc:spChg>
        <pc:spChg chg="add mod">
          <ac:chgData name="shatu karmokar" userId="957fec7e7c3f250a" providerId="LiveId" clId="{A6B4D5B4-835B-4A42-9858-22CCC9C876FD}" dt="2023-01-30T19:30:33.550" v="2430" actId="571"/>
          <ac:spMkLst>
            <pc:docMk/>
            <pc:sldMk cId="1109461584" sldId="287"/>
            <ac:spMk id="18" creationId="{30687069-EA2A-4561-ABE1-8621CCB53DCC}"/>
          </ac:spMkLst>
        </pc:spChg>
        <pc:grpChg chg="add mod">
          <ac:chgData name="shatu karmokar" userId="957fec7e7c3f250a" providerId="LiveId" clId="{A6B4D5B4-835B-4A42-9858-22CCC9C876FD}" dt="2023-01-29T17:19:44.758" v="1220"/>
          <ac:grpSpMkLst>
            <pc:docMk/>
            <pc:sldMk cId="1109461584" sldId="287"/>
            <ac:grpSpMk id="4" creationId="{29374650-2D62-4CA2-BA50-93D5816BB328}"/>
          </ac:grpSpMkLst>
        </pc:grpChg>
        <pc:picChg chg="mod">
          <ac:chgData name="shatu karmokar" userId="957fec7e7c3f250a" providerId="LiveId" clId="{A6B4D5B4-835B-4A42-9858-22CCC9C876FD}" dt="2023-01-29T17:19:44.758" v="1220"/>
          <ac:picMkLst>
            <pc:docMk/>
            <pc:sldMk cId="1109461584" sldId="287"/>
            <ac:picMk id="9" creationId="{18F275A7-DB9B-4411-BAA7-B1AEDE99B9E5}"/>
          </ac:picMkLst>
        </pc:picChg>
        <pc:picChg chg="add del mod">
          <ac:chgData name="shatu karmokar" userId="957fec7e7c3f250a" providerId="LiveId" clId="{A6B4D5B4-835B-4A42-9858-22CCC9C876FD}" dt="2023-01-30T19:17:56.116" v="2078" actId="478"/>
          <ac:picMkLst>
            <pc:docMk/>
            <pc:sldMk cId="1109461584" sldId="287"/>
            <ac:picMk id="14" creationId="{F55A0C4C-51D8-4788-B2EA-78D2193AB492}"/>
          </ac:picMkLst>
        </pc:picChg>
        <pc:picChg chg="add mod">
          <ac:chgData name="shatu karmokar" userId="957fec7e7c3f250a" providerId="LiveId" clId="{A6B4D5B4-835B-4A42-9858-22CCC9C876FD}" dt="2023-01-30T19:18:37.665" v="2086" actId="1076"/>
          <ac:picMkLst>
            <pc:docMk/>
            <pc:sldMk cId="1109461584" sldId="287"/>
            <ac:picMk id="16" creationId="{FFA55150-D040-4E00-B861-0B8C3DDB78B1}"/>
          </ac:picMkLst>
        </pc:picChg>
      </pc:sldChg>
      <pc:sldChg chg="addSp modSp new mod">
        <pc:chgData name="shatu karmokar" userId="957fec7e7c3f250a" providerId="LiveId" clId="{A6B4D5B4-835B-4A42-9858-22CCC9C876FD}" dt="2023-01-30T19:26:59.833" v="2388" actId="20577"/>
        <pc:sldMkLst>
          <pc:docMk/>
          <pc:sldMk cId="3993957038" sldId="288"/>
        </pc:sldMkLst>
        <pc:spChg chg="mod ord">
          <ac:chgData name="shatu karmokar" userId="957fec7e7c3f250a" providerId="LiveId" clId="{A6B4D5B4-835B-4A42-9858-22CCC9C876FD}" dt="2023-01-29T17:24:34.989" v="1297" actId="1076"/>
          <ac:spMkLst>
            <pc:docMk/>
            <pc:sldMk cId="3993957038" sldId="288"/>
            <ac:spMk id="2" creationId="{2B4EBE08-37F8-42DD-BA86-ED6CD1DBB35D}"/>
          </ac:spMkLst>
        </pc:spChg>
        <pc:spChg chg="mod ord">
          <ac:chgData name="shatu karmokar" userId="957fec7e7c3f250a" providerId="LiveId" clId="{A6B4D5B4-835B-4A42-9858-22CCC9C876FD}" dt="2023-01-29T17:24:34.989" v="1297" actId="1076"/>
          <ac:spMkLst>
            <pc:docMk/>
            <pc:sldMk cId="3993957038" sldId="288"/>
            <ac:spMk id="3" creationId="{DBB4182D-B7C1-46D5-82D3-6A8F9AA07109}"/>
          </ac:spMkLst>
        </pc:spChg>
        <pc:spChg chg="mod">
          <ac:chgData name="shatu karmokar" userId="957fec7e7c3f250a" providerId="LiveId" clId="{A6B4D5B4-835B-4A42-9858-22CCC9C876FD}" dt="2023-01-29T17:22:54.777" v="1283"/>
          <ac:spMkLst>
            <pc:docMk/>
            <pc:sldMk cId="3993957038" sldId="288"/>
            <ac:spMk id="5" creationId="{2AB0925D-9AD0-445C-AEBA-8DC25DC9471C}"/>
          </ac:spMkLst>
        </pc:spChg>
        <pc:spChg chg="mod">
          <ac:chgData name="shatu karmokar" userId="957fec7e7c3f250a" providerId="LiveId" clId="{A6B4D5B4-835B-4A42-9858-22CCC9C876FD}" dt="2023-01-29T17:22:54.777" v="1283"/>
          <ac:spMkLst>
            <pc:docMk/>
            <pc:sldMk cId="3993957038" sldId="288"/>
            <ac:spMk id="6" creationId="{E6F3A2D2-EB7F-4737-A188-47E872D3CE65}"/>
          </ac:spMkLst>
        </pc:spChg>
        <pc:spChg chg="mod">
          <ac:chgData name="shatu karmokar" userId="957fec7e7c3f250a" providerId="LiveId" clId="{A6B4D5B4-835B-4A42-9858-22CCC9C876FD}" dt="2023-01-29T17:22:54.777" v="1283"/>
          <ac:spMkLst>
            <pc:docMk/>
            <pc:sldMk cId="3993957038" sldId="288"/>
            <ac:spMk id="7" creationId="{3ADFB3DD-B03E-4C96-A531-7765913167C2}"/>
          </ac:spMkLst>
        </pc:spChg>
        <pc:spChg chg="mod">
          <ac:chgData name="shatu karmokar" userId="957fec7e7c3f250a" providerId="LiveId" clId="{A6B4D5B4-835B-4A42-9858-22CCC9C876FD}" dt="2023-01-29T17:22:54.777" v="1283"/>
          <ac:spMkLst>
            <pc:docMk/>
            <pc:sldMk cId="3993957038" sldId="288"/>
            <ac:spMk id="8" creationId="{145C3F2C-C772-497D-B278-340396FA49B1}"/>
          </ac:spMkLst>
        </pc:spChg>
        <pc:spChg chg="mod">
          <ac:chgData name="shatu karmokar" userId="957fec7e7c3f250a" providerId="LiveId" clId="{A6B4D5B4-835B-4A42-9858-22CCC9C876FD}" dt="2023-01-29T17:22:54.777" v="1283"/>
          <ac:spMkLst>
            <pc:docMk/>
            <pc:sldMk cId="3993957038" sldId="288"/>
            <ac:spMk id="10" creationId="{85B6601C-1D37-44D4-ACB7-7429224AEAF2}"/>
          </ac:spMkLst>
        </pc:spChg>
        <pc:spChg chg="add mod">
          <ac:chgData name="shatu karmokar" userId="957fec7e7c3f250a" providerId="LiveId" clId="{A6B4D5B4-835B-4A42-9858-22CCC9C876FD}" dt="2023-01-29T17:24:34.989" v="1297" actId="1076"/>
          <ac:spMkLst>
            <pc:docMk/>
            <pc:sldMk cId="3993957038" sldId="288"/>
            <ac:spMk id="11" creationId="{AF8E2579-36DF-4E01-952C-9FF09BC7A96E}"/>
          </ac:spMkLst>
        </pc:spChg>
        <pc:spChg chg="add mod">
          <ac:chgData name="shatu karmokar" userId="957fec7e7c3f250a" providerId="LiveId" clId="{A6B4D5B4-835B-4A42-9858-22CCC9C876FD}" dt="2023-01-29T17:24:34.989" v="1297" actId="1076"/>
          <ac:spMkLst>
            <pc:docMk/>
            <pc:sldMk cId="3993957038" sldId="288"/>
            <ac:spMk id="12" creationId="{8A020768-01B0-4CD1-9ECD-D45408B8379F}"/>
          </ac:spMkLst>
        </pc:spChg>
        <pc:spChg chg="add mod">
          <ac:chgData name="shatu karmokar" userId="957fec7e7c3f250a" providerId="LiveId" clId="{A6B4D5B4-835B-4A42-9858-22CCC9C876FD}" dt="2023-01-30T19:26:59.833" v="2388" actId="20577"/>
          <ac:spMkLst>
            <pc:docMk/>
            <pc:sldMk cId="3993957038" sldId="288"/>
            <ac:spMk id="15" creationId="{89E463B1-C366-485B-A18A-72C01D9F9525}"/>
          </ac:spMkLst>
        </pc:spChg>
        <pc:grpChg chg="add mod">
          <ac:chgData name="shatu karmokar" userId="957fec7e7c3f250a" providerId="LiveId" clId="{A6B4D5B4-835B-4A42-9858-22CCC9C876FD}" dt="2023-01-29T17:22:54.777" v="1283"/>
          <ac:grpSpMkLst>
            <pc:docMk/>
            <pc:sldMk cId="3993957038" sldId="288"/>
            <ac:grpSpMk id="4" creationId="{3F0A77FA-0C8D-4B45-8779-535A241F091B}"/>
          </ac:grpSpMkLst>
        </pc:grpChg>
        <pc:picChg chg="mod">
          <ac:chgData name="shatu karmokar" userId="957fec7e7c3f250a" providerId="LiveId" clId="{A6B4D5B4-835B-4A42-9858-22CCC9C876FD}" dt="2023-01-29T17:22:54.777" v="1283"/>
          <ac:picMkLst>
            <pc:docMk/>
            <pc:sldMk cId="3993957038" sldId="288"/>
            <ac:picMk id="9" creationId="{94F5B0D4-4B5F-4C7D-9AD9-2517752BB26F}"/>
          </ac:picMkLst>
        </pc:picChg>
        <pc:picChg chg="add mod">
          <ac:chgData name="shatu karmokar" userId="957fec7e7c3f250a" providerId="LiveId" clId="{A6B4D5B4-835B-4A42-9858-22CCC9C876FD}" dt="2023-01-29T17:39:44.997" v="1332" actId="1076"/>
          <ac:picMkLst>
            <pc:docMk/>
            <pc:sldMk cId="3993957038" sldId="288"/>
            <ac:picMk id="14" creationId="{6AFD9D82-1907-4DFE-92D4-38670E717D97}"/>
          </ac:picMkLst>
        </pc:picChg>
      </pc:sldChg>
      <pc:sldChg chg="addSp modSp new mod">
        <pc:chgData name="shatu karmokar" userId="957fec7e7c3f250a" providerId="LiveId" clId="{A6B4D5B4-835B-4A42-9858-22CCC9C876FD}" dt="2023-01-30T19:32:20.507" v="2431" actId="1076"/>
        <pc:sldMkLst>
          <pc:docMk/>
          <pc:sldMk cId="3599395270" sldId="289"/>
        </pc:sldMkLst>
        <pc:spChg chg="mod ord">
          <ac:chgData name="shatu karmokar" userId="957fec7e7c3f250a" providerId="LiveId" clId="{A6B4D5B4-835B-4A42-9858-22CCC9C876FD}" dt="2023-01-29T17:30:34.382" v="1315" actId="1076"/>
          <ac:spMkLst>
            <pc:docMk/>
            <pc:sldMk cId="3599395270" sldId="289"/>
            <ac:spMk id="2" creationId="{05B8F06F-924F-4A0B-8C6E-14D4ACFF94BA}"/>
          </ac:spMkLst>
        </pc:spChg>
        <pc:spChg chg="mod ord">
          <ac:chgData name="shatu karmokar" userId="957fec7e7c3f250a" providerId="LiveId" clId="{A6B4D5B4-835B-4A42-9858-22CCC9C876FD}" dt="2023-01-29T17:30:16.332" v="1312" actId="1076"/>
          <ac:spMkLst>
            <pc:docMk/>
            <pc:sldMk cId="3599395270" sldId="289"/>
            <ac:spMk id="3" creationId="{F7A1D4FA-B1A6-4AED-B33F-70991110732E}"/>
          </ac:spMkLst>
        </pc:spChg>
        <pc:spChg chg="mod">
          <ac:chgData name="shatu karmokar" userId="957fec7e7c3f250a" providerId="LiveId" clId="{A6B4D5B4-835B-4A42-9858-22CCC9C876FD}" dt="2023-01-29T17:24:44.962" v="1299"/>
          <ac:spMkLst>
            <pc:docMk/>
            <pc:sldMk cId="3599395270" sldId="289"/>
            <ac:spMk id="5" creationId="{D2D3918E-6093-45FE-8967-4E2C6F856C38}"/>
          </ac:spMkLst>
        </pc:spChg>
        <pc:spChg chg="mod">
          <ac:chgData name="shatu karmokar" userId="957fec7e7c3f250a" providerId="LiveId" clId="{A6B4D5B4-835B-4A42-9858-22CCC9C876FD}" dt="2023-01-29T17:24:44.962" v="1299"/>
          <ac:spMkLst>
            <pc:docMk/>
            <pc:sldMk cId="3599395270" sldId="289"/>
            <ac:spMk id="6" creationId="{D1AE438D-8C00-4EC9-922D-EC9847752490}"/>
          </ac:spMkLst>
        </pc:spChg>
        <pc:spChg chg="mod">
          <ac:chgData name="shatu karmokar" userId="957fec7e7c3f250a" providerId="LiveId" clId="{A6B4D5B4-835B-4A42-9858-22CCC9C876FD}" dt="2023-01-29T17:24:44.962" v="1299"/>
          <ac:spMkLst>
            <pc:docMk/>
            <pc:sldMk cId="3599395270" sldId="289"/>
            <ac:spMk id="7" creationId="{07F26DE7-63A7-4B46-84DC-1110CBA4BCD6}"/>
          </ac:spMkLst>
        </pc:spChg>
        <pc:spChg chg="mod">
          <ac:chgData name="shatu karmokar" userId="957fec7e7c3f250a" providerId="LiveId" clId="{A6B4D5B4-835B-4A42-9858-22CCC9C876FD}" dt="2023-01-29T17:24:44.962" v="1299"/>
          <ac:spMkLst>
            <pc:docMk/>
            <pc:sldMk cId="3599395270" sldId="289"/>
            <ac:spMk id="8" creationId="{232D3B94-9A7A-404C-AE44-859F857155AA}"/>
          </ac:spMkLst>
        </pc:spChg>
        <pc:spChg chg="mod">
          <ac:chgData name="shatu karmokar" userId="957fec7e7c3f250a" providerId="LiveId" clId="{A6B4D5B4-835B-4A42-9858-22CCC9C876FD}" dt="2023-01-29T17:24:44.962" v="1299"/>
          <ac:spMkLst>
            <pc:docMk/>
            <pc:sldMk cId="3599395270" sldId="289"/>
            <ac:spMk id="10" creationId="{81919CF5-6410-4524-9A2F-5906D362797B}"/>
          </ac:spMkLst>
        </pc:spChg>
        <pc:spChg chg="add mod">
          <ac:chgData name="shatu karmokar" userId="957fec7e7c3f250a" providerId="LiveId" clId="{A6B4D5B4-835B-4A42-9858-22CCC9C876FD}" dt="2023-01-29T17:30:16.332" v="1312" actId="1076"/>
          <ac:spMkLst>
            <pc:docMk/>
            <pc:sldMk cId="3599395270" sldId="289"/>
            <ac:spMk id="11" creationId="{DF74048A-3401-46C8-8C9E-00B5404AE06D}"/>
          </ac:spMkLst>
        </pc:spChg>
        <pc:spChg chg="add mod">
          <ac:chgData name="shatu karmokar" userId="957fec7e7c3f250a" providerId="LiveId" clId="{A6B4D5B4-835B-4A42-9858-22CCC9C876FD}" dt="2023-01-29T17:30:16.332" v="1312" actId="1076"/>
          <ac:spMkLst>
            <pc:docMk/>
            <pc:sldMk cId="3599395270" sldId="289"/>
            <ac:spMk id="12" creationId="{841E6D05-EBC8-4F1F-BABF-20C625140225}"/>
          </ac:spMkLst>
        </pc:spChg>
        <pc:spChg chg="add mod">
          <ac:chgData name="shatu karmokar" userId="957fec7e7c3f250a" providerId="LiveId" clId="{A6B4D5B4-835B-4A42-9858-22CCC9C876FD}" dt="2023-01-30T19:32:20.507" v="2431" actId="1076"/>
          <ac:spMkLst>
            <pc:docMk/>
            <pc:sldMk cId="3599395270" sldId="289"/>
            <ac:spMk id="15" creationId="{AEADDFC5-CF6D-4C10-B28C-205E1767281F}"/>
          </ac:spMkLst>
        </pc:spChg>
        <pc:grpChg chg="add mod">
          <ac:chgData name="shatu karmokar" userId="957fec7e7c3f250a" providerId="LiveId" clId="{A6B4D5B4-835B-4A42-9858-22CCC9C876FD}" dt="2023-01-29T17:24:44.962" v="1299"/>
          <ac:grpSpMkLst>
            <pc:docMk/>
            <pc:sldMk cId="3599395270" sldId="289"/>
            <ac:grpSpMk id="4" creationId="{758B79DB-36CD-46AF-8AAF-14A40BBFCE94}"/>
          </ac:grpSpMkLst>
        </pc:grpChg>
        <pc:picChg chg="mod">
          <ac:chgData name="shatu karmokar" userId="957fec7e7c3f250a" providerId="LiveId" clId="{A6B4D5B4-835B-4A42-9858-22CCC9C876FD}" dt="2023-01-29T17:24:44.962" v="1299"/>
          <ac:picMkLst>
            <pc:docMk/>
            <pc:sldMk cId="3599395270" sldId="289"/>
            <ac:picMk id="9" creationId="{41E4CC71-6853-46D1-9A73-F06840ADC08A}"/>
          </ac:picMkLst>
        </pc:picChg>
        <pc:picChg chg="add mod">
          <ac:chgData name="shatu karmokar" userId="957fec7e7c3f250a" providerId="LiveId" clId="{A6B4D5B4-835B-4A42-9858-22CCC9C876FD}" dt="2023-01-29T17:40:12.044" v="1334" actId="1076"/>
          <ac:picMkLst>
            <pc:docMk/>
            <pc:sldMk cId="3599395270" sldId="289"/>
            <ac:picMk id="14" creationId="{F01712AD-04FA-4290-8BF3-5E0797E981DE}"/>
          </ac:picMkLst>
        </pc:picChg>
      </pc:sldChg>
      <pc:sldChg chg="addSp modSp new mod">
        <pc:chgData name="shatu karmokar" userId="957fec7e7c3f250a" providerId="LiveId" clId="{A6B4D5B4-835B-4A42-9858-22CCC9C876FD}" dt="2023-01-30T19:27:51.128" v="2428" actId="20577"/>
        <pc:sldMkLst>
          <pc:docMk/>
          <pc:sldMk cId="706063302" sldId="290"/>
        </pc:sldMkLst>
        <pc:spChg chg="mod ord">
          <ac:chgData name="shatu karmokar" userId="957fec7e7c3f250a" providerId="LiveId" clId="{A6B4D5B4-835B-4A42-9858-22CCC9C876FD}" dt="2023-01-29T17:31:57.627" v="1328" actId="1076"/>
          <ac:spMkLst>
            <pc:docMk/>
            <pc:sldMk cId="706063302" sldId="290"/>
            <ac:spMk id="2" creationId="{837E8817-2054-428F-8477-B4162F32A2BA}"/>
          </ac:spMkLst>
        </pc:spChg>
        <pc:spChg chg="mod ord">
          <ac:chgData name="shatu karmokar" userId="957fec7e7c3f250a" providerId="LiveId" clId="{A6B4D5B4-835B-4A42-9858-22CCC9C876FD}" dt="2023-01-29T17:31:57.627" v="1328" actId="1076"/>
          <ac:spMkLst>
            <pc:docMk/>
            <pc:sldMk cId="706063302" sldId="290"/>
            <ac:spMk id="3" creationId="{5456A5B2-C0B1-487F-A008-C8ACFBACDF83}"/>
          </ac:spMkLst>
        </pc:spChg>
        <pc:spChg chg="mod">
          <ac:chgData name="shatu karmokar" userId="957fec7e7c3f250a" providerId="LiveId" clId="{A6B4D5B4-835B-4A42-9858-22CCC9C876FD}" dt="2023-01-29T17:30:29.028" v="1314"/>
          <ac:spMkLst>
            <pc:docMk/>
            <pc:sldMk cId="706063302" sldId="290"/>
            <ac:spMk id="5" creationId="{57BA63FC-4979-40D2-AC2C-E84501E7CE8F}"/>
          </ac:spMkLst>
        </pc:spChg>
        <pc:spChg chg="mod">
          <ac:chgData name="shatu karmokar" userId="957fec7e7c3f250a" providerId="LiveId" clId="{A6B4D5B4-835B-4A42-9858-22CCC9C876FD}" dt="2023-01-29T17:30:29.028" v="1314"/>
          <ac:spMkLst>
            <pc:docMk/>
            <pc:sldMk cId="706063302" sldId="290"/>
            <ac:spMk id="6" creationId="{934C5FA3-A49D-4C3F-B59B-3531BBC69EF9}"/>
          </ac:spMkLst>
        </pc:spChg>
        <pc:spChg chg="mod">
          <ac:chgData name="shatu karmokar" userId="957fec7e7c3f250a" providerId="LiveId" clId="{A6B4D5B4-835B-4A42-9858-22CCC9C876FD}" dt="2023-01-29T17:30:29.028" v="1314"/>
          <ac:spMkLst>
            <pc:docMk/>
            <pc:sldMk cId="706063302" sldId="290"/>
            <ac:spMk id="7" creationId="{9558D7E0-71B5-4E86-999B-B93F2B3379CD}"/>
          </ac:spMkLst>
        </pc:spChg>
        <pc:spChg chg="mod">
          <ac:chgData name="shatu karmokar" userId="957fec7e7c3f250a" providerId="LiveId" clId="{A6B4D5B4-835B-4A42-9858-22CCC9C876FD}" dt="2023-01-29T17:30:29.028" v="1314"/>
          <ac:spMkLst>
            <pc:docMk/>
            <pc:sldMk cId="706063302" sldId="290"/>
            <ac:spMk id="8" creationId="{6BB5F0D8-4853-4955-9A0B-B855021F1F7F}"/>
          </ac:spMkLst>
        </pc:spChg>
        <pc:spChg chg="mod">
          <ac:chgData name="shatu karmokar" userId="957fec7e7c3f250a" providerId="LiveId" clId="{A6B4D5B4-835B-4A42-9858-22CCC9C876FD}" dt="2023-01-29T17:30:29.028" v="1314"/>
          <ac:spMkLst>
            <pc:docMk/>
            <pc:sldMk cId="706063302" sldId="290"/>
            <ac:spMk id="10" creationId="{7AC2E5CD-FAAF-4899-A6D6-20251E53FCE6}"/>
          </ac:spMkLst>
        </pc:spChg>
        <pc:spChg chg="add mod">
          <ac:chgData name="shatu karmokar" userId="957fec7e7c3f250a" providerId="LiveId" clId="{A6B4D5B4-835B-4A42-9858-22CCC9C876FD}" dt="2023-01-29T17:31:57.627" v="1328" actId="1076"/>
          <ac:spMkLst>
            <pc:docMk/>
            <pc:sldMk cId="706063302" sldId="290"/>
            <ac:spMk id="11" creationId="{314905C4-4030-454F-9F42-0323745BDAEA}"/>
          </ac:spMkLst>
        </pc:spChg>
        <pc:spChg chg="add mod">
          <ac:chgData name="shatu karmokar" userId="957fec7e7c3f250a" providerId="LiveId" clId="{A6B4D5B4-835B-4A42-9858-22CCC9C876FD}" dt="2023-01-29T17:41:55.315" v="1344" actId="1076"/>
          <ac:spMkLst>
            <pc:docMk/>
            <pc:sldMk cId="706063302" sldId="290"/>
            <ac:spMk id="12" creationId="{DCD80B09-EB23-4771-9594-E1C1A83BA020}"/>
          </ac:spMkLst>
        </pc:spChg>
        <pc:spChg chg="add mod">
          <ac:chgData name="shatu karmokar" userId="957fec7e7c3f250a" providerId="LiveId" clId="{A6B4D5B4-835B-4A42-9858-22CCC9C876FD}" dt="2023-01-30T19:27:51.128" v="2428" actId="20577"/>
          <ac:spMkLst>
            <pc:docMk/>
            <pc:sldMk cId="706063302" sldId="290"/>
            <ac:spMk id="15" creationId="{FCE7FC9D-E1A0-4C50-B038-9E66C0DB732A}"/>
          </ac:spMkLst>
        </pc:spChg>
        <pc:grpChg chg="add mod">
          <ac:chgData name="shatu karmokar" userId="957fec7e7c3f250a" providerId="LiveId" clId="{A6B4D5B4-835B-4A42-9858-22CCC9C876FD}" dt="2023-01-29T17:30:29.028" v="1314"/>
          <ac:grpSpMkLst>
            <pc:docMk/>
            <pc:sldMk cId="706063302" sldId="290"/>
            <ac:grpSpMk id="4" creationId="{26373312-700E-4C7A-8079-CF4D89AF24B8}"/>
          </ac:grpSpMkLst>
        </pc:grpChg>
        <pc:picChg chg="mod">
          <ac:chgData name="shatu karmokar" userId="957fec7e7c3f250a" providerId="LiveId" clId="{A6B4D5B4-835B-4A42-9858-22CCC9C876FD}" dt="2023-01-29T17:30:29.028" v="1314"/>
          <ac:picMkLst>
            <pc:docMk/>
            <pc:sldMk cId="706063302" sldId="290"/>
            <ac:picMk id="9" creationId="{B2BF7D98-CA1D-45E5-B966-0CF48396EA0C}"/>
          </ac:picMkLst>
        </pc:picChg>
        <pc:picChg chg="add mod">
          <ac:chgData name="shatu karmokar" userId="957fec7e7c3f250a" providerId="LiveId" clId="{A6B4D5B4-835B-4A42-9858-22CCC9C876FD}" dt="2023-01-29T17:40:50.954" v="1336" actId="1076"/>
          <ac:picMkLst>
            <pc:docMk/>
            <pc:sldMk cId="706063302" sldId="290"/>
            <ac:picMk id="14" creationId="{55F6FFBB-899B-4CA9-BD91-40440E820AA9}"/>
          </ac:picMkLst>
        </pc:picChg>
      </pc:sldChg>
      <pc:sldChg chg="addSp modSp new mod">
        <pc:chgData name="shatu karmokar" userId="957fec7e7c3f250a" providerId="LiveId" clId="{A6B4D5B4-835B-4A42-9858-22CCC9C876FD}" dt="2023-01-30T19:27:58.609" v="2429"/>
        <pc:sldMkLst>
          <pc:docMk/>
          <pc:sldMk cId="273603517" sldId="291"/>
        </pc:sldMkLst>
        <pc:spChg chg="mod ord">
          <ac:chgData name="shatu karmokar" userId="957fec7e7c3f250a" providerId="LiveId" clId="{A6B4D5B4-835B-4A42-9858-22CCC9C876FD}" dt="2023-01-29T17:43:38.518" v="1357" actId="1076"/>
          <ac:spMkLst>
            <pc:docMk/>
            <pc:sldMk cId="273603517" sldId="291"/>
            <ac:spMk id="2" creationId="{04C8E4B4-FAEE-4237-90F6-4C0B1F50CF3D}"/>
          </ac:spMkLst>
        </pc:spChg>
        <pc:spChg chg="mod ord">
          <ac:chgData name="shatu karmokar" userId="957fec7e7c3f250a" providerId="LiveId" clId="{A6B4D5B4-835B-4A42-9858-22CCC9C876FD}" dt="2023-01-29T17:42:40.289" v="1352" actId="1076"/>
          <ac:spMkLst>
            <pc:docMk/>
            <pc:sldMk cId="273603517" sldId="291"/>
            <ac:spMk id="3" creationId="{1472B8D3-15C3-4C60-B00D-2844E4ACCC04}"/>
          </ac:spMkLst>
        </pc:spChg>
        <pc:spChg chg="mod">
          <ac:chgData name="shatu karmokar" userId="957fec7e7c3f250a" providerId="LiveId" clId="{A6B4D5B4-835B-4A42-9858-22CCC9C876FD}" dt="2023-01-29T17:41:07.644" v="1338"/>
          <ac:spMkLst>
            <pc:docMk/>
            <pc:sldMk cId="273603517" sldId="291"/>
            <ac:spMk id="5" creationId="{96B6AA91-3966-4E68-8C05-67797D2F26E7}"/>
          </ac:spMkLst>
        </pc:spChg>
        <pc:spChg chg="mod">
          <ac:chgData name="shatu karmokar" userId="957fec7e7c3f250a" providerId="LiveId" clId="{A6B4D5B4-835B-4A42-9858-22CCC9C876FD}" dt="2023-01-29T17:41:07.644" v="1338"/>
          <ac:spMkLst>
            <pc:docMk/>
            <pc:sldMk cId="273603517" sldId="291"/>
            <ac:spMk id="6" creationId="{CE1522F9-C0C9-446A-B4A7-7186651FE977}"/>
          </ac:spMkLst>
        </pc:spChg>
        <pc:spChg chg="mod">
          <ac:chgData name="shatu karmokar" userId="957fec7e7c3f250a" providerId="LiveId" clId="{A6B4D5B4-835B-4A42-9858-22CCC9C876FD}" dt="2023-01-29T17:41:07.644" v="1338"/>
          <ac:spMkLst>
            <pc:docMk/>
            <pc:sldMk cId="273603517" sldId="291"/>
            <ac:spMk id="7" creationId="{6F2DE6C9-98A4-4675-9F6C-D162180365A2}"/>
          </ac:spMkLst>
        </pc:spChg>
        <pc:spChg chg="mod">
          <ac:chgData name="shatu karmokar" userId="957fec7e7c3f250a" providerId="LiveId" clId="{A6B4D5B4-835B-4A42-9858-22CCC9C876FD}" dt="2023-01-29T17:41:07.644" v="1338"/>
          <ac:spMkLst>
            <pc:docMk/>
            <pc:sldMk cId="273603517" sldId="291"/>
            <ac:spMk id="8" creationId="{40F5DFEE-6F24-4ABC-96DD-59B377A210F6}"/>
          </ac:spMkLst>
        </pc:spChg>
        <pc:spChg chg="mod">
          <ac:chgData name="shatu karmokar" userId="957fec7e7c3f250a" providerId="LiveId" clId="{A6B4D5B4-835B-4A42-9858-22CCC9C876FD}" dt="2023-01-29T17:41:07.644" v="1338"/>
          <ac:spMkLst>
            <pc:docMk/>
            <pc:sldMk cId="273603517" sldId="291"/>
            <ac:spMk id="10" creationId="{11DFC2AF-F758-4146-9D01-43BEFB65AF70}"/>
          </ac:spMkLst>
        </pc:spChg>
        <pc:spChg chg="add mod">
          <ac:chgData name="shatu karmokar" userId="957fec7e7c3f250a" providerId="LiveId" clId="{A6B4D5B4-835B-4A42-9858-22CCC9C876FD}" dt="2023-01-29T17:42:40.289" v="1352" actId="1076"/>
          <ac:spMkLst>
            <pc:docMk/>
            <pc:sldMk cId="273603517" sldId="291"/>
            <ac:spMk id="11" creationId="{9E6C7F08-B222-48CE-8B1A-573E5D250E73}"/>
          </ac:spMkLst>
        </pc:spChg>
        <pc:spChg chg="add mod">
          <ac:chgData name="shatu karmokar" userId="957fec7e7c3f250a" providerId="LiveId" clId="{A6B4D5B4-835B-4A42-9858-22CCC9C876FD}" dt="2023-01-29T17:44:23.577" v="1367" actId="1076"/>
          <ac:spMkLst>
            <pc:docMk/>
            <pc:sldMk cId="273603517" sldId="291"/>
            <ac:spMk id="12" creationId="{0506B3BF-89A0-4EF9-9562-341B7EFF1141}"/>
          </ac:spMkLst>
        </pc:spChg>
        <pc:spChg chg="add mod">
          <ac:chgData name="shatu karmokar" userId="957fec7e7c3f250a" providerId="LiveId" clId="{A6B4D5B4-835B-4A42-9858-22CCC9C876FD}" dt="2023-01-30T19:27:58.609" v="2429"/>
          <ac:spMkLst>
            <pc:docMk/>
            <pc:sldMk cId="273603517" sldId="291"/>
            <ac:spMk id="15" creationId="{74DDBC0F-EE2C-409E-A6C0-B1BD740FE488}"/>
          </ac:spMkLst>
        </pc:spChg>
        <pc:grpChg chg="add mod">
          <ac:chgData name="shatu karmokar" userId="957fec7e7c3f250a" providerId="LiveId" clId="{A6B4D5B4-835B-4A42-9858-22CCC9C876FD}" dt="2023-01-29T17:41:07.644" v="1338"/>
          <ac:grpSpMkLst>
            <pc:docMk/>
            <pc:sldMk cId="273603517" sldId="291"/>
            <ac:grpSpMk id="4" creationId="{559592B5-BA69-480F-AE05-F969675FE207}"/>
          </ac:grpSpMkLst>
        </pc:grpChg>
        <pc:picChg chg="mod">
          <ac:chgData name="shatu karmokar" userId="957fec7e7c3f250a" providerId="LiveId" clId="{A6B4D5B4-835B-4A42-9858-22CCC9C876FD}" dt="2023-01-29T17:41:07.644" v="1338"/>
          <ac:picMkLst>
            <pc:docMk/>
            <pc:sldMk cId="273603517" sldId="291"/>
            <ac:picMk id="9" creationId="{DC3C92CA-7DAE-4025-B63D-F6BD53708150}"/>
          </ac:picMkLst>
        </pc:picChg>
        <pc:picChg chg="add mod">
          <ac:chgData name="shatu karmokar" userId="957fec7e7c3f250a" providerId="LiveId" clId="{A6B4D5B4-835B-4A42-9858-22CCC9C876FD}" dt="2023-01-29T17:42:58.263" v="1354" actId="1076"/>
          <ac:picMkLst>
            <pc:docMk/>
            <pc:sldMk cId="273603517" sldId="291"/>
            <ac:picMk id="14" creationId="{5812613C-F7E8-4C9A-A81C-94C9AFD6C28D}"/>
          </ac:picMkLst>
        </pc:picChg>
      </pc:sldChg>
      <pc:sldChg chg="addSp modSp new mod">
        <pc:chgData name="shatu karmokar" userId="957fec7e7c3f250a" providerId="LiveId" clId="{A6B4D5B4-835B-4A42-9858-22CCC9C876FD}" dt="2023-01-29T17:45:38.134" v="1433" actId="1076"/>
        <pc:sldMkLst>
          <pc:docMk/>
          <pc:sldMk cId="2336330261" sldId="292"/>
        </pc:sldMkLst>
        <pc:spChg chg="mod ord">
          <ac:chgData name="shatu karmokar" userId="957fec7e7c3f250a" providerId="LiveId" clId="{A6B4D5B4-835B-4A42-9858-22CCC9C876FD}" dt="2023-01-29T17:45:38.134" v="1433" actId="1076"/>
          <ac:spMkLst>
            <pc:docMk/>
            <pc:sldMk cId="2336330261" sldId="292"/>
            <ac:spMk id="2" creationId="{DD6EA00A-3C0A-4CAF-9D9B-E20E407110DE}"/>
          </ac:spMkLst>
        </pc:spChg>
        <pc:spChg chg="mod ord">
          <ac:chgData name="shatu karmokar" userId="957fec7e7c3f250a" providerId="LiveId" clId="{A6B4D5B4-835B-4A42-9858-22CCC9C876FD}" dt="2023-01-29T17:44:48.999" v="1371" actId="1076"/>
          <ac:spMkLst>
            <pc:docMk/>
            <pc:sldMk cId="2336330261" sldId="292"/>
            <ac:spMk id="3" creationId="{342C1DCA-84D3-4133-97D0-4AC40FD84D2F}"/>
          </ac:spMkLst>
        </pc:spChg>
        <pc:spChg chg="mod">
          <ac:chgData name="shatu karmokar" userId="957fec7e7c3f250a" providerId="LiveId" clId="{A6B4D5B4-835B-4A42-9858-22CCC9C876FD}" dt="2023-01-29T17:43:34.363" v="1356"/>
          <ac:spMkLst>
            <pc:docMk/>
            <pc:sldMk cId="2336330261" sldId="292"/>
            <ac:spMk id="5" creationId="{725EFDFF-CC5D-4522-BC10-BA7EB7D2443F}"/>
          </ac:spMkLst>
        </pc:spChg>
        <pc:spChg chg="mod">
          <ac:chgData name="shatu karmokar" userId="957fec7e7c3f250a" providerId="LiveId" clId="{A6B4D5B4-835B-4A42-9858-22CCC9C876FD}" dt="2023-01-29T17:43:34.363" v="1356"/>
          <ac:spMkLst>
            <pc:docMk/>
            <pc:sldMk cId="2336330261" sldId="292"/>
            <ac:spMk id="6" creationId="{9F88B9FE-CB23-44FA-81E3-65049777F5FC}"/>
          </ac:spMkLst>
        </pc:spChg>
        <pc:spChg chg="mod">
          <ac:chgData name="shatu karmokar" userId="957fec7e7c3f250a" providerId="LiveId" clId="{A6B4D5B4-835B-4A42-9858-22CCC9C876FD}" dt="2023-01-29T17:43:34.363" v="1356"/>
          <ac:spMkLst>
            <pc:docMk/>
            <pc:sldMk cId="2336330261" sldId="292"/>
            <ac:spMk id="7" creationId="{F89C6C9B-4518-40B8-B60E-99315AE47B5F}"/>
          </ac:spMkLst>
        </pc:spChg>
        <pc:spChg chg="mod">
          <ac:chgData name="shatu karmokar" userId="957fec7e7c3f250a" providerId="LiveId" clId="{A6B4D5B4-835B-4A42-9858-22CCC9C876FD}" dt="2023-01-29T17:43:34.363" v="1356"/>
          <ac:spMkLst>
            <pc:docMk/>
            <pc:sldMk cId="2336330261" sldId="292"/>
            <ac:spMk id="8" creationId="{FBD737C6-39C5-41D7-8F51-F686A5D4EB52}"/>
          </ac:spMkLst>
        </pc:spChg>
        <pc:spChg chg="mod">
          <ac:chgData name="shatu karmokar" userId="957fec7e7c3f250a" providerId="LiveId" clId="{A6B4D5B4-835B-4A42-9858-22CCC9C876FD}" dt="2023-01-29T17:45:19.490" v="1403" actId="20577"/>
          <ac:spMkLst>
            <pc:docMk/>
            <pc:sldMk cId="2336330261" sldId="292"/>
            <ac:spMk id="10" creationId="{11DDECCD-D378-49FC-907B-C8CA1484AB5E}"/>
          </ac:spMkLst>
        </pc:spChg>
        <pc:spChg chg="add mod">
          <ac:chgData name="shatu karmokar" userId="957fec7e7c3f250a" providerId="LiveId" clId="{A6B4D5B4-835B-4A42-9858-22CCC9C876FD}" dt="2023-01-29T17:44:48.999" v="1371" actId="1076"/>
          <ac:spMkLst>
            <pc:docMk/>
            <pc:sldMk cId="2336330261" sldId="292"/>
            <ac:spMk id="11" creationId="{4CA644D9-BA8C-4B1D-804B-6C35BD4EA4E7}"/>
          </ac:spMkLst>
        </pc:spChg>
        <pc:spChg chg="add mod">
          <ac:chgData name="shatu karmokar" userId="957fec7e7c3f250a" providerId="LiveId" clId="{A6B4D5B4-835B-4A42-9858-22CCC9C876FD}" dt="2023-01-29T17:44:48.999" v="1371" actId="1076"/>
          <ac:spMkLst>
            <pc:docMk/>
            <pc:sldMk cId="2336330261" sldId="292"/>
            <ac:spMk id="12" creationId="{D602CB75-C61E-4F5E-A5E3-B407F8ACD8FB}"/>
          </ac:spMkLst>
        </pc:spChg>
        <pc:grpChg chg="add mod">
          <ac:chgData name="shatu karmokar" userId="957fec7e7c3f250a" providerId="LiveId" clId="{A6B4D5B4-835B-4A42-9858-22CCC9C876FD}" dt="2023-01-29T17:43:34.363" v="1356"/>
          <ac:grpSpMkLst>
            <pc:docMk/>
            <pc:sldMk cId="2336330261" sldId="292"/>
            <ac:grpSpMk id="4" creationId="{6328004C-200A-4FBD-95FE-6E152799186D}"/>
          </ac:grpSpMkLst>
        </pc:grpChg>
        <pc:picChg chg="mod">
          <ac:chgData name="shatu karmokar" userId="957fec7e7c3f250a" providerId="LiveId" clId="{A6B4D5B4-835B-4A42-9858-22CCC9C876FD}" dt="2023-01-29T17:43:34.363" v="1356"/>
          <ac:picMkLst>
            <pc:docMk/>
            <pc:sldMk cId="2336330261" sldId="292"/>
            <ac:picMk id="9" creationId="{779737EC-D2C8-4A14-8065-30797793DC6F}"/>
          </ac:picMkLst>
        </pc:picChg>
      </pc:sldChg>
      <pc:sldChg chg="addSp modSp new mod">
        <pc:chgData name="shatu karmokar" userId="957fec7e7c3f250a" providerId="LiveId" clId="{A6B4D5B4-835B-4A42-9858-22CCC9C876FD}" dt="2023-01-29T17:46:52.187" v="1444" actId="1076"/>
        <pc:sldMkLst>
          <pc:docMk/>
          <pc:sldMk cId="2930703121" sldId="293"/>
        </pc:sldMkLst>
        <pc:spChg chg="mod ord">
          <ac:chgData name="shatu karmokar" userId="957fec7e7c3f250a" providerId="LiveId" clId="{A6B4D5B4-835B-4A42-9858-22CCC9C876FD}" dt="2023-01-29T17:46:52.187" v="1444" actId="1076"/>
          <ac:spMkLst>
            <pc:docMk/>
            <pc:sldMk cId="2930703121" sldId="293"/>
            <ac:spMk id="2" creationId="{E2187AA5-82F1-4093-95F8-0494CB71FD5A}"/>
          </ac:spMkLst>
        </pc:spChg>
        <pc:spChg chg="mod ord">
          <ac:chgData name="shatu karmokar" userId="957fec7e7c3f250a" providerId="LiveId" clId="{A6B4D5B4-835B-4A42-9858-22CCC9C876FD}" dt="2023-01-29T17:46:52.187" v="1444" actId="1076"/>
          <ac:spMkLst>
            <pc:docMk/>
            <pc:sldMk cId="2930703121" sldId="293"/>
            <ac:spMk id="3" creationId="{8D59A2A4-613D-44A3-8D56-13B6CEF0A4DF}"/>
          </ac:spMkLst>
        </pc:spChg>
        <pc:spChg chg="mod">
          <ac:chgData name="shatu karmokar" userId="957fec7e7c3f250a" providerId="LiveId" clId="{A6B4D5B4-835B-4A42-9858-22CCC9C876FD}" dt="2023-01-29T17:44:59.693" v="1373"/>
          <ac:spMkLst>
            <pc:docMk/>
            <pc:sldMk cId="2930703121" sldId="293"/>
            <ac:spMk id="5" creationId="{125294DF-9173-4A28-A89C-F5D22B40EB33}"/>
          </ac:spMkLst>
        </pc:spChg>
        <pc:spChg chg="mod">
          <ac:chgData name="shatu karmokar" userId="957fec7e7c3f250a" providerId="LiveId" clId="{A6B4D5B4-835B-4A42-9858-22CCC9C876FD}" dt="2023-01-29T17:44:59.693" v="1373"/>
          <ac:spMkLst>
            <pc:docMk/>
            <pc:sldMk cId="2930703121" sldId="293"/>
            <ac:spMk id="6" creationId="{F1EC2AAE-A8F2-4FA2-A20D-E77FC9B7B0FA}"/>
          </ac:spMkLst>
        </pc:spChg>
        <pc:spChg chg="mod">
          <ac:chgData name="shatu karmokar" userId="957fec7e7c3f250a" providerId="LiveId" clId="{A6B4D5B4-835B-4A42-9858-22CCC9C876FD}" dt="2023-01-29T17:44:59.693" v="1373"/>
          <ac:spMkLst>
            <pc:docMk/>
            <pc:sldMk cId="2930703121" sldId="293"/>
            <ac:spMk id="7" creationId="{F5737775-8F19-41AD-A8B5-0FA629E31037}"/>
          </ac:spMkLst>
        </pc:spChg>
        <pc:spChg chg="mod">
          <ac:chgData name="shatu karmokar" userId="957fec7e7c3f250a" providerId="LiveId" clId="{A6B4D5B4-835B-4A42-9858-22CCC9C876FD}" dt="2023-01-29T17:44:59.693" v="1373"/>
          <ac:spMkLst>
            <pc:docMk/>
            <pc:sldMk cId="2930703121" sldId="293"/>
            <ac:spMk id="8" creationId="{7CE2C8D9-C733-4185-A8CA-7D2EABA85C9B}"/>
          </ac:spMkLst>
        </pc:spChg>
        <pc:spChg chg="mod">
          <ac:chgData name="shatu karmokar" userId="957fec7e7c3f250a" providerId="LiveId" clId="{A6B4D5B4-835B-4A42-9858-22CCC9C876FD}" dt="2023-01-29T17:45:33.920" v="1432" actId="20577"/>
          <ac:spMkLst>
            <pc:docMk/>
            <pc:sldMk cId="2930703121" sldId="293"/>
            <ac:spMk id="10" creationId="{518AEECE-C1A2-488C-92FB-129B5903A06A}"/>
          </ac:spMkLst>
        </pc:spChg>
        <pc:spChg chg="add mod">
          <ac:chgData name="shatu karmokar" userId="957fec7e7c3f250a" providerId="LiveId" clId="{A6B4D5B4-835B-4A42-9858-22CCC9C876FD}" dt="2023-01-29T17:46:52.187" v="1444" actId="1076"/>
          <ac:spMkLst>
            <pc:docMk/>
            <pc:sldMk cId="2930703121" sldId="293"/>
            <ac:spMk id="11" creationId="{BFAB0B7B-3EE8-4181-9A82-6292F9D46EB1}"/>
          </ac:spMkLst>
        </pc:spChg>
        <pc:spChg chg="add mod">
          <ac:chgData name="shatu karmokar" userId="957fec7e7c3f250a" providerId="LiveId" clId="{A6B4D5B4-835B-4A42-9858-22CCC9C876FD}" dt="2023-01-29T17:46:52.187" v="1444" actId="1076"/>
          <ac:spMkLst>
            <pc:docMk/>
            <pc:sldMk cId="2930703121" sldId="293"/>
            <ac:spMk id="12" creationId="{5D4450F7-0E2D-415D-B2E4-27B9EFB4F6D3}"/>
          </ac:spMkLst>
        </pc:spChg>
        <pc:grpChg chg="add mod">
          <ac:chgData name="shatu karmokar" userId="957fec7e7c3f250a" providerId="LiveId" clId="{A6B4D5B4-835B-4A42-9858-22CCC9C876FD}" dt="2023-01-29T17:44:59.693" v="1373"/>
          <ac:grpSpMkLst>
            <pc:docMk/>
            <pc:sldMk cId="2930703121" sldId="293"/>
            <ac:grpSpMk id="4" creationId="{E3C7E042-91F4-46A2-8484-4B0AB15D4121}"/>
          </ac:grpSpMkLst>
        </pc:grpChg>
        <pc:picChg chg="mod">
          <ac:chgData name="shatu karmokar" userId="957fec7e7c3f250a" providerId="LiveId" clId="{A6B4D5B4-835B-4A42-9858-22CCC9C876FD}" dt="2023-01-29T17:44:59.693" v="1373"/>
          <ac:picMkLst>
            <pc:docMk/>
            <pc:sldMk cId="2930703121" sldId="293"/>
            <ac:picMk id="9" creationId="{2E9223AB-3889-468F-BAA6-01A75F21E533}"/>
          </ac:picMkLst>
        </pc:picChg>
      </pc:sldChg>
      <pc:sldChg chg="addSp modSp add mod">
        <pc:chgData name="shatu karmokar" userId="957fec7e7c3f250a" providerId="LiveId" clId="{A6B4D5B4-835B-4A42-9858-22CCC9C876FD}" dt="2023-01-30T19:24:21.447" v="2213" actId="20577"/>
        <pc:sldMkLst>
          <pc:docMk/>
          <pc:sldMk cId="3439706943" sldId="294"/>
        </pc:sldMkLst>
        <pc:spChg chg="add mod">
          <ac:chgData name="shatu karmokar" userId="957fec7e7c3f250a" providerId="LiveId" clId="{A6B4D5B4-835B-4A42-9858-22CCC9C876FD}" dt="2023-01-30T19:24:21.447" v="2213" actId="20577"/>
          <ac:spMkLst>
            <pc:docMk/>
            <pc:sldMk cId="3439706943" sldId="294"/>
            <ac:spMk id="15" creationId="{FCCEF09B-BDEF-447D-9D44-DC049D715D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AF17-36A6-4A2B-877D-E1B49CB89325}" type="datetimeFigureOut">
              <a:rPr lang="en-GB" smtClean="0"/>
              <a:t>31/01/2023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296BB-2195-48F0-A0CA-DA673C8168A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C9FF-068B-425C-B89C-0A009832E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950FB97-47CD-446F-B9F3-076D506FA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8C0BF14-BD3C-487E-ADEC-4459CAB73A4B}"/>
              </a:ext>
            </a:extLst>
          </p:cNvPr>
          <p:cNvSpPr>
            <a:spLocks noGrp="1"/>
          </p:cNvSpPr>
          <p:nvPr>
            <p:ph type="dt" sz="half" idx="10"/>
          </p:nvPr>
        </p:nvSpPr>
        <p:spPr/>
        <p:txBody>
          <a:bodyPr/>
          <a:lstStyle/>
          <a:p>
            <a:fld id="{E1AE07DA-0028-4FB9-8919-544026A7511B}" type="datetime3">
              <a:rPr lang="en-US" smtClean="0"/>
              <a:t>31 January 2023</a:t>
            </a:fld>
            <a:endParaRPr lang="en-US"/>
          </a:p>
        </p:txBody>
      </p:sp>
      <p:sp>
        <p:nvSpPr>
          <p:cNvPr id="5" name="Footer Placeholder 4">
            <a:extLst>
              <a:ext uri="{FF2B5EF4-FFF2-40B4-BE49-F238E27FC236}">
                <a16:creationId xmlns:a16="http://schemas.microsoft.com/office/drawing/2014/main" id="{F2BC9E9D-4391-4E29-B5F3-D8781809A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9193-89EE-4054-B170-1F31BCB40E7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728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1054-509A-41C3-B46C-C06140A49EC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132D80DA-EAB7-44DB-9AA2-0B75A0CCC7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4804BAE-90CE-4DE7-8D6F-6CD2FF09EBA2}"/>
              </a:ext>
            </a:extLst>
          </p:cNvPr>
          <p:cNvSpPr>
            <a:spLocks noGrp="1"/>
          </p:cNvSpPr>
          <p:nvPr>
            <p:ph type="dt" sz="half" idx="10"/>
          </p:nvPr>
        </p:nvSpPr>
        <p:spPr/>
        <p:txBody>
          <a:bodyPr/>
          <a:lstStyle/>
          <a:p>
            <a:fld id="{0789BB8C-D1E8-45D9-9C25-DE3A1661D42E}" type="datetime3">
              <a:rPr lang="en-US" smtClean="0"/>
              <a:t>31 January 2023</a:t>
            </a:fld>
            <a:endParaRPr lang="en-US"/>
          </a:p>
        </p:txBody>
      </p:sp>
      <p:sp>
        <p:nvSpPr>
          <p:cNvPr id="5" name="Footer Placeholder 4">
            <a:extLst>
              <a:ext uri="{FF2B5EF4-FFF2-40B4-BE49-F238E27FC236}">
                <a16:creationId xmlns:a16="http://schemas.microsoft.com/office/drawing/2014/main" id="{D649798B-718D-4BAD-9B63-65F38B5C6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8F89E-E100-4CD7-985C-B7E66DC4B1E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1803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38D7F-4C24-45B9-9243-28DEE78491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AEC4A12-B436-4261-9ADD-C181276B62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A3E4765-B7CF-4ACF-B0C1-69E12D9A51FB}"/>
              </a:ext>
            </a:extLst>
          </p:cNvPr>
          <p:cNvSpPr>
            <a:spLocks noGrp="1"/>
          </p:cNvSpPr>
          <p:nvPr>
            <p:ph type="dt" sz="half" idx="10"/>
          </p:nvPr>
        </p:nvSpPr>
        <p:spPr/>
        <p:txBody>
          <a:bodyPr/>
          <a:lstStyle/>
          <a:p>
            <a:fld id="{D78FF05B-67E5-4E77-A4A2-5D0941A6D13F}" type="datetime3">
              <a:rPr lang="en-US" smtClean="0"/>
              <a:t>31 January 2023</a:t>
            </a:fld>
            <a:endParaRPr lang="en-US"/>
          </a:p>
        </p:txBody>
      </p:sp>
      <p:sp>
        <p:nvSpPr>
          <p:cNvPr id="5" name="Footer Placeholder 4">
            <a:extLst>
              <a:ext uri="{FF2B5EF4-FFF2-40B4-BE49-F238E27FC236}">
                <a16:creationId xmlns:a16="http://schemas.microsoft.com/office/drawing/2014/main" id="{D1C0B565-FB6D-425C-A1C2-11179205F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F3F11-7E35-4CE9-BAB8-92358A9AB7C8}"/>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226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EADA-F346-47A4-B77C-935AF3E411E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93DA294-79B2-418F-8493-C545B8B707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07ABE94-01CD-4CFB-9D14-F45539312E52}"/>
              </a:ext>
            </a:extLst>
          </p:cNvPr>
          <p:cNvSpPr>
            <a:spLocks noGrp="1"/>
          </p:cNvSpPr>
          <p:nvPr>
            <p:ph type="dt" sz="half" idx="10"/>
          </p:nvPr>
        </p:nvSpPr>
        <p:spPr/>
        <p:txBody>
          <a:bodyPr/>
          <a:lstStyle/>
          <a:p>
            <a:fld id="{8C597566-CE8E-4FA7-A8BB-48052BCA2229}" type="datetime3">
              <a:rPr lang="en-US" smtClean="0"/>
              <a:t>31 January 2023</a:t>
            </a:fld>
            <a:endParaRPr lang="en-US"/>
          </a:p>
        </p:txBody>
      </p:sp>
      <p:sp>
        <p:nvSpPr>
          <p:cNvPr id="5" name="Footer Placeholder 4">
            <a:extLst>
              <a:ext uri="{FF2B5EF4-FFF2-40B4-BE49-F238E27FC236}">
                <a16:creationId xmlns:a16="http://schemas.microsoft.com/office/drawing/2014/main" id="{2C86B852-D94C-4CC5-9F8B-CA8B82EF3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5038E-EBB6-4ECA-840A-53608C9410C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888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FE27-5A8D-461A-A65C-51119D1FC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CC84680-D9BB-463F-958F-DB2B6B852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026E77-F2F0-4AE7-9B51-E1F3B695DDD1}"/>
              </a:ext>
            </a:extLst>
          </p:cNvPr>
          <p:cNvSpPr>
            <a:spLocks noGrp="1"/>
          </p:cNvSpPr>
          <p:nvPr>
            <p:ph type="dt" sz="half" idx="10"/>
          </p:nvPr>
        </p:nvSpPr>
        <p:spPr/>
        <p:txBody>
          <a:bodyPr/>
          <a:lstStyle/>
          <a:p>
            <a:fld id="{FED50C71-6435-4955-BC7A-061C875C6503}" type="datetime3">
              <a:rPr lang="en-US" smtClean="0"/>
              <a:t>31 January 2023</a:t>
            </a:fld>
            <a:endParaRPr lang="en-US"/>
          </a:p>
        </p:txBody>
      </p:sp>
      <p:sp>
        <p:nvSpPr>
          <p:cNvPr id="5" name="Footer Placeholder 4">
            <a:extLst>
              <a:ext uri="{FF2B5EF4-FFF2-40B4-BE49-F238E27FC236}">
                <a16:creationId xmlns:a16="http://schemas.microsoft.com/office/drawing/2014/main" id="{D0DA5546-5B3B-45AE-85EC-2606423E8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363-7D5C-4D39-8DDC-B6C16140B5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926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6B1E-69B2-44BF-A8A9-77E1D369C4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1BCA9FF-914F-4CEF-84F3-9382FEDCF5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E975FE2-474A-468C-8BE8-4FFCDAEF5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CB5DEAF-1217-4A4E-A737-C313686FC2B8}"/>
              </a:ext>
            </a:extLst>
          </p:cNvPr>
          <p:cNvSpPr>
            <a:spLocks noGrp="1"/>
          </p:cNvSpPr>
          <p:nvPr>
            <p:ph type="dt" sz="half" idx="10"/>
          </p:nvPr>
        </p:nvSpPr>
        <p:spPr/>
        <p:txBody>
          <a:bodyPr/>
          <a:lstStyle/>
          <a:p>
            <a:fld id="{1EA11717-CD3C-4796-A4D9-1DF19E8F6721}" type="datetime3">
              <a:rPr lang="en-US" smtClean="0"/>
              <a:t>31 January 2023</a:t>
            </a:fld>
            <a:endParaRPr lang="en-US"/>
          </a:p>
        </p:txBody>
      </p:sp>
      <p:sp>
        <p:nvSpPr>
          <p:cNvPr id="6" name="Footer Placeholder 5">
            <a:extLst>
              <a:ext uri="{FF2B5EF4-FFF2-40B4-BE49-F238E27FC236}">
                <a16:creationId xmlns:a16="http://schemas.microsoft.com/office/drawing/2014/main" id="{49B2E5C7-1715-45E0-A83E-EB5F7EC2C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23FA7-FD50-43DC-BA69-E23DC665FFFF}"/>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608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63B5-E477-4F3B-87CE-51D06456E18B}"/>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731AC98-E7BC-4D8A-9860-2CE2F5443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D0A8A7-2A6D-4BA8-8BB8-8635462604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E63B4E5-FC27-4448-BCE9-E17766B52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7228AD-0735-4D10-B89F-9FD65CC5CD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78DEC62-D66D-41E5-B24E-000016498839}"/>
              </a:ext>
            </a:extLst>
          </p:cNvPr>
          <p:cNvSpPr>
            <a:spLocks noGrp="1"/>
          </p:cNvSpPr>
          <p:nvPr>
            <p:ph type="dt" sz="half" idx="10"/>
          </p:nvPr>
        </p:nvSpPr>
        <p:spPr/>
        <p:txBody>
          <a:bodyPr/>
          <a:lstStyle/>
          <a:p>
            <a:fld id="{968EA44E-A3C2-4D1A-883C-312F6D7DE2B6}" type="datetime3">
              <a:rPr lang="en-US" smtClean="0"/>
              <a:t>31 January 2023</a:t>
            </a:fld>
            <a:endParaRPr lang="en-US"/>
          </a:p>
        </p:txBody>
      </p:sp>
      <p:sp>
        <p:nvSpPr>
          <p:cNvPr id="8" name="Footer Placeholder 7">
            <a:extLst>
              <a:ext uri="{FF2B5EF4-FFF2-40B4-BE49-F238E27FC236}">
                <a16:creationId xmlns:a16="http://schemas.microsoft.com/office/drawing/2014/main" id="{D3931CAD-76C4-476C-907D-BFE6BBF35D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04268-04A2-4558-904B-3D3CC57B9D9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6149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5242-7382-4329-9DEC-8D293044583A}"/>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CFF94B-79BB-4B61-9F03-DB6BA5B93906}"/>
              </a:ext>
            </a:extLst>
          </p:cNvPr>
          <p:cNvSpPr>
            <a:spLocks noGrp="1"/>
          </p:cNvSpPr>
          <p:nvPr>
            <p:ph type="dt" sz="half" idx="10"/>
          </p:nvPr>
        </p:nvSpPr>
        <p:spPr/>
        <p:txBody>
          <a:bodyPr/>
          <a:lstStyle/>
          <a:p>
            <a:fld id="{E3DE4DE8-B917-4B3F-B521-A25E52F33CE0}" type="datetime3">
              <a:rPr lang="en-US" smtClean="0"/>
              <a:t>31 January 2023</a:t>
            </a:fld>
            <a:endParaRPr lang="en-US"/>
          </a:p>
        </p:txBody>
      </p:sp>
      <p:sp>
        <p:nvSpPr>
          <p:cNvPr id="4" name="Footer Placeholder 3">
            <a:extLst>
              <a:ext uri="{FF2B5EF4-FFF2-40B4-BE49-F238E27FC236}">
                <a16:creationId xmlns:a16="http://schemas.microsoft.com/office/drawing/2014/main" id="{CFD8CE7E-4BCC-4D72-B8AD-921CD6369C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D6DD26-43ED-4011-8857-F758FE06A4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4087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D7303-C6B6-414F-ACF1-696936F5DECF}"/>
              </a:ext>
            </a:extLst>
          </p:cNvPr>
          <p:cNvSpPr>
            <a:spLocks noGrp="1"/>
          </p:cNvSpPr>
          <p:nvPr>
            <p:ph type="dt" sz="half" idx="10"/>
          </p:nvPr>
        </p:nvSpPr>
        <p:spPr/>
        <p:txBody>
          <a:bodyPr/>
          <a:lstStyle/>
          <a:p>
            <a:fld id="{3D9460B2-C6A5-4796-9C5A-BEE607A40BC1}" type="datetime3">
              <a:rPr lang="en-US" smtClean="0"/>
              <a:t>31 January 2023</a:t>
            </a:fld>
            <a:endParaRPr lang="en-US"/>
          </a:p>
        </p:txBody>
      </p:sp>
      <p:sp>
        <p:nvSpPr>
          <p:cNvPr id="3" name="Footer Placeholder 2">
            <a:extLst>
              <a:ext uri="{FF2B5EF4-FFF2-40B4-BE49-F238E27FC236}">
                <a16:creationId xmlns:a16="http://schemas.microsoft.com/office/drawing/2014/main" id="{381F79E3-1BA0-412A-AA95-658BFC9DF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4068A-C1C3-4E5A-83C2-0F3F88A58F0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839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A1DD-08D6-48C8-B0C9-8BD4355F9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ADA53-A5C3-4900-9B74-082B377DC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B0FABBB-9A41-4625-9EDE-676B6224C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248B5E-743A-4389-9B58-408A0DFD4A7C}"/>
              </a:ext>
            </a:extLst>
          </p:cNvPr>
          <p:cNvSpPr>
            <a:spLocks noGrp="1"/>
          </p:cNvSpPr>
          <p:nvPr>
            <p:ph type="dt" sz="half" idx="10"/>
          </p:nvPr>
        </p:nvSpPr>
        <p:spPr/>
        <p:txBody>
          <a:bodyPr/>
          <a:lstStyle/>
          <a:p>
            <a:fld id="{9CE69DF9-53B9-420B-BB44-D51078BEA1E8}" type="datetime3">
              <a:rPr lang="en-US" smtClean="0"/>
              <a:t>31 January 2023</a:t>
            </a:fld>
            <a:endParaRPr lang="en-US"/>
          </a:p>
        </p:txBody>
      </p:sp>
      <p:sp>
        <p:nvSpPr>
          <p:cNvPr id="6" name="Footer Placeholder 5">
            <a:extLst>
              <a:ext uri="{FF2B5EF4-FFF2-40B4-BE49-F238E27FC236}">
                <a16:creationId xmlns:a16="http://schemas.microsoft.com/office/drawing/2014/main" id="{88472D70-59A7-45BD-9594-07BF59FCC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15B43-C7FF-4920-BEC0-8BBD59CDF9C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167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111B-74F3-414A-9034-60FB7AB66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884260B-AFD7-475C-9B68-5748EDB93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94A97C0B-E14F-4687-8309-FCF9DC6C3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035C0C-CE47-44DD-8E49-EFC79EB14D38}"/>
              </a:ext>
            </a:extLst>
          </p:cNvPr>
          <p:cNvSpPr>
            <a:spLocks noGrp="1"/>
          </p:cNvSpPr>
          <p:nvPr>
            <p:ph type="dt" sz="half" idx="10"/>
          </p:nvPr>
        </p:nvSpPr>
        <p:spPr/>
        <p:txBody>
          <a:bodyPr/>
          <a:lstStyle/>
          <a:p>
            <a:fld id="{19166BAD-FEED-45E5-A928-2448C11C2138}" type="datetime3">
              <a:rPr lang="en-US" smtClean="0"/>
              <a:t>31 January 2023</a:t>
            </a:fld>
            <a:endParaRPr lang="en-US"/>
          </a:p>
        </p:txBody>
      </p:sp>
      <p:sp>
        <p:nvSpPr>
          <p:cNvPr id="6" name="Footer Placeholder 5">
            <a:extLst>
              <a:ext uri="{FF2B5EF4-FFF2-40B4-BE49-F238E27FC236}">
                <a16:creationId xmlns:a16="http://schemas.microsoft.com/office/drawing/2014/main" id="{53764F0D-D9CC-4DF1-99F4-F36F38B7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279C5-5E71-4943-9E84-88CE005B0DE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741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B09C3-282D-4E89-B8B1-30BD843ED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B0442C0-0B4D-4597-88C6-BB54BD9B7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B11BF53-AD8E-4959-8FF6-6CCDB3BDF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61F11-90EE-424E-9FF5-311455E21043}" type="datetime3">
              <a:rPr lang="en-US" smtClean="0"/>
              <a:t>31 January 2023</a:t>
            </a:fld>
            <a:endParaRPr lang="en-US"/>
          </a:p>
        </p:txBody>
      </p:sp>
      <p:sp>
        <p:nvSpPr>
          <p:cNvPr id="5" name="Footer Placeholder 4">
            <a:extLst>
              <a:ext uri="{FF2B5EF4-FFF2-40B4-BE49-F238E27FC236}">
                <a16:creationId xmlns:a16="http://schemas.microsoft.com/office/drawing/2014/main" id="{C7689ACF-6409-4FDC-854A-AFF8FDA01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10461-4EAB-4212-9ED0-1B82179FB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258259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sv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sv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1.svg"/></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4902" y="3398795"/>
            <a:ext cx="2925946" cy="861774"/>
          </a:xfrm>
          <a:prstGeom prst="rect">
            <a:avLst/>
          </a:prstGeom>
        </p:spPr>
        <p:txBody>
          <a:bodyPr wrap="square">
            <a:spAutoFit/>
          </a:bodyPr>
          <a:lstStyle/>
          <a:p>
            <a:pPr>
              <a:lnSpc>
                <a:spcPct val="150000"/>
              </a:lnSpc>
              <a:spcAft>
                <a:spcPts val="600"/>
              </a:spcAft>
            </a:pPr>
            <a:r>
              <a:rPr lang="en-US" b="1" dirty="0">
                <a:latin typeface="Times New Roman" panose="02020603050405020304" pitchFamily="18" charset="0"/>
                <a:ea typeface="SimSun" pitchFamily="2" charset="-122"/>
              </a:rPr>
              <a:t>Shatu Karmokar</a:t>
            </a:r>
          </a:p>
          <a:p>
            <a:pPr>
              <a:spcAft>
                <a:spcPts val="600"/>
              </a:spcAft>
            </a:pPr>
            <a:r>
              <a:rPr lang="en-US" dirty="0">
                <a:latin typeface="Times New Roman" panose="02020603050405020304" pitchFamily="18" charset="0"/>
                <a:ea typeface="SimSun" pitchFamily="2" charset="-122"/>
              </a:rPr>
              <a:t>Student ID: 180922</a:t>
            </a:r>
          </a:p>
        </p:txBody>
      </p:sp>
      <p:sp>
        <p:nvSpPr>
          <p:cNvPr id="7" name="Rectangle 6"/>
          <p:cNvSpPr/>
          <p:nvPr/>
        </p:nvSpPr>
        <p:spPr>
          <a:xfrm>
            <a:off x="6187783" y="5089525"/>
            <a:ext cx="5344067"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Electronics and Communication Engineering Discipline</a:t>
            </a:r>
          </a:p>
          <a:p>
            <a:pPr algn="just"/>
            <a:r>
              <a:rPr lang="en-US" dirty="0">
                <a:latin typeface="Times New Roman" panose="02020603050405020304" pitchFamily="18" charset="0"/>
                <a:cs typeface="Times New Roman" panose="02020603050405020304" pitchFamily="18" charset="0"/>
              </a:rPr>
              <a:t>Khulna University, Khulna</a:t>
            </a:r>
          </a:p>
        </p:txBody>
      </p:sp>
      <p:sp>
        <p:nvSpPr>
          <p:cNvPr id="13" name="Rectangle 12">
            <a:extLst>
              <a:ext uri="{FF2B5EF4-FFF2-40B4-BE49-F238E27FC236}">
                <a16:creationId xmlns:a16="http://schemas.microsoft.com/office/drawing/2014/main" id="{BBA2593F-FB99-4072-9667-C8E3BE12DAEF}"/>
              </a:ext>
            </a:extLst>
          </p:cNvPr>
          <p:cNvSpPr/>
          <p:nvPr/>
        </p:nvSpPr>
        <p:spPr>
          <a:xfrm>
            <a:off x="0" y="6283315"/>
            <a:ext cx="12188952"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EF80BE3-4E9F-45C8-ADC6-11C01D17926E}"/>
              </a:ext>
            </a:extLst>
          </p:cNvPr>
          <p:cNvSpPr txBox="1"/>
          <p:nvPr/>
        </p:nvSpPr>
        <p:spPr>
          <a:xfrm>
            <a:off x="4838700" y="635895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19" name="TextBox 18">
            <a:extLst>
              <a:ext uri="{FF2B5EF4-FFF2-40B4-BE49-F238E27FC236}">
                <a16:creationId xmlns:a16="http://schemas.microsoft.com/office/drawing/2014/main" id="{8228B44D-143D-4037-8F14-A55062F1DE2F}"/>
              </a:ext>
            </a:extLst>
          </p:cNvPr>
          <p:cNvSpPr txBox="1"/>
          <p:nvPr/>
        </p:nvSpPr>
        <p:spPr>
          <a:xfrm>
            <a:off x="4830470" y="635895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grpSp>
        <p:nvGrpSpPr>
          <p:cNvPr id="21" name="Group 20">
            <a:extLst>
              <a:ext uri="{FF2B5EF4-FFF2-40B4-BE49-F238E27FC236}">
                <a16:creationId xmlns:a16="http://schemas.microsoft.com/office/drawing/2014/main" id="{C6ECD1B6-3EFD-494F-B500-3ED87082209C}"/>
              </a:ext>
            </a:extLst>
          </p:cNvPr>
          <p:cNvGrpSpPr/>
          <p:nvPr/>
        </p:nvGrpSpPr>
        <p:grpSpPr>
          <a:xfrm>
            <a:off x="0" y="288935"/>
            <a:ext cx="12192000" cy="1412462"/>
            <a:chOff x="0" y="288935"/>
            <a:chExt cx="12192000" cy="1412462"/>
          </a:xfrm>
        </p:grpSpPr>
        <p:grpSp>
          <p:nvGrpSpPr>
            <p:cNvPr id="15" name="Group 14">
              <a:extLst>
                <a:ext uri="{FF2B5EF4-FFF2-40B4-BE49-F238E27FC236}">
                  <a16:creationId xmlns:a16="http://schemas.microsoft.com/office/drawing/2014/main" id="{7D3FFAA2-7B0D-49EC-A8D4-178173D20D46}"/>
                </a:ext>
              </a:extLst>
            </p:cNvPr>
            <p:cNvGrpSpPr/>
            <p:nvPr/>
          </p:nvGrpSpPr>
          <p:grpSpPr>
            <a:xfrm>
              <a:off x="0" y="288935"/>
              <a:ext cx="12192000" cy="1412462"/>
              <a:chOff x="0" y="839462"/>
              <a:chExt cx="12192000" cy="1412462"/>
            </a:xfrm>
          </p:grpSpPr>
          <p:sp>
            <p:nvSpPr>
              <p:cNvPr id="9" name="Rectangle 8"/>
              <p:cNvSpPr/>
              <p:nvPr/>
            </p:nvSpPr>
            <p:spPr>
              <a:xfrm>
                <a:off x="3048" y="907538"/>
                <a:ext cx="12188952" cy="1274274"/>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0" name="Rectangle 9"/>
              <p:cNvSpPr/>
              <p:nvPr/>
            </p:nvSpPr>
            <p:spPr>
              <a:xfrm>
                <a:off x="3048" y="839462"/>
                <a:ext cx="12188952" cy="457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048" y="2206204"/>
                <a:ext cx="12188952" cy="4572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stretch>
                <a:fillRect/>
              </a:stretch>
            </p:blipFill>
            <p:spPr>
              <a:xfrm>
                <a:off x="11039509" y="885182"/>
                <a:ext cx="1149443" cy="1267864"/>
              </a:xfrm>
              <a:prstGeom prst="rect">
                <a:avLst/>
              </a:prstGeom>
            </p:spPr>
          </p:pic>
          <p:sp>
            <p:nvSpPr>
              <p:cNvPr id="4" name="Arrow: Pentagon 3">
                <a:extLst>
                  <a:ext uri="{FF2B5EF4-FFF2-40B4-BE49-F238E27FC236}">
                    <a16:creationId xmlns:a16="http://schemas.microsoft.com/office/drawing/2014/main" id="{168EF579-5FA9-436B-A318-30390309A26E}"/>
                  </a:ext>
                </a:extLst>
              </p:cNvPr>
              <p:cNvSpPr/>
              <p:nvPr/>
            </p:nvSpPr>
            <p:spPr>
              <a:xfrm>
                <a:off x="0" y="907538"/>
                <a:ext cx="2143124" cy="1274274"/>
              </a:xfrm>
              <a:prstGeom prst="homePlat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88C881A8-3A36-4A9B-8295-EECFB26FFE98}"/>
                  </a:ext>
                </a:extLst>
              </p:cNvPr>
              <p:cNvSpPr/>
              <p:nvPr/>
            </p:nvSpPr>
            <p:spPr>
              <a:xfrm>
                <a:off x="0" y="907538"/>
                <a:ext cx="2047875" cy="1274274"/>
              </a:xfrm>
              <a:prstGeom prst="homePlat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92CBC1-1AC7-45E1-A716-9B4151CADCCD}"/>
                  </a:ext>
                </a:extLst>
              </p:cNvPr>
              <p:cNvSpPr txBox="1"/>
              <p:nvPr/>
            </p:nvSpPr>
            <p:spPr>
              <a:xfrm>
                <a:off x="238103" y="1203319"/>
                <a:ext cx="1200194"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ECE</a:t>
                </a:r>
              </a:p>
            </p:txBody>
          </p:sp>
        </p:grpSp>
        <p:sp>
          <p:nvSpPr>
            <p:cNvPr id="20" name="TextBox 19">
              <a:extLst>
                <a:ext uri="{FF2B5EF4-FFF2-40B4-BE49-F238E27FC236}">
                  <a16:creationId xmlns:a16="http://schemas.microsoft.com/office/drawing/2014/main" id="{3B4B739E-4DD4-440A-9652-B1DBA0E88479}"/>
                </a:ext>
              </a:extLst>
            </p:cNvPr>
            <p:cNvSpPr txBox="1"/>
            <p:nvPr/>
          </p:nvSpPr>
          <p:spPr>
            <a:xfrm>
              <a:off x="2237498" y="460141"/>
              <a:ext cx="8612388" cy="1231106"/>
            </a:xfrm>
            <a:prstGeom prst="rect">
              <a:avLst/>
            </a:prstGeom>
            <a:noFill/>
          </p:spPr>
          <p:txBody>
            <a:bodyPr wrap="square" rtlCol="0">
              <a:spAutoFit/>
            </a:bodyPr>
            <a:lstStyle/>
            <a:p>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Comparative Performance Analysis of LDPC Coded SCMA with Different types of Multiple Access Schemes</a:t>
              </a:r>
              <a:endParaRPr lang="en-US" sz="28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a:p>
              <a:endParaRPr lang="en-US" dirty="0"/>
            </a:p>
          </p:txBody>
        </p:sp>
      </p:grpSp>
      <p:sp>
        <p:nvSpPr>
          <p:cNvPr id="24" name="Date Placeholder 23">
            <a:extLst>
              <a:ext uri="{FF2B5EF4-FFF2-40B4-BE49-F238E27FC236}">
                <a16:creationId xmlns:a16="http://schemas.microsoft.com/office/drawing/2014/main" id="{42C24EFA-D0B4-4D87-9FA2-21018645C73B}"/>
              </a:ext>
            </a:extLst>
          </p:cNvPr>
          <p:cNvSpPr>
            <a:spLocks noGrp="1"/>
          </p:cNvSpPr>
          <p:nvPr>
            <p:ph type="dt" sz="half" idx="10"/>
          </p:nvPr>
        </p:nvSpPr>
        <p:spPr/>
        <p:txBody>
          <a:bodyPr/>
          <a:lstStyle/>
          <a:p>
            <a:fld id="{CAB981A7-128E-4D47-8EF3-736856BEF0AE}" type="datetime3">
              <a:rPr lang="en-US" sz="1400" smtClean="0">
                <a:solidFill>
                  <a:schemeClr val="bg1"/>
                </a:solidFill>
              </a:rPr>
              <a:t>31 January 2023</a:t>
            </a:fld>
            <a:endParaRPr lang="en-US" sz="1400" dirty="0">
              <a:solidFill>
                <a:schemeClr val="bg1"/>
              </a:solidFill>
            </a:endParaRPr>
          </a:p>
        </p:txBody>
      </p:sp>
      <p:sp>
        <p:nvSpPr>
          <p:cNvPr id="25" name="Slide Number Placeholder 24">
            <a:extLst>
              <a:ext uri="{FF2B5EF4-FFF2-40B4-BE49-F238E27FC236}">
                <a16:creationId xmlns:a16="http://schemas.microsoft.com/office/drawing/2014/main" id="{046741B4-4ED2-469C-82BE-39F3A9EF6B6C}"/>
              </a:ext>
            </a:extLst>
          </p:cNvPr>
          <p:cNvSpPr>
            <a:spLocks noGrp="1"/>
          </p:cNvSpPr>
          <p:nvPr>
            <p:ph type="sldNum" sz="quarter" idx="12"/>
          </p:nvPr>
        </p:nvSpPr>
        <p:spPr/>
        <p:txBody>
          <a:bodyPr/>
          <a:lstStyle/>
          <a:p>
            <a:fld id="{330EA680-D336-4FF7-8B7A-9848BB0A1C32}" type="slidenum">
              <a:rPr lang="en-US" sz="1400" smtClean="0">
                <a:solidFill>
                  <a:schemeClr val="bg1"/>
                </a:solidFill>
                <a:latin typeface="Times New Roman" panose="02020603050405020304" pitchFamily="18" charset="0"/>
                <a:cs typeface="Times New Roman" panose="02020603050405020304" pitchFamily="18" charset="0"/>
              </a:rPr>
              <a:t>1</a:t>
            </a:fld>
            <a:endParaRPr lang="en-US" sz="1400" dirty="0">
              <a:solidFill>
                <a:schemeClr val="bg1"/>
              </a:solidFill>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5F46C5C0-39FA-4770-A5CC-FD4934A13221}"/>
              </a:ext>
            </a:extLst>
          </p:cNvPr>
          <p:cNvCxnSpPr>
            <a:cxnSpLocks/>
          </p:cNvCxnSpPr>
          <p:nvPr/>
        </p:nvCxnSpPr>
        <p:spPr>
          <a:xfrm>
            <a:off x="6094476" y="2329964"/>
            <a:ext cx="0" cy="3405892"/>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59327F4-C10C-453B-ADB1-E47F884C9173}"/>
              </a:ext>
            </a:extLst>
          </p:cNvPr>
          <p:cNvSpPr txBox="1"/>
          <p:nvPr/>
        </p:nvSpPr>
        <p:spPr>
          <a:xfrm>
            <a:off x="562855" y="2129909"/>
            <a:ext cx="1751717" cy="400110"/>
          </a:xfrm>
          <a:prstGeom prst="rect">
            <a:avLst/>
          </a:prstGeom>
          <a:noFill/>
        </p:spPr>
        <p:txBody>
          <a:bodyPr wrap="square" rtlCol="0">
            <a:spAutoFit/>
          </a:bodyPr>
          <a:lstStyle/>
          <a:p>
            <a:r>
              <a:rPr lang="en-US" sz="2000" dirty="0">
                <a:latin typeface="Times New Roman" panose="02020603050405020304" pitchFamily="18" charset="0"/>
                <a:ea typeface="SimSun" pitchFamily="2" charset="-122"/>
              </a:rPr>
              <a:t>Presented By</a:t>
            </a:r>
          </a:p>
        </p:txBody>
      </p:sp>
      <p:sp>
        <p:nvSpPr>
          <p:cNvPr id="32" name="TextBox 31">
            <a:extLst>
              <a:ext uri="{FF2B5EF4-FFF2-40B4-BE49-F238E27FC236}">
                <a16:creationId xmlns:a16="http://schemas.microsoft.com/office/drawing/2014/main" id="{8381F9B7-86B2-4CD7-AB2E-CA80EF3D6310}"/>
              </a:ext>
            </a:extLst>
          </p:cNvPr>
          <p:cNvSpPr txBox="1"/>
          <p:nvPr/>
        </p:nvSpPr>
        <p:spPr>
          <a:xfrm>
            <a:off x="562854" y="2607886"/>
            <a:ext cx="2571743" cy="723275"/>
          </a:xfrm>
          <a:prstGeom prst="rect">
            <a:avLst/>
          </a:prstGeom>
          <a:noFill/>
        </p:spPr>
        <p:txBody>
          <a:bodyPr wrap="square" rtlCol="0">
            <a:spAutoFit/>
          </a:bodyPr>
          <a:lstStyle/>
          <a:p>
            <a:pPr>
              <a:spcAft>
                <a:spcPts val="600"/>
              </a:spcAft>
            </a:pPr>
            <a:r>
              <a:rPr lang="en-US" sz="1800" b="1" dirty="0" err="1">
                <a:latin typeface="Times New Roman" panose="02020603050405020304" pitchFamily="18" charset="0"/>
                <a:ea typeface="SimSun" pitchFamily="2" charset="-122"/>
              </a:rPr>
              <a:t>Jinnaton</a:t>
            </a:r>
            <a:r>
              <a:rPr lang="en-US" sz="1800" b="1" dirty="0">
                <a:latin typeface="Times New Roman" panose="02020603050405020304" pitchFamily="18" charset="0"/>
                <a:ea typeface="SimSun" pitchFamily="2" charset="-122"/>
              </a:rPr>
              <a:t> Nessa </a:t>
            </a:r>
            <a:r>
              <a:rPr lang="en-US" sz="1800" b="1" dirty="0" err="1">
                <a:latin typeface="Times New Roman" panose="02020603050405020304" pitchFamily="18" charset="0"/>
                <a:ea typeface="SimSun" pitchFamily="2" charset="-122"/>
              </a:rPr>
              <a:t>Laboni</a:t>
            </a:r>
            <a:endParaRPr lang="en-US" sz="1800" b="1" dirty="0">
              <a:latin typeface="Times New Roman" panose="02020603050405020304" pitchFamily="18" charset="0"/>
              <a:ea typeface="SimSun" pitchFamily="2" charset="-122"/>
            </a:endParaRPr>
          </a:p>
          <a:p>
            <a:pPr>
              <a:spcAft>
                <a:spcPts val="600"/>
              </a:spcAft>
            </a:pPr>
            <a:r>
              <a:rPr lang="en-US" sz="1800" dirty="0">
                <a:latin typeface="Times New Roman" panose="02020603050405020304" pitchFamily="18" charset="0"/>
                <a:ea typeface="SimSun" pitchFamily="2" charset="-122"/>
              </a:rPr>
              <a:t>Student ID: 180906</a:t>
            </a:r>
          </a:p>
        </p:txBody>
      </p:sp>
      <p:sp>
        <p:nvSpPr>
          <p:cNvPr id="33" name="TextBox 32">
            <a:extLst>
              <a:ext uri="{FF2B5EF4-FFF2-40B4-BE49-F238E27FC236}">
                <a16:creationId xmlns:a16="http://schemas.microsoft.com/office/drawing/2014/main" id="{C336794E-8023-40D3-90BF-56E6B052E4E5}"/>
              </a:ext>
            </a:extLst>
          </p:cNvPr>
          <p:cNvSpPr txBox="1"/>
          <p:nvPr/>
        </p:nvSpPr>
        <p:spPr>
          <a:xfrm>
            <a:off x="6094476" y="2084209"/>
            <a:ext cx="183831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Supervised By</a:t>
            </a:r>
          </a:p>
        </p:txBody>
      </p:sp>
      <p:cxnSp>
        <p:nvCxnSpPr>
          <p:cNvPr id="35" name="Straight Connector 34">
            <a:extLst>
              <a:ext uri="{FF2B5EF4-FFF2-40B4-BE49-F238E27FC236}">
                <a16:creationId xmlns:a16="http://schemas.microsoft.com/office/drawing/2014/main" id="{267AB0BD-C636-4C48-8667-969EC32EC927}"/>
              </a:ext>
            </a:extLst>
          </p:cNvPr>
          <p:cNvCxnSpPr/>
          <p:nvPr/>
        </p:nvCxnSpPr>
        <p:spPr>
          <a:xfrm>
            <a:off x="2143124" y="2339489"/>
            <a:ext cx="20383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7EDDD58-FDE1-42D4-B933-211E256CEED3}"/>
              </a:ext>
            </a:extLst>
          </p:cNvPr>
          <p:cNvSpPr txBox="1"/>
          <p:nvPr/>
        </p:nvSpPr>
        <p:spPr>
          <a:xfrm>
            <a:off x="584902" y="4333604"/>
            <a:ext cx="4072823" cy="92333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E</a:t>
            </a:r>
            <a:r>
              <a:rPr lang="bn-BD" dirty="0">
                <a:latin typeface="Times New Roman" panose="02020603050405020304" pitchFamily="18" charset="0"/>
                <a:cs typeface="Times New Roman" panose="02020603050405020304" pitchFamily="18" charset="0"/>
              </a:rPr>
              <a:t>lectronics and </a:t>
            </a:r>
            <a:r>
              <a:rPr lang="en-GB" dirty="0">
                <a:latin typeface="Times New Roman" panose="02020603050405020304" pitchFamily="18" charset="0"/>
                <a:cs typeface="Times New Roman" panose="02020603050405020304" pitchFamily="18" charset="0"/>
              </a:rPr>
              <a:t>C</a:t>
            </a:r>
            <a:r>
              <a:rPr lang="bn-BD" dirty="0">
                <a:latin typeface="Times New Roman" panose="02020603050405020304" pitchFamily="18" charset="0"/>
                <a:cs typeface="Times New Roman" panose="02020603050405020304" pitchFamily="18" charset="0"/>
              </a:rPr>
              <a:t>ommunication </a:t>
            </a:r>
            <a:r>
              <a:rPr lang="en-GB" dirty="0">
                <a:latin typeface="Times New Roman" panose="02020603050405020304" pitchFamily="18" charset="0"/>
                <a:cs typeface="Times New Roman" panose="02020603050405020304" pitchFamily="18" charset="0"/>
              </a:rPr>
              <a:t>E</a:t>
            </a:r>
            <a:r>
              <a:rPr lang="bn-BD" dirty="0">
                <a:latin typeface="Times New Roman" panose="02020603050405020304" pitchFamily="18" charset="0"/>
                <a:cs typeface="Times New Roman" panose="02020603050405020304" pitchFamily="18" charset="0"/>
              </a:rPr>
              <a:t>ngeering</a:t>
            </a:r>
            <a:r>
              <a:rPr lang="en-GB" dirty="0">
                <a:latin typeface="Times New Roman" panose="02020603050405020304" pitchFamily="18" charset="0"/>
                <a:cs typeface="Times New Roman" panose="02020603050405020304" pitchFamily="18" charset="0"/>
              </a:rPr>
              <a:t> discipline</a:t>
            </a:r>
            <a:r>
              <a:rPr lang="bn-BD"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Khulna University , Khulna </a:t>
            </a:r>
          </a:p>
        </p:txBody>
      </p:sp>
      <p:cxnSp>
        <p:nvCxnSpPr>
          <p:cNvPr id="38" name="Straight Connector 37">
            <a:extLst>
              <a:ext uri="{FF2B5EF4-FFF2-40B4-BE49-F238E27FC236}">
                <a16:creationId xmlns:a16="http://schemas.microsoft.com/office/drawing/2014/main" id="{9FAC8B0C-93CA-44DB-B85E-58C57394C4F2}"/>
              </a:ext>
            </a:extLst>
          </p:cNvPr>
          <p:cNvCxnSpPr>
            <a:cxnSpLocks/>
          </p:cNvCxnSpPr>
          <p:nvPr/>
        </p:nvCxnSpPr>
        <p:spPr>
          <a:xfrm>
            <a:off x="485775" y="2275708"/>
            <a:ext cx="0" cy="30392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BF53B86-E07E-4B08-8891-70772AE004A7}"/>
              </a:ext>
            </a:extLst>
          </p:cNvPr>
          <p:cNvCxnSpPr>
            <a:cxnSpLocks/>
          </p:cNvCxnSpPr>
          <p:nvPr/>
        </p:nvCxnSpPr>
        <p:spPr>
          <a:xfrm flipV="1">
            <a:off x="7848869" y="2275708"/>
            <a:ext cx="3765361" cy="85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43ADC4C-18CA-4DDE-A6DA-16C5915E7C42}"/>
              </a:ext>
            </a:extLst>
          </p:cNvPr>
          <p:cNvSpPr txBox="1"/>
          <p:nvPr/>
        </p:nvSpPr>
        <p:spPr>
          <a:xfrm>
            <a:off x="6196012" y="2542593"/>
            <a:ext cx="3114676" cy="723275"/>
          </a:xfrm>
          <a:prstGeom prst="rect">
            <a:avLst/>
          </a:prstGeom>
          <a:noFill/>
        </p:spPr>
        <p:txBody>
          <a:bodyPr wrap="square" rtlCol="0">
            <a:spAutoFit/>
          </a:bodyPr>
          <a:lstStyle/>
          <a:p>
            <a:pPr>
              <a:spcAft>
                <a:spcPts val="600"/>
              </a:spcAft>
            </a:pPr>
            <a:r>
              <a:rPr lang="en-US" sz="1800" b="1" dirty="0">
                <a:latin typeface="Times New Roman" panose="02020603050405020304" pitchFamily="18" charset="0"/>
                <a:ea typeface="SimSun" pitchFamily="2" charset="-122"/>
              </a:rPr>
              <a:t>Dr. Mohammad </a:t>
            </a:r>
            <a:r>
              <a:rPr lang="en-US" sz="1800" b="1" dirty="0" err="1">
                <a:latin typeface="Times New Roman" panose="02020603050405020304" pitchFamily="18" charset="0"/>
                <a:ea typeface="SimSun" pitchFamily="2" charset="-122"/>
              </a:rPr>
              <a:t>Ismat</a:t>
            </a:r>
            <a:r>
              <a:rPr lang="en-US" sz="1800" b="1" dirty="0">
                <a:latin typeface="Times New Roman" panose="02020603050405020304" pitchFamily="18" charset="0"/>
                <a:ea typeface="SimSun" pitchFamily="2" charset="-122"/>
              </a:rPr>
              <a:t> Kadir</a:t>
            </a:r>
          </a:p>
          <a:p>
            <a:pPr>
              <a:spcAft>
                <a:spcPts val="600"/>
              </a:spcAft>
            </a:pPr>
            <a:r>
              <a:rPr lang="en-US" sz="1800" dirty="0">
                <a:latin typeface="Times New Roman" panose="02020603050405020304" pitchFamily="18" charset="0"/>
                <a:ea typeface="SimSun" pitchFamily="2" charset="-122"/>
              </a:rPr>
              <a:t>Professor</a:t>
            </a:r>
          </a:p>
        </p:txBody>
      </p:sp>
      <p:sp>
        <p:nvSpPr>
          <p:cNvPr id="43" name="TextBox 42">
            <a:extLst>
              <a:ext uri="{FF2B5EF4-FFF2-40B4-BE49-F238E27FC236}">
                <a16:creationId xmlns:a16="http://schemas.microsoft.com/office/drawing/2014/main" id="{094C1C63-9BCC-4E63-A162-20E250FCF535}"/>
              </a:ext>
            </a:extLst>
          </p:cNvPr>
          <p:cNvSpPr txBox="1"/>
          <p:nvPr/>
        </p:nvSpPr>
        <p:spPr>
          <a:xfrm>
            <a:off x="6187783" y="3319192"/>
            <a:ext cx="236302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External Member,</a:t>
            </a:r>
          </a:p>
          <a:p>
            <a:r>
              <a:rPr lang="en-US" b="1" dirty="0">
                <a:latin typeface="Times New Roman" panose="02020603050405020304" pitchFamily="18" charset="0"/>
                <a:cs typeface="Times New Roman" panose="02020603050405020304" pitchFamily="18" charset="0"/>
              </a:rPr>
              <a:t>Dr. Md. Abdul Alim</a:t>
            </a:r>
          </a:p>
          <a:p>
            <a:r>
              <a:rPr lang="en-US" dirty="0">
                <a:latin typeface="Times New Roman" panose="02020603050405020304" pitchFamily="18" charset="0"/>
                <a:cs typeface="Times New Roman" panose="02020603050405020304" pitchFamily="18" charset="0"/>
              </a:rPr>
              <a:t>Professor</a:t>
            </a:r>
          </a:p>
        </p:txBody>
      </p:sp>
      <p:sp>
        <p:nvSpPr>
          <p:cNvPr id="44" name="TextBox 43">
            <a:extLst>
              <a:ext uri="{FF2B5EF4-FFF2-40B4-BE49-F238E27FC236}">
                <a16:creationId xmlns:a16="http://schemas.microsoft.com/office/drawing/2014/main" id="{F3F3731E-8432-4747-A56F-263CC59A4FC1}"/>
              </a:ext>
            </a:extLst>
          </p:cNvPr>
          <p:cNvSpPr txBox="1"/>
          <p:nvPr/>
        </p:nvSpPr>
        <p:spPr>
          <a:xfrm>
            <a:off x="6187783" y="4342858"/>
            <a:ext cx="334673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Member,</a:t>
            </a:r>
          </a:p>
          <a:p>
            <a:r>
              <a:rPr lang="en-US" b="1" dirty="0">
                <a:latin typeface="Times New Roman" panose="02020603050405020304" pitchFamily="18" charset="0"/>
                <a:cs typeface="Times New Roman" panose="02020603050405020304" pitchFamily="18" charset="0"/>
              </a:rPr>
              <a:t>All Faculties Of ECE Discipline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E2D49A1-CFD2-4AAC-8E00-F24BB46FBFD4}"/>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618EADAB-3CCE-42F3-BED8-44CA1A88E4A4}"/>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67C49C8B-871A-4CB7-A733-891A7F12571C}"/>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1FDDC8B9-F83B-433E-9AD7-D222C8492271}"/>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D278DA2-94A1-4191-BFDA-5E072592439F}"/>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082807B2-1364-437B-87E4-E69347044D63}"/>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B5166FCE-3625-4B3C-8E39-4935BAD30296}"/>
                </a:ext>
              </a:extLst>
            </p:cNvPr>
            <p:cNvSpPr txBox="1"/>
            <p:nvPr/>
          </p:nvSpPr>
          <p:spPr>
            <a:xfrm>
              <a:off x="2209800" y="43903"/>
              <a:ext cx="8030750"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 Polar Coded SCMA</a:t>
              </a:r>
            </a:p>
          </p:txBody>
        </p:sp>
      </p:grpSp>
      <p:sp>
        <p:nvSpPr>
          <p:cNvPr id="11" name="Rectangle 10">
            <a:extLst>
              <a:ext uri="{FF2B5EF4-FFF2-40B4-BE49-F238E27FC236}">
                <a16:creationId xmlns:a16="http://schemas.microsoft.com/office/drawing/2014/main" id="{B94183B1-2C5A-4BAD-A562-28C00BA87206}"/>
              </a:ext>
            </a:extLst>
          </p:cNvPr>
          <p:cNvSpPr/>
          <p:nvPr/>
        </p:nvSpPr>
        <p:spPr>
          <a:xfrm>
            <a:off x="-1"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E7FAD9C0-38F6-4914-8479-DAEA9A29A4B5}"/>
              </a:ext>
            </a:extLst>
          </p:cNvPr>
          <p:cNvSpPr>
            <a:spLocks noGrp="1"/>
          </p:cNvSpPr>
          <p:nvPr>
            <p:ph type="dt" sz="half" idx="10"/>
          </p:nvPr>
        </p:nvSpPr>
        <p:spPr>
          <a:xfrm>
            <a:off x="81229" y="6426867"/>
            <a:ext cx="2505075"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2F1E03C3-688A-442E-BABF-7538780800BC}"/>
              </a:ext>
            </a:extLst>
          </p:cNvPr>
          <p:cNvSpPr>
            <a:spLocks noGrp="1"/>
          </p:cNvSpPr>
          <p:nvPr>
            <p:ph type="sldNum" sz="quarter" idx="12"/>
          </p:nvPr>
        </p:nvSpPr>
        <p:spPr>
          <a:xfrm>
            <a:off x="10817351" y="6426866"/>
            <a:ext cx="1113250" cy="365125"/>
          </a:xfrm>
        </p:spPr>
        <p:txBody>
          <a:bodyPr/>
          <a:lstStyle/>
          <a:p>
            <a:fld id="{330EA680-D336-4FF7-8B7A-9848BB0A1C32}" type="slidenum">
              <a:rPr lang="en-US" smtClean="0">
                <a:solidFill>
                  <a:schemeClr val="bg1"/>
                </a:solidFill>
              </a:rPr>
              <a:t>10</a:t>
            </a:fld>
            <a:endParaRPr lang="en-US" dirty="0">
              <a:solidFill>
                <a:schemeClr val="bg1"/>
              </a:solidFill>
            </a:endParaRPr>
          </a:p>
        </p:txBody>
      </p:sp>
      <p:sp>
        <p:nvSpPr>
          <p:cNvPr id="12" name="TextBox 11">
            <a:extLst>
              <a:ext uri="{FF2B5EF4-FFF2-40B4-BE49-F238E27FC236}">
                <a16:creationId xmlns:a16="http://schemas.microsoft.com/office/drawing/2014/main" id="{50DC0475-5A01-4A16-BDC2-DB1C67A43A36}"/>
              </a:ext>
            </a:extLst>
          </p:cNvPr>
          <p:cNvSpPr txBox="1"/>
          <p:nvPr/>
        </p:nvSpPr>
        <p:spPr>
          <a:xfrm>
            <a:off x="4904786" y="6391881"/>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Tree>
    <p:extLst>
      <p:ext uri="{BB962C8B-B14F-4D97-AF65-F5344CB8AC3E}">
        <p14:creationId xmlns:p14="http://schemas.microsoft.com/office/powerpoint/2010/main" val="410697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CE3B793-EEA1-4A2C-8370-3CB687B03992}"/>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14554A9B-6FB2-46BD-9F9F-838890CC4457}"/>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03A40AAF-CB11-4877-8C55-9D3B7F15A70C}"/>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A38D01E1-E3C7-483F-BA76-48E6F75F58F1}"/>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0B7161D-57AF-4DB3-B490-16F480633748}"/>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F59F4A25-31A3-4C7F-8CE1-A3C01C0FA211}"/>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FA697C5F-D037-4251-8CA2-FD7E864C6BAD}"/>
                </a:ext>
              </a:extLst>
            </p:cNvPr>
            <p:cNvSpPr txBox="1"/>
            <p:nvPr/>
          </p:nvSpPr>
          <p:spPr>
            <a:xfrm>
              <a:off x="3238500" y="43903"/>
              <a:ext cx="6222187"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Motivation</a:t>
              </a:r>
            </a:p>
          </p:txBody>
        </p:sp>
      </p:grpSp>
      <p:sp>
        <p:nvSpPr>
          <p:cNvPr id="11" name="Rectangle 10">
            <a:extLst>
              <a:ext uri="{FF2B5EF4-FFF2-40B4-BE49-F238E27FC236}">
                <a16:creationId xmlns:a16="http://schemas.microsoft.com/office/drawing/2014/main" id="{82AF70D3-D12C-4C4F-8D3B-EE07F1EB8A23}"/>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1D912E7B-E1F4-4E97-95F6-8A1F4089D6CC}"/>
              </a:ext>
            </a:extLst>
          </p:cNvPr>
          <p:cNvSpPr>
            <a:spLocks noGrp="1"/>
          </p:cNvSpPr>
          <p:nvPr>
            <p:ph type="dt" sz="half" idx="10"/>
          </p:nvPr>
        </p:nvSpPr>
        <p:spPr>
          <a:xfrm>
            <a:off x="70912" y="6426867"/>
            <a:ext cx="1760937" cy="365125"/>
          </a:xfrm>
        </p:spPr>
        <p:txBody>
          <a:bodyPr/>
          <a:lstStyle/>
          <a:p>
            <a:fld id="{3D9460B2-C6A5-4796-9C5A-BEE607A40BC1}" type="datetime3">
              <a:rPr lang="en-US" smtClean="0">
                <a:solidFill>
                  <a:schemeClr val="bg1"/>
                </a:solidFill>
                <a:latin typeface="Times New Roman" panose="02020603050405020304" pitchFamily="18" charset="0"/>
                <a:cs typeface="Times New Roman" panose="02020603050405020304" pitchFamily="18" charset="0"/>
              </a:rPr>
              <a:t>31 January 2023</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B725216-9F2A-4CC2-B196-809BAF4074D7}"/>
              </a:ext>
            </a:extLst>
          </p:cNvPr>
          <p:cNvSpPr>
            <a:spLocks noGrp="1"/>
          </p:cNvSpPr>
          <p:nvPr>
            <p:ph type="sldNum" sz="quarter" idx="12"/>
          </p:nvPr>
        </p:nvSpPr>
        <p:spPr>
          <a:xfrm>
            <a:off x="10671049" y="6426866"/>
            <a:ext cx="1428750" cy="365125"/>
          </a:xfrm>
        </p:spPr>
        <p:txBody>
          <a:bodyPr/>
          <a:lstStyle/>
          <a:p>
            <a:fld id="{330EA680-D336-4FF7-8B7A-9848BB0A1C32}" type="slidenum">
              <a:rPr lang="en-US" smtClean="0">
                <a:solidFill>
                  <a:schemeClr val="bg1"/>
                </a:solidFill>
              </a:rPr>
              <a:t>11</a:t>
            </a:fld>
            <a:endParaRPr lang="en-US" dirty="0">
              <a:solidFill>
                <a:schemeClr val="bg1"/>
              </a:solidFill>
            </a:endParaRPr>
          </a:p>
        </p:txBody>
      </p:sp>
      <p:sp>
        <p:nvSpPr>
          <p:cNvPr id="12" name="TextBox 11">
            <a:extLst>
              <a:ext uri="{FF2B5EF4-FFF2-40B4-BE49-F238E27FC236}">
                <a16:creationId xmlns:a16="http://schemas.microsoft.com/office/drawing/2014/main" id="{D9BE716E-6C8A-45DB-AFDB-6BE6A8B0DD49}"/>
              </a:ext>
            </a:extLst>
          </p:cNvPr>
          <p:cNvSpPr txBox="1"/>
          <p:nvPr/>
        </p:nvSpPr>
        <p:spPr>
          <a:xfrm>
            <a:off x="5166779" y="6413987"/>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14" name="TextBox 13">
            <a:extLst>
              <a:ext uri="{FF2B5EF4-FFF2-40B4-BE49-F238E27FC236}">
                <a16:creationId xmlns:a16="http://schemas.microsoft.com/office/drawing/2014/main" id="{B1158751-738A-45C3-8EF6-D3890073A641}"/>
              </a:ext>
            </a:extLst>
          </p:cNvPr>
          <p:cNvSpPr txBox="1"/>
          <p:nvPr/>
        </p:nvSpPr>
        <p:spPr>
          <a:xfrm>
            <a:off x="3085566" y="1807379"/>
            <a:ext cx="6877050" cy="330039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reason for conducting this research,</a:t>
            </a:r>
          </a:p>
          <a:p>
            <a:pPr marL="457200" indent="-457200">
              <a:lnSpc>
                <a:spcPct val="150000"/>
              </a:lnSpc>
              <a:spcBef>
                <a:spcPts val="300"/>
              </a:spcBef>
              <a:spcAft>
                <a:spcPts val="3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Faster Access</a:t>
            </a:r>
          </a:p>
          <a:p>
            <a:pPr marL="457200" indent="-457200">
              <a:lnSpc>
                <a:spcPct val="150000"/>
              </a:lnSpc>
              <a:spcBef>
                <a:spcPts val="300"/>
              </a:spcBef>
              <a:spcAft>
                <a:spcPts val="3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Greater Transmission rate</a:t>
            </a:r>
          </a:p>
          <a:p>
            <a:pPr marL="457200" indent="-457200">
              <a:lnSpc>
                <a:spcPct val="150000"/>
              </a:lnSpc>
              <a:spcBef>
                <a:spcPts val="300"/>
              </a:spcBef>
              <a:spcAft>
                <a:spcPts val="3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performance in low BER</a:t>
            </a:r>
          </a:p>
          <a:p>
            <a:pPr marL="457200" indent="-457200">
              <a:lnSpc>
                <a:spcPct val="150000"/>
              </a:lnSpc>
              <a:spcBef>
                <a:spcPts val="300"/>
              </a:spcBef>
              <a:spcAft>
                <a:spcPts val="3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 spectrum efficiency</a:t>
            </a:r>
          </a:p>
        </p:txBody>
      </p:sp>
    </p:spTree>
    <p:extLst>
      <p:ext uri="{BB962C8B-B14F-4D97-AF65-F5344CB8AC3E}">
        <p14:creationId xmlns:p14="http://schemas.microsoft.com/office/powerpoint/2010/main" val="109419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7B33CA9-8B17-4724-8099-9A5AE702E177}"/>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6E24060E-E56A-44EC-9A8E-F7FC7FDE390D}"/>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F9E84751-9BFC-4EEE-8753-B34B2DF58A63}"/>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820A862C-AF48-4FB7-ACB3-BCE6C38E002C}"/>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79DDA4-17FE-48A3-85F3-B067B424CBF6}"/>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45BEF6AC-C2BE-49E2-A5FF-E26CB41017A5}"/>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92FF6106-7613-44D5-A286-95D78BF926B1}"/>
                </a:ext>
              </a:extLst>
            </p:cNvPr>
            <p:cNvSpPr txBox="1"/>
            <p:nvPr/>
          </p:nvSpPr>
          <p:spPr>
            <a:xfrm>
              <a:off x="3581400" y="43903"/>
              <a:ext cx="6222187"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Contributions</a:t>
              </a:r>
            </a:p>
          </p:txBody>
        </p:sp>
      </p:grpSp>
      <p:sp>
        <p:nvSpPr>
          <p:cNvPr id="11" name="Rectangle 10">
            <a:extLst>
              <a:ext uri="{FF2B5EF4-FFF2-40B4-BE49-F238E27FC236}">
                <a16:creationId xmlns:a16="http://schemas.microsoft.com/office/drawing/2014/main" id="{08FBBA7D-C5F2-47AD-BFDF-0CFF9704B338}"/>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4564B3E-B3E9-45E6-9818-946733EB48D7}"/>
              </a:ext>
            </a:extLst>
          </p:cNvPr>
          <p:cNvSpPr>
            <a:spLocks noGrp="1"/>
          </p:cNvSpPr>
          <p:nvPr>
            <p:ph type="dt" sz="half" idx="10"/>
          </p:nvPr>
        </p:nvSpPr>
        <p:spPr>
          <a:xfrm>
            <a:off x="161924" y="6426867"/>
            <a:ext cx="1638301"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15795006-7CE2-4682-B6AF-84426D0B9984}"/>
              </a:ext>
            </a:extLst>
          </p:cNvPr>
          <p:cNvSpPr>
            <a:spLocks noGrp="1"/>
          </p:cNvSpPr>
          <p:nvPr>
            <p:ph type="sldNum" sz="quarter" idx="12"/>
          </p:nvPr>
        </p:nvSpPr>
        <p:spPr>
          <a:xfrm>
            <a:off x="10979277" y="6426867"/>
            <a:ext cx="1143000" cy="365125"/>
          </a:xfrm>
        </p:spPr>
        <p:txBody>
          <a:bodyPr/>
          <a:lstStyle/>
          <a:p>
            <a:fld id="{330EA680-D336-4FF7-8B7A-9848BB0A1C32}" type="slidenum">
              <a:rPr lang="en-US" smtClean="0">
                <a:solidFill>
                  <a:schemeClr val="bg1"/>
                </a:solidFill>
              </a:rPr>
              <a:t>12</a:t>
            </a:fld>
            <a:endParaRPr lang="en-US" dirty="0">
              <a:solidFill>
                <a:schemeClr val="bg1"/>
              </a:solidFill>
            </a:endParaRPr>
          </a:p>
        </p:txBody>
      </p:sp>
      <p:sp>
        <p:nvSpPr>
          <p:cNvPr id="12" name="TextBox 11">
            <a:extLst>
              <a:ext uri="{FF2B5EF4-FFF2-40B4-BE49-F238E27FC236}">
                <a16:creationId xmlns:a16="http://schemas.microsoft.com/office/drawing/2014/main" id="{8AD2653A-DE43-4E53-95EE-7A9CEC4F400B}"/>
              </a:ext>
            </a:extLst>
          </p:cNvPr>
          <p:cNvSpPr txBox="1"/>
          <p:nvPr/>
        </p:nvSpPr>
        <p:spPr>
          <a:xfrm>
            <a:off x="4897030" y="6391882"/>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13" name="TextBox 12">
            <a:extLst>
              <a:ext uri="{FF2B5EF4-FFF2-40B4-BE49-F238E27FC236}">
                <a16:creationId xmlns:a16="http://schemas.microsoft.com/office/drawing/2014/main" id="{A6AAABB0-3669-43CF-B785-4D943BF658F8}"/>
              </a:ext>
            </a:extLst>
          </p:cNvPr>
          <p:cNvSpPr txBox="1"/>
          <p:nvPr/>
        </p:nvSpPr>
        <p:spPr>
          <a:xfrm>
            <a:off x="2085974" y="2076450"/>
            <a:ext cx="8486775" cy="4046749"/>
          </a:xfrm>
          <a:prstGeom prst="rect">
            <a:avLst/>
          </a:prstGeom>
          <a:noFill/>
        </p:spPr>
        <p:txBody>
          <a:bodyPr wrap="square" rtlCol="0">
            <a:spAutoFit/>
          </a:bodyPr>
          <a:lstStyle/>
          <a:p>
            <a:pPr marL="512064" indent="-514350">
              <a:lnSpc>
                <a:spcPct val="150000"/>
              </a:lnSpc>
              <a:spcBef>
                <a:spcPts val="300"/>
              </a:spcBef>
              <a:spcAft>
                <a:spcPts val="300"/>
              </a:spcAft>
              <a:buFont typeface="+mj-lt"/>
              <a:buAutoNum type="romanUcPeriod"/>
            </a:pPr>
            <a:r>
              <a:rPr lang="en-AU" sz="2800" dirty="0">
                <a:effectLst/>
                <a:latin typeface="Times New Roman" panose="02020603050405020304" pitchFamily="18" charset="0"/>
                <a:ea typeface="Calibri" panose="020F0502020204030204" pitchFamily="34" charset="0"/>
                <a:cs typeface="Vrinda" panose="020B0502040204020203" pitchFamily="34" charset="0"/>
              </a:rPr>
              <a:t>We have designed LDPC coded SCMA scheme on the </a:t>
            </a:r>
            <a:r>
              <a:rPr lang="en-AU" sz="2800" dirty="0" err="1">
                <a:effectLst/>
                <a:latin typeface="Times New Roman" panose="02020603050405020304" pitchFamily="18" charset="0"/>
                <a:ea typeface="Calibri" panose="020F0502020204030204" pitchFamily="34" charset="0"/>
                <a:cs typeface="Vrinda" panose="020B0502040204020203" pitchFamily="34" charset="0"/>
              </a:rPr>
              <a:t>rayliegh</a:t>
            </a:r>
            <a:r>
              <a:rPr lang="en-AU" sz="2800" dirty="0">
                <a:effectLst/>
                <a:latin typeface="Times New Roman" panose="02020603050405020304" pitchFamily="18" charset="0"/>
                <a:ea typeface="Calibri" panose="020F0502020204030204" pitchFamily="34" charset="0"/>
                <a:cs typeface="Vrinda" panose="020B0502040204020203" pitchFamily="34" charset="0"/>
              </a:rPr>
              <a:t> fading channel. </a:t>
            </a:r>
          </a:p>
          <a:p>
            <a:pPr marL="512064" indent="-514350">
              <a:lnSpc>
                <a:spcPct val="150000"/>
              </a:lnSpc>
              <a:spcBef>
                <a:spcPts val="300"/>
              </a:spcBef>
              <a:spcAft>
                <a:spcPts val="300"/>
              </a:spcAft>
              <a:buFont typeface="+mj-lt"/>
              <a:buAutoNum type="romanUcPeriod"/>
            </a:pPr>
            <a:r>
              <a:rPr lang="en-AU" sz="2800" dirty="0" err="1">
                <a:latin typeface="Times New Roman" panose="02020603050405020304" pitchFamily="18" charset="0"/>
                <a:cs typeface="Vrinda" panose="020B0502040204020203" pitchFamily="34" charset="0"/>
              </a:rPr>
              <a:t>Analyzing</a:t>
            </a:r>
            <a:r>
              <a:rPr lang="en-AU" sz="2800" dirty="0">
                <a:latin typeface="Times New Roman" panose="02020603050405020304" pitchFamily="18" charset="0"/>
                <a:cs typeface="Vrinda" panose="020B0502040204020203" pitchFamily="34" charset="0"/>
              </a:rPr>
              <a:t> performance between SCMA, Polar Coded SCMA, LDPC Coded SCMA</a:t>
            </a:r>
          </a:p>
          <a:p>
            <a:pPr marL="512064" indent="-514350">
              <a:lnSpc>
                <a:spcPct val="150000"/>
              </a:lnSpc>
              <a:spcBef>
                <a:spcPts val="300"/>
              </a:spcBef>
              <a:spcAft>
                <a:spcPts val="300"/>
              </a:spcAft>
              <a:buFont typeface="+mj-lt"/>
              <a:buAutoNum type="romanUcPeriod"/>
            </a:pPr>
            <a:r>
              <a:rPr lang="en-AU" sz="2800" dirty="0">
                <a:latin typeface="Times New Roman" panose="02020603050405020304" pitchFamily="18" charset="0"/>
                <a:cs typeface="Vrinda" panose="020B0502040204020203" pitchFamily="34" charset="0"/>
              </a:rPr>
              <a:t>A comparative performance analysis between different types of multiple access.</a:t>
            </a:r>
            <a:endParaRPr 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7416E5A-2DAA-4442-B542-A6D20D41E3B9}"/>
              </a:ext>
            </a:extLst>
          </p:cNvPr>
          <p:cNvSpPr txBox="1"/>
          <p:nvPr/>
        </p:nvSpPr>
        <p:spPr>
          <a:xfrm>
            <a:off x="2085974" y="1434399"/>
            <a:ext cx="64579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main contribution of this thesis</a:t>
            </a:r>
          </a:p>
        </p:txBody>
      </p:sp>
    </p:spTree>
    <p:extLst>
      <p:ext uri="{BB962C8B-B14F-4D97-AF65-F5344CB8AC3E}">
        <p14:creationId xmlns:p14="http://schemas.microsoft.com/office/powerpoint/2010/main" val="66338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D963858-B0D6-4B7B-B967-642DD5C13692}"/>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FDE69F17-58DD-4177-8C14-B0188752C168}"/>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00C16FD1-B5B0-4E2C-A7EC-23653543F9AB}"/>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DBB95406-26AC-4CA6-BB1D-F6CAB8E7DE4A}"/>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33E69D6-76C2-49FC-8236-9B75CD80ED48}"/>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85C4617A-70B7-4E86-AF87-436E81D53937}"/>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40BC837C-9041-46C4-B2D0-3006BDCF78C1}"/>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System Overview: Polar Coded SCMA</a:t>
              </a:r>
            </a:p>
          </p:txBody>
        </p:sp>
      </p:grpSp>
      <p:sp>
        <p:nvSpPr>
          <p:cNvPr id="11" name="Rectangle 10">
            <a:extLst>
              <a:ext uri="{FF2B5EF4-FFF2-40B4-BE49-F238E27FC236}">
                <a16:creationId xmlns:a16="http://schemas.microsoft.com/office/drawing/2014/main" id="{24411589-3C2A-41AD-9483-4E97EF2CBE10}"/>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663ADDB8-BBC3-4E02-B558-74FEB3271528}"/>
              </a:ext>
            </a:extLst>
          </p:cNvPr>
          <p:cNvSpPr>
            <a:spLocks noGrp="1"/>
          </p:cNvSpPr>
          <p:nvPr>
            <p:ph type="dt" sz="half" idx="10"/>
          </p:nvPr>
        </p:nvSpPr>
        <p:spPr>
          <a:xfrm>
            <a:off x="97110" y="6426867"/>
            <a:ext cx="2743200" cy="365125"/>
          </a:xfrm>
        </p:spPr>
        <p:txBody>
          <a:bodyPr/>
          <a:lstStyle/>
          <a:p>
            <a:fld id="{3D9460B2-C6A5-4796-9C5A-BEE607A40BC1}" type="datetime3">
              <a:rPr lang="en-US" smtClean="0">
                <a:solidFill>
                  <a:schemeClr val="bg1"/>
                </a:solidFill>
                <a:latin typeface="Times New Roman" panose="02020603050405020304" pitchFamily="18" charset="0"/>
                <a:cs typeface="Times New Roman" panose="02020603050405020304" pitchFamily="18" charset="0"/>
              </a:rPr>
              <a:t>31 January 2023</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825B15-DC63-42B4-BF00-D0B7988C5B77}"/>
              </a:ext>
            </a:extLst>
          </p:cNvPr>
          <p:cNvSpPr>
            <a:spLocks noGrp="1"/>
          </p:cNvSpPr>
          <p:nvPr>
            <p:ph type="sldNum" sz="quarter" idx="12"/>
          </p:nvPr>
        </p:nvSpPr>
        <p:spPr>
          <a:xfrm>
            <a:off x="11074672" y="6426866"/>
            <a:ext cx="923925" cy="365125"/>
          </a:xfrm>
        </p:spPr>
        <p:txBody>
          <a:bodyPr/>
          <a:lstStyle/>
          <a:p>
            <a:fld id="{330EA680-D336-4FF7-8B7A-9848BB0A1C32}" type="slidenum">
              <a:rPr lang="en-US" smtClean="0">
                <a:solidFill>
                  <a:schemeClr val="bg1"/>
                </a:solidFill>
              </a:rPr>
              <a:t>13</a:t>
            </a:fld>
            <a:endParaRPr lang="en-US" dirty="0">
              <a:solidFill>
                <a:schemeClr val="bg1"/>
              </a:solidFill>
            </a:endParaRPr>
          </a:p>
        </p:txBody>
      </p:sp>
      <p:sp>
        <p:nvSpPr>
          <p:cNvPr id="12" name="TextBox 11">
            <a:extLst>
              <a:ext uri="{FF2B5EF4-FFF2-40B4-BE49-F238E27FC236}">
                <a16:creationId xmlns:a16="http://schemas.microsoft.com/office/drawing/2014/main" id="{AC112FC2-9A27-43E6-93F5-5D485F49D03C}"/>
              </a:ext>
            </a:extLst>
          </p:cNvPr>
          <p:cNvSpPr txBox="1"/>
          <p:nvPr/>
        </p:nvSpPr>
        <p:spPr>
          <a:xfrm>
            <a:off x="5060815" y="6391881"/>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Tree>
    <p:extLst>
      <p:ext uri="{BB962C8B-B14F-4D97-AF65-F5344CB8AC3E}">
        <p14:creationId xmlns:p14="http://schemas.microsoft.com/office/powerpoint/2010/main" val="3507366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6D665AA-B23E-44DB-90BA-E65264DA39CF}"/>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63769244-41CA-4962-91D9-5014BEBE18E4}"/>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F05CCCFA-1EBD-4D88-B191-DBE12A91BEEF}"/>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BAD858C0-9A21-4F12-B654-9103116B68F1}"/>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01B2A9-C33C-4746-98AC-CAA7D6D9555E}"/>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2257E599-01E5-49A1-8F57-E73149EB1639}"/>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4F5D6F39-2A52-4742-BBE9-F6202CB22557}"/>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System Overview: LDPC Coded SCMA</a:t>
              </a:r>
            </a:p>
          </p:txBody>
        </p:sp>
      </p:grpSp>
      <p:sp>
        <p:nvSpPr>
          <p:cNvPr id="11" name="Rectangle 10">
            <a:extLst>
              <a:ext uri="{FF2B5EF4-FFF2-40B4-BE49-F238E27FC236}">
                <a16:creationId xmlns:a16="http://schemas.microsoft.com/office/drawing/2014/main" id="{3F5D79F0-3610-41EE-ACC8-2A98A5394B10}"/>
              </a:ext>
            </a:extLst>
          </p:cNvPr>
          <p:cNvSpPr/>
          <p:nvPr/>
        </p:nvSpPr>
        <p:spPr>
          <a:xfrm>
            <a:off x="-1"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B2C1163-8E6A-4F91-B349-049ECB33A4D3}"/>
              </a:ext>
            </a:extLst>
          </p:cNvPr>
          <p:cNvSpPr>
            <a:spLocks noGrp="1"/>
          </p:cNvSpPr>
          <p:nvPr>
            <p:ph type="dt" sz="half" idx="10"/>
          </p:nvPr>
        </p:nvSpPr>
        <p:spPr>
          <a:xfrm>
            <a:off x="116680" y="6426867"/>
            <a:ext cx="1952625"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E0AA792D-F438-4BB0-8D39-7DA946194506}"/>
              </a:ext>
            </a:extLst>
          </p:cNvPr>
          <p:cNvSpPr txBox="1"/>
          <p:nvPr/>
        </p:nvSpPr>
        <p:spPr>
          <a:xfrm>
            <a:off x="4738687" y="6391882"/>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60943873-18AF-4ED4-8CC6-EEACDDCE6A4C}"/>
              </a:ext>
            </a:extLst>
          </p:cNvPr>
          <p:cNvSpPr>
            <a:spLocks noGrp="1"/>
          </p:cNvSpPr>
          <p:nvPr>
            <p:ph type="sldNum" sz="quarter" idx="12"/>
          </p:nvPr>
        </p:nvSpPr>
        <p:spPr>
          <a:xfrm>
            <a:off x="10827545" y="6426867"/>
            <a:ext cx="1247775" cy="365125"/>
          </a:xfrm>
        </p:spPr>
        <p:txBody>
          <a:bodyPr/>
          <a:lstStyle/>
          <a:p>
            <a:fld id="{330EA680-D336-4FF7-8B7A-9848BB0A1C32}" type="slidenum">
              <a:rPr lang="en-US" smtClean="0">
                <a:solidFill>
                  <a:schemeClr val="bg1"/>
                </a:solidFill>
              </a:rPr>
              <a:t>14</a:t>
            </a:fld>
            <a:endParaRPr lang="en-US" dirty="0">
              <a:solidFill>
                <a:schemeClr val="bg1"/>
              </a:solidFill>
            </a:endParaRPr>
          </a:p>
        </p:txBody>
      </p:sp>
    </p:spTree>
    <p:extLst>
      <p:ext uri="{BB962C8B-B14F-4D97-AF65-F5344CB8AC3E}">
        <p14:creationId xmlns:p14="http://schemas.microsoft.com/office/powerpoint/2010/main" val="148516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51EAB67-908A-4689-ABE9-D6F758F4D47D}"/>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F5F4F7CD-0313-4D36-8D6A-EAA00309D670}"/>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07F32DF6-82AF-4683-9EF3-3FA696450106}"/>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8A7E9893-11A3-4A18-9736-C162F53DDA80}"/>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E8C7BC-94AD-42DC-AF02-49D98CEC53D7}"/>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36A86AE0-81AB-40EF-8054-B9944BC95595}"/>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66178567-B22B-4E3B-B4D6-55C7F48A1D78}"/>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System Overview: LDPC Coded SCMA</a:t>
              </a:r>
            </a:p>
          </p:txBody>
        </p:sp>
      </p:grpSp>
      <p:sp>
        <p:nvSpPr>
          <p:cNvPr id="11" name="Rectangle 10">
            <a:extLst>
              <a:ext uri="{FF2B5EF4-FFF2-40B4-BE49-F238E27FC236}">
                <a16:creationId xmlns:a16="http://schemas.microsoft.com/office/drawing/2014/main" id="{D9755B0C-F1D8-4A21-8872-A52AC8575664}"/>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FBC3247-997A-44C2-B46A-78F4C8B6DF7C}"/>
              </a:ext>
            </a:extLst>
          </p:cNvPr>
          <p:cNvSpPr>
            <a:spLocks noGrp="1"/>
          </p:cNvSpPr>
          <p:nvPr>
            <p:ph type="dt" sz="half" idx="10"/>
          </p:nvPr>
        </p:nvSpPr>
        <p:spPr>
          <a:xfrm>
            <a:off x="97963" y="6426867"/>
            <a:ext cx="1560912"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7C797D2E-E3F8-45D7-B30C-81E4693A158B}"/>
              </a:ext>
            </a:extLst>
          </p:cNvPr>
          <p:cNvSpPr txBox="1"/>
          <p:nvPr/>
        </p:nvSpPr>
        <p:spPr>
          <a:xfrm>
            <a:off x="4854512" y="6391882"/>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E88B23DA-9ABD-4950-A4E7-92ECC3504AE8}"/>
              </a:ext>
            </a:extLst>
          </p:cNvPr>
          <p:cNvSpPr>
            <a:spLocks noGrp="1"/>
          </p:cNvSpPr>
          <p:nvPr>
            <p:ph type="sldNum" sz="quarter" idx="12"/>
          </p:nvPr>
        </p:nvSpPr>
        <p:spPr>
          <a:xfrm>
            <a:off x="10802875" y="6409374"/>
            <a:ext cx="1295400" cy="365125"/>
          </a:xfrm>
        </p:spPr>
        <p:txBody>
          <a:bodyPr/>
          <a:lstStyle/>
          <a:p>
            <a:fld id="{330EA680-D336-4FF7-8B7A-9848BB0A1C32}"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29894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4B2F3A-F0DA-43DC-836A-06C8EA16A1E2}"/>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B756397F-D80E-41EB-8889-A318D9967EE7}"/>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D3C12409-8511-4AD3-9965-A6D163CEC731}"/>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AFA9386D-8391-44F5-BCDC-BEB6A095853A}"/>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4B70CE0-4DC5-49F4-8B3B-23FA21361984}"/>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E1300B9D-3212-4EA0-971C-BD60B4E6B9A0}"/>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EB3DA0DE-5AC0-4FBF-A160-310C48F1EBAE}"/>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System Overview: LDPC Coded SCMA</a:t>
              </a:r>
            </a:p>
          </p:txBody>
        </p:sp>
      </p:grpSp>
      <p:sp>
        <p:nvSpPr>
          <p:cNvPr id="11" name="Rectangle 10">
            <a:extLst>
              <a:ext uri="{FF2B5EF4-FFF2-40B4-BE49-F238E27FC236}">
                <a16:creationId xmlns:a16="http://schemas.microsoft.com/office/drawing/2014/main" id="{2F3D0EF5-7470-445E-94E4-209482ABD80D}"/>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B77E02EC-180D-4E25-AE9A-26D0951A2272}"/>
              </a:ext>
            </a:extLst>
          </p:cNvPr>
          <p:cNvSpPr>
            <a:spLocks noGrp="1"/>
          </p:cNvSpPr>
          <p:nvPr>
            <p:ph type="dt" sz="half" idx="10"/>
          </p:nvPr>
        </p:nvSpPr>
        <p:spPr>
          <a:xfrm>
            <a:off x="95250" y="6426867"/>
            <a:ext cx="177165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51AC47C2-C851-48F4-9044-E104EF9606E8}"/>
              </a:ext>
            </a:extLst>
          </p:cNvPr>
          <p:cNvSpPr txBox="1"/>
          <p:nvPr/>
        </p:nvSpPr>
        <p:spPr>
          <a:xfrm>
            <a:off x="4806887" y="6383086"/>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AE283F1F-E1E6-47BC-8AC0-43D06ECAF7C0}"/>
              </a:ext>
            </a:extLst>
          </p:cNvPr>
          <p:cNvSpPr>
            <a:spLocks noGrp="1"/>
          </p:cNvSpPr>
          <p:nvPr>
            <p:ph type="sldNum" sz="quarter" idx="12"/>
          </p:nvPr>
        </p:nvSpPr>
        <p:spPr>
          <a:xfrm>
            <a:off x="11117389" y="6426866"/>
            <a:ext cx="923925" cy="365125"/>
          </a:xfrm>
        </p:spPr>
        <p:txBody>
          <a:bodyPr/>
          <a:lstStyle/>
          <a:p>
            <a:fld id="{330EA680-D336-4FF7-8B7A-9848BB0A1C32}" type="slidenum">
              <a:rPr lang="en-US" smtClean="0">
                <a:solidFill>
                  <a:schemeClr val="bg1"/>
                </a:solidFill>
              </a:rPr>
              <a:t>16</a:t>
            </a:fld>
            <a:endParaRPr lang="en-US" dirty="0">
              <a:solidFill>
                <a:schemeClr val="bg1"/>
              </a:solidFill>
            </a:endParaRPr>
          </a:p>
        </p:txBody>
      </p:sp>
    </p:spTree>
    <p:extLst>
      <p:ext uri="{BB962C8B-B14F-4D97-AF65-F5344CB8AC3E}">
        <p14:creationId xmlns:p14="http://schemas.microsoft.com/office/powerpoint/2010/main" val="2315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28FA591-D015-44DB-BF50-CDF5A09F1AAA}"/>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08DB756C-7BC9-4445-B264-A07ED62D67DC}"/>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DAA5511D-DBF5-4300-A168-FF514D39C354}"/>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AF58FC0D-5E94-4B86-BE8F-42421DCC4472}"/>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ED2A04-A46A-4322-B32B-1FBD8CDE6477}"/>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F25AA06C-D323-46F2-9EEC-D618535EEDD0}"/>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4D92CC7A-D9A8-4F14-8CE9-A8EC2C4A32EC}"/>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System Overview: LDPC Coded SCMA</a:t>
              </a:r>
            </a:p>
          </p:txBody>
        </p:sp>
      </p:grpSp>
      <p:sp>
        <p:nvSpPr>
          <p:cNvPr id="11" name="Rectangle 10">
            <a:extLst>
              <a:ext uri="{FF2B5EF4-FFF2-40B4-BE49-F238E27FC236}">
                <a16:creationId xmlns:a16="http://schemas.microsoft.com/office/drawing/2014/main" id="{3785AA55-946E-4C57-82DB-5F0173FB129C}"/>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992F31FC-61B0-453C-93CF-F82030A49E42}"/>
              </a:ext>
            </a:extLst>
          </p:cNvPr>
          <p:cNvSpPr>
            <a:spLocks noGrp="1"/>
          </p:cNvSpPr>
          <p:nvPr>
            <p:ph type="dt" sz="half" idx="10"/>
          </p:nvPr>
        </p:nvSpPr>
        <p:spPr>
          <a:xfrm>
            <a:off x="97963" y="6426867"/>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557EC279-28ED-4734-9931-51879E3AC798}"/>
              </a:ext>
            </a:extLst>
          </p:cNvPr>
          <p:cNvSpPr txBox="1"/>
          <p:nvPr/>
        </p:nvSpPr>
        <p:spPr>
          <a:xfrm>
            <a:off x="4941762" y="6395057"/>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A42CE38D-3C4D-4FE9-B87C-E1E9D4B4BC88}"/>
              </a:ext>
            </a:extLst>
          </p:cNvPr>
          <p:cNvSpPr>
            <a:spLocks noGrp="1"/>
          </p:cNvSpPr>
          <p:nvPr>
            <p:ph type="sldNum" sz="quarter" idx="12"/>
          </p:nvPr>
        </p:nvSpPr>
        <p:spPr>
          <a:xfrm>
            <a:off x="11183875" y="6426866"/>
            <a:ext cx="895350" cy="365125"/>
          </a:xfrm>
        </p:spPr>
        <p:txBody>
          <a:bodyPr/>
          <a:lstStyle/>
          <a:p>
            <a:fld id="{330EA680-D336-4FF7-8B7A-9848BB0A1C32}" type="slidenum">
              <a:rPr lang="en-US" smtClean="0">
                <a:solidFill>
                  <a:schemeClr val="bg1"/>
                </a:solidFill>
              </a:rPr>
              <a:t>17</a:t>
            </a:fld>
            <a:endParaRPr lang="en-US" dirty="0">
              <a:solidFill>
                <a:schemeClr val="bg1"/>
              </a:solidFill>
            </a:endParaRPr>
          </a:p>
        </p:txBody>
      </p:sp>
    </p:spTree>
    <p:extLst>
      <p:ext uri="{BB962C8B-B14F-4D97-AF65-F5344CB8AC3E}">
        <p14:creationId xmlns:p14="http://schemas.microsoft.com/office/powerpoint/2010/main" val="67035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374650-2D62-4CA2-BA50-93D5816BB328}"/>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4BB32199-78F5-453A-A5B0-B5A6D4F3DD26}"/>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1EC36AF4-77C9-44AC-8661-664C6EC86A6D}"/>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377D1449-C11A-4DD6-A8ED-DCCA6DB11389}"/>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D7A43-CEAA-499F-B9C1-77AF85682EAE}"/>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18F275A7-DB9B-4411-BAA7-B1AEDE99B9E5}"/>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54836420-27BA-4EC5-9DD9-2A58B83AE622}"/>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2A5AB85B-323C-488F-9390-A8CCCE386FA1}"/>
              </a:ext>
            </a:extLst>
          </p:cNvPr>
          <p:cNvSpPr/>
          <p:nvPr/>
        </p:nvSpPr>
        <p:spPr>
          <a:xfrm>
            <a:off x="3048" y="6411638"/>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7DDB9A3A-FF40-435F-A275-1B012836CE1C}"/>
              </a:ext>
            </a:extLst>
          </p:cNvPr>
          <p:cNvSpPr>
            <a:spLocks noGrp="1"/>
          </p:cNvSpPr>
          <p:nvPr>
            <p:ph type="dt" sz="half" idx="10"/>
          </p:nvPr>
        </p:nvSpPr>
        <p:spPr>
          <a:xfrm>
            <a:off x="239313" y="6477644"/>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5C952FBE-85F9-407F-9D11-75B262676A15}"/>
              </a:ext>
            </a:extLst>
          </p:cNvPr>
          <p:cNvSpPr txBox="1"/>
          <p:nvPr/>
        </p:nvSpPr>
        <p:spPr>
          <a:xfrm>
            <a:off x="4872631" y="643319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78CA1D99-644C-473D-A70C-800450A21520}"/>
              </a:ext>
            </a:extLst>
          </p:cNvPr>
          <p:cNvSpPr>
            <a:spLocks noGrp="1"/>
          </p:cNvSpPr>
          <p:nvPr>
            <p:ph type="sldNum" sz="quarter" idx="12"/>
          </p:nvPr>
        </p:nvSpPr>
        <p:spPr>
          <a:xfrm>
            <a:off x="11268074" y="6468179"/>
            <a:ext cx="828675" cy="365125"/>
          </a:xfrm>
        </p:spPr>
        <p:txBody>
          <a:bodyPr/>
          <a:lstStyle/>
          <a:p>
            <a:fld id="{330EA680-D336-4FF7-8B7A-9848BB0A1C32}" type="slidenum">
              <a:rPr lang="en-US" smtClean="0">
                <a:solidFill>
                  <a:schemeClr val="bg1"/>
                </a:solidFill>
              </a:rPr>
              <a:t>18</a:t>
            </a:fld>
            <a:endParaRPr lang="en-US" dirty="0">
              <a:solidFill>
                <a:schemeClr val="bg1"/>
              </a:solidFill>
            </a:endParaRPr>
          </a:p>
        </p:txBody>
      </p:sp>
      <p:pic>
        <p:nvPicPr>
          <p:cNvPr id="16" name="Graphic 7">
            <a:extLst>
              <a:ext uri="{FF2B5EF4-FFF2-40B4-BE49-F238E27FC236}">
                <a16:creationId xmlns:a16="http://schemas.microsoft.com/office/drawing/2014/main" id="{FFA55150-D040-4E00-B861-0B8C3DDB78B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8425" y="1143000"/>
            <a:ext cx="5486400" cy="4572000"/>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189D9A7-D9D7-4746-9AFB-791E0FF18730}"/>
                  </a:ext>
                </a:extLst>
              </p:cNvPr>
              <p:cNvSpPr txBox="1"/>
              <p:nvPr/>
            </p:nvSpPr>
            <p:spPr>
              <a:xfrm>
                <a:off x="1610913" y="2362200"/>
                <a:ext cx="3261718" cy="2516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OFDM and OFDMA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subcarriers = 52</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symbols = </a:t>
                </a:r>
                <a14:m>
                  <m:oMath xmlns:m="http://schemas.openxmlformats.org/officeDocument/2006/math">
                    <m:sSup>
                      <m:sSupPr>
                        <m:ctrlPr>
                          <a:rPr lang="en-US" sz="2000" i="1">
                            <a:effectLst/>
                            <a:latin typeface="Cambria Math" panose="02040503050406030204" pitchFamily="18" charset="0"/>
                            <a:cs typeface="Times New Roman" panose="02020603050405020304" pitchFamily="18" charset="0"/>
                          </a:rPr>
                        </m:ctrlPr>
                      </m:sSupPr>
                      <m:e>
                        <m:r>
                          <a:rPr lang="en-AU"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AU" sz="1800" i="1">
                            <a:effectLst/>
                            <a:latin typeface="Cambria Math" panose="02040503050406030204" pitchFamily="18" charset="0"/>
                            <a:ea typeface="Calibri" panose="020F0502020204030204" pitchFamily="34" charset="0"/>
                            <a:cs typeface="Times New Roman" panose="02020603050405020304" pitchFamily="18" charset="0"/>
                          </a:rPr>
                          <m:t>4</m:t>
                        </m:r>
                      </m:sup>
                    </m:sSup>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FFT size = 64</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5189D9A7-D9D7-4746-9AFB-791E0FF18730}"/>
                  </a:ext>
                </a:extLst>
              </p:cNvPr>
              <p:cNvSpPr txBox="1">
                <a:spLocks noRot="1" noChangeAspect="1" noMove="1" noResize="1" noEditPoints="1" noAdjustHandles="1" noChangeArrowheads="1" noChangeShapeType="1" noTextEdit="1"/>
              </p:cNvSpPr>
              <p:nvPr/>
            </p:nvSpPr>
            <p:spPr>
              <a:xfrm>
                <a:off x="1610913" y="2362200"/>
                <a:ext cx="3261718" cy="2516651"/>
              </a:xfrm>
              <a:prstGeom prst="rect">
                <a:avLst/>
              </a:prstGeom>
              <a:blipFill>
                <a:blip r:embed="rId5"/>
                <a:stretch>
                  <a:fillRect l="-1869" t="-14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0687069-EA2A-4561-ABE1-8621CCB53DCC}"/>
                  </a:ext>
                </a:extLst>
              </p:cNvPr>
              <p:cNvSpPr txBox="1"/>
              <p:nvPr/>
            </p:nvSpPr>
            <p:spPr>
              <a:xfrm>
                <a:off x="1610913" y="2376118"/>
                <a:ext cx="3261718" cy="2516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OFDM and OFDMA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subcarriers = 52</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symbols = </a:t>
                </a:r>
                <a14:m>
                  <m:oMath xmlns:m="http://schemas.openxmlformats.org/officeDocument/2006/math">
                    <m:sSup>
                      <m:sSupPr>
                        <m:ctrlPr>
                          <a:rPr lang="en-US" sz="2000" i="1">
                            <a:effectLst/>
                            <a:latin typeface="Cambria Math" panose="02040503050406030204" pitchFamily="18" charset="0"/>
                            <a:cs typeface="Times New Roman" panose="02020603050405020304" pitchFamily="18" charset="0"/>
                          </a:rPr>
                        </m:ctrlPr>
                      </m:sSupPr>
                      <m:e>
                        <m:r>
                          <a:rPr lang="en-AU"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AU" sz="1800" i="1">
                            <a:effectLst/>
                            <a:latin typeface="Cambria Math" panose="02040503050406030204" pitchFamily="18" charset="0"/>
                            <a:ea typeface="Calibri" panose="020F0502020204030204" pitchFamily="34" charset="0"/>
                            <a:cs typeface="Times New Roman" panose="02020603050405020304" pitchFamily="18" charset="0"/>
                          </a:rPr>
                          <m:t>4</m:t>
                        </m:r>
                      </m:sup>
                    </m:sSup>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FFT size = 64</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30687069-EA2A-4561-ABE1-8621CCB53DCC}"/>
                  </a:ext>
                </a:extLst>
              </p:cNvPr>
              <p:cNvSpPr txBox="1">
                <a:spLocks noRot="1" noChangeAspect="1" noMove="1" noResize="1" noEditPoints="1" noAdjustHandles="1" noChangeArrowheads="1" noChangeShapeType="1" noTextEdit="1"/>
              </p:cNvSpPr>
              <p:nvPr/>
            </p:nvSpPr>
            <p:spPr>
              <a:xfrm>
                <a:off x="1610913" y="2376118"/>
                <a:ext cx="3261718" cy="2516651"/>
              </a:xfrm>
              <a:prstGeom prst="rect">
                <a:avLst/>
              </a:prstGeom>
              <a:blipFill>
                <a:blip r:embed="rId6"/>
                <a:stretch>
                  <a:fillRect l="-1869" t="-1453"/>
                </a:stretch>
              </a:blipFill>
            </p:spPr>
            <p:txBody>
              <a:bodyPr/>
              <a:lstStyle/>
              <a:p>
                <a:r>
                  <a:rPr lang="en-US">
                    <a:noFill/>
                  </a:rPr>
                  <a:t> </a:t>
                </a:r>
              </a:p>
            </p:txBody>
          </p:sp>
        </mc:Fallback>
      </mc:AlternateContent>
    </p:spTree>
    <p:extLst>
      <p:ext uri="{BB962C8B-B14F-4D97-AF65-F5344CB8AC3E}">
        <p14:creationId xmlns:p14="http://schemas.microsoft.com/office/powerpoint/2010/main" val="110946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374650-2D62-4CA2-BA50-93D5816BB328}"/>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4BB32199-78F5-453A-A5B0-B5A6D4F3DD26}"/>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1EC36AF4-77C9-44AC-8661-664C6EC86A6D}"/>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377D1449-C11A-4DD6-A8ED-DCCA6DB11389}"/>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D7A43-CEAA-499F-B9C1-77AF85682EAE}"/>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18F275A7-DB9B-4411-BAA7-B1AEDE99B9E5}"/>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54836420-27BA-4EC5-9DD9-2A58B83AE622}"/>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2A5AB85B-323C-488F-9390-A8CCCE386FA1}"/>
              </a:ext>
            </a:extLst>
          </p:cNvPr>
          <p:cNvSpPr/>
          <p:nvPr/>
        </p:nvSpPr>
        <p:spPr>
          <a:xfrm>
            <a:off x="3048" y="6411638"/>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7DDB9A3A-FF40-435F-A275-1B012836CE1C}"/>
              </a:ext>
            </a:extLst>
          </p:cNvPr>
          <p:cNvSpPr>
            <a:spLocks noGrp="1"/>
          </p:cNvSpPr>
          <p:nvPr>
            <p:ph type="dt" sz="half" idx="10"/>
          </p:nvPr>
        </p:nvSpPr>
        <p:spPr>
          <a:xfrm>
            <a:off x="239313" y="6477644"/>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5C952FBE-85F9-407F-9D11-75B262676A15}"/>
              </a:ext>
            </a:extLst>
          </p:cNvPr>
          <p:cNvSpPr txBox="1"/>
          <p:nvPr/>
        </p:nvSpPr>
        <p:spPr>
          <a:xfrm>
            <a:off x="4872631" y="643319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78CA1D99-644C-473D-A70C-800450A21520}"/>
              </a:ext>
            </a:extLst>
          </p:cNvPr>
          <p:cNvSpPr>
            <a:spLocks noGrp="1"/>
          </p:cNvSpPr>
          <p:nvPr>
            <p:ph type="sldNum" sz="quarter" idx="12"/>
          </p:nvPr>
        </p:nvSpPr>
        <p:spPr>
          <a:xfrm>
            <a:off x="11268074" y="6468179"/>
            <a:ext cx="828675" cy="365125"/>
          </a:xfrm>
        </p:spPr>
        <p:txBody>
          <a:bodyPr/>
          <a:lstStyle/>
          <a:p>
            <a:fld id="{330EA680-D336-4FF7-8B7A-9848BB0A1C32}" type="slidenum">
              <a:rPr lang="en-US" smtClean="0">
                <a:solidFill>
                  <a:schemeClr val="bg1"/>
                </a:solidFill>
              </a:rPr>
              <a:t>19</a:t>
            </a:fld>
            <a:endParaRPr lang="en-US" dirty="0">
              <a:solidFill>
                <a:schemeClr val="bg1"/>
              </a:solidFill>
            </a:endParaRPr>
          </a:p>
        </p:txBody>
      </p:sp>
      <p:pic>
        <p:nvPicPr>
          <p:cNvPr id="14" name="Graphic 13">
            <a:extLst>
              <a:ext uri="{FF2B5EF4-FFF2-40B4-BE49-F238E27FC236}">
                <a16:creationId xmlns:a16="http://schemas.microsoft.com/office/drawing/2014/main" id="{F55A0C4C-51D8-4788-B2EA-78D2193AB4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6336" y="1004887"/>
            <a:ext cx="6667500" cy="5000625"/>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CCEF09B-BDEF-447D-9D44-DC049D715D02}"/>
                  </a:ext>
                </a:extLst>
              </p:cNvPr>
              <p:cNvSpPr txBox="1"/>
              <p:nvPr/>
            </p:nvSpPr>
            <p:spPr>
              <a:xfrm>
                <a:off x="1610913" y="2362200"/>
                <a:ext cx="3261718" cy="279365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OFDM, OFDMA and MC-CDMA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subcarriers = 52</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number of symbols = </a:t>
                </a:r>
                <a14:m>
                  <m:oMath xmlns:m="http://schemas.openxmlformats.org/officeDocument/2006/math">
                    <m:sSup>
                      <m:sSupPr>
                        <m:ctrlPr>
                          <a:rPr lang="en-US" sz="2000" i="1">
                            <a:effectLst/>
                            <a:latin typeface="Cambria Math" panose="02040503050406030204" pitchFamily="18" charset="0"/>
                            <a:cs typeface="Times New Roman" panose="02020603050405020304" pitchFamily="18" charset="0"/>
                          </a:rPr>
                        </m:ctrlPr>
                      </m:sSupPr>
                      <m:e>
                        <m:r>
                          <a:rPr lang="en-AU" sz="1800" i="1">
                            <a:effectLst/>
                            <a:latin typeface="Cambria Math" panose="02040503050406030204" pitchFamily="18" charset="0"/>
                            <a:ea typeface="Calibri" panose="020F0502020204030204" pitchFamily="34" charset="0"/>
                            <a:cs typeface="Times New Roman" panose="02020603050405020304" pitchFamily="18" charset="0"/>
                          </a:rPr>
                          <m:t>10</m:t>
                        </m:r>
                      </m:e>
                      <m:sup>
                        <m:r>
                          <a:rPr lang="en-AU" sz="1800" i="1">
                            <a:effectLst/>
                            <a:latin typeface="Cambria Math" panose="02040503050406030204" pitchFamily="18" charset="0"/>
                            <a:ea typeface="Calibri" panose="020F0502020204030204" pitchFamily="34" charset="0"/>
                            <a:cs typeface="Times New Roman" panose="02020603050405020304" pitchFamily="18" charset="0"/>
                          </a:rPr>
                          <m:t>4</m:t>
                        </m:r>
                      </m:sup>
                    </m:sSup>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sz="1800" dirty="0">
                    <a:effectLst/>
                    <a:latin typeface="Times New Roman" panose="02020603050405020304" pitchFamily="18" charset="0"/>
                    <a:ea typeface="Calibri" panose="020F0502020204030204" pitchFamily="34" charset="0"/>
                  </a:rPr>
                  <a:t>FFT size = 64</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FCCEF09B-BDEF-447D-9D44-DC049D715D02}"/>
                  </a:ext>
                </a:extLst>
              </p:cNvPr>
              <p:cNvSpPr txBox="1">
                <a:spLocks noRot="1" noChangeAspect="1" noMove="1" noResize="1" noEditPoints="1" noAdjustHandles="1" noChangeArrowheads="1" noChangeShapeType="1" noTextEdit="1"/>
              </p:cNvSpPr>
              <p:nvPr/>
            </p:nvSpPr>
            <p:spPr>
              <a:xfrm>
                <a:off x="1610913" y="2362200"/>
                <a:ext cx="3261718" cy="2793650"/>
              </a:xfrm>
              <a:prstGeom prst="rect">
                <a:avLst/>
              </a:prstGeom>
              <a:blipFill>
                <a:blip r:embed="rId5"/>
                <a:stretch>
                  <a:fillRect l="-1869" t="-1310"/>
                </a:stretch>
              </a:blipFill>
            </p:spPr>
            <p:txBody>
              <a:bodyPr/>
              <a:lstStyle/>
              <a:p>
                <a:r>
                  <a:rPr lang="en-US">
                    <a:noFill/>
                  </a:rPr>
                  <a:t> </a:t>
                </a:r>
              </a:p>
            </p:txBody>
          </p:sp>
        </mc:Fallback>
      </mc:AlternateContent>
    </p:spTree>
    <p:extLst>
      <p:ext uri="{BB962C8B-B14F-4D97-AF65-F5344CB8AC3E}">
        <p14:creationId xmlns:p14="http://schemas.microsoft.com/office/powerpoint/2010/main" val="343970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28C6EB-FF4D-4E8A-B6F0-789108D2313C}"/>
              </a:ext>
            </a:extLst>
          </p:cNvPr>
          <p:cNvSpPr/>
          <p:nvPr/>
        </p:nvSpPr>
        <p:spPr>
          <a:xfrm>
            <a:off x="4057650" y="1016954"/>
            <a:ext cx="6276975" cy="38233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F1DC9210-C5E0-4F65-BD5C-6BFAB4CC8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556" y="2433840"/>
            <a:ext cx="3450819" cy="3450819"/>
          </a:xfrm>
          <a:prstGeom prst="rect">
            <a:avLst/>
          </a:prstGeom>
        </p:spPr>
      </p:pic>
      <p:grpSp>
        <p:nvGrpSpPr>
          <p:cNvPr id="36" name="Group 35">
            <a:extLst>
              <a:ext uri="{FF2B5EF4-FFF2-40B4-BE49-F238E27FC236}">
                <a16:creationId xmlns:a16="http://schemas.microsoft.com/office/drawing/2014/main" id="{1F2725C0-3886-4B3B-AF5D-E3CA67623A25}"/>
              </a:ext>
            </a:extLst>
          </p:cNvPr>
          <p:cNvGrpSpPr/>
          <p:nvPr/>
        </p:nvGrpSpPr>
        <p:grpSpPr>
          <a:xfrm>
            <a:off x="5167917" y="4840306"/>
            <a:ext cx="4056439" cy="1044354"/>
            <a:chOff x="5388840" y="4781933"/>
            <a:chExt cx="4056439" cy="1714117"/>
          </a:xfrm>
        </p:grpSpPr>
        <p:cxnSp>
          <p:nvCxnSpPr>
            <p:cNvPr id="24" name="Straight Connector 23">
              <a:extLst>
                <a:ext uri="{FF2B5EF4-FFF2-40B4-BE49-F238E27FC236}">
                  <a16:creationId xmlns:a16="http://schemas.microsoft.com/office/drawing/2014/main" id="{BC001648-FABC-4642-BECA-89EAF6108F18}"/>
                </a:ext>
              </a:extLst>
            </p:cNvPr>
            <p:cNvCxnSpPr>
              <a:cxnSpLocks/>
            </p:cNvCxnSpPr>
            <p:nvPr/>
          </p:nvCxnSpPr>
          <p:spPr>
            <a:xfrm flipH="1" flipV="1">
              <a:off x="8728827" y="4791446"/>
              <a:ext cx="716452" cy="17046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02DEE91-769C-43D0-A5FB-1839E2F8D30E}"/>
                </a:ext>
              </a:extLst>
            </p:cNvPr>
            <p:cNvCxnSpPr/>
            <p:nvPr/>
          </p:nvCxnSpPr>
          <p:spPr>
            <a:xfrm flipH="1">
              <a:off x="5388840" y="4781933"/>
              <a:ext cx="716452" cy="17046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278131-23EF-4E1D-8EDD-9537800CD26D}"/>
                </a:ext>
              </a:extLst>
            </p:cNvPr>
            <p:cNvCxnSpPr>
              <a:cxnSpLocks/>
            </p:cNvCxnSpPr>
            <p:nvPr/>
          </p:nvCxnSpPr>
          <p:spPr>
            <a:xfrm>
              <a:off x="5902119" y="5205437"/>
              <a:ext cx="30048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9B2ADCE-4E85-4666-BFA6-42551F0E212A}"/>
              </a:ext>
            </a:extLst>
          </p:cNvPr>
          <p:cNvGrpSpPr/>
          <p:nvPr/>
        </p:nvGrpSpPr>
        <p:grpSpPr>
          <a:xfrm>
            <a:off x="-1" y="0"/>
            <a:ext cx="12192001" cy="857250"/>
            <a:chOff x="-1" y="0"/>
            <a:chExt cx="12192001" cy="857250"/>
          </a:xfrm>
        </p:grpSpPr>
        <p:sp>
          <p:nvSpPr>
            <p:cNvPr id="14" name="Rectangle 13">
              <a:extLst>
                <a:ext uri="{FF2B5EF4-FFF2-40B4-BE49-F238E27FC236}">
                  <a16:creationId xmlns:a16="http://schemas.microsoft.com/office/drawing/2014/main" id="{F28A161B-2887-4275-854E-AB376AE4410E}"/>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9AC1D86D-75FA-4703-87E6-599AD9A28A55}"/>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574BCD9B-D4A7-466A-A657-408350EE2A99}"/>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99BDA5-7AEA-43EB-8358-64E6812E7693}"/>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18" name="Picture 17">
              <a:extLst>
                <a:ext uri="{FF2B5EF4-FFF2-40B4-BE49-F238E27FC236}">
                  <a16:creationId xmlns:a16="http://schemas.microsoft.com/office/drawing/2014/main" id="{4DE78FFA-4F47-4FA5-A3D0-58F926B93229}"/>
                </a:ext>
              </a:extLst>
            </p:cNvPr>
            <p:cNvPicPr>
              <a:picLocks noChangeAspect="1"/>
            </p:cNvPicPr>
            <p:nvPr/>
          </p:nvPicPr>
          <p:blipFill>
            <a:blip r:embed="rId3"/>
            <a:stretch>
              <a:fillRect/>
            </a:stretch>
          </p:blipFill>
          <p:spPr>
            <a:xfrm>
              <a:off x="11353800" y="0"/>
              <a:ext cx="838200" cy="857250"/>
            </a:xfrm>
            <a:prstGeom prst="rect">
              <a:avLst/>
            </a:prstGeom>
          </p:spPr>
        </p:pic>
        <p:sp>
          <p:nvSpPr>
            <p:cNvPr id="37" name="TextBox 36">
              <a:extLst>
                <a:ext uri="{FF2B5EF4-FFF2-40B4-BE49-F238E27FC236}">
                  <a16:creationId xmlns:a16="http://schemas.microsoft.com/office/drawing/2014/main" id="{955293C8-23C6-40F7-B838-0AE920962FEE}"/>
                </a:ext>
              </a:extLst>
            </p:cNvPr>
            <p:cNvSpPr txBox="1"/>
            <p:nvPr/>
          </p:nvSpPr>
          <p:spPr>
            <a:xfrm>
              <a:off x="4230856" y="4511"/>
              <a:ext cx="4000500"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Outline</a:t>
              </a:r>
            </a:p>
          </p:txBody>
        </p:sp>
      </p:grpSp>
      <p:sp>
        <p:nvSpPr>
          <p:cNvPr id="38" name="TextBox 37">
            <a:extLst>
              <a:ext uri="{FF2B5EF4-FFF2-40B4-BE49-F238E27FC236}">
                <a16:creationId xmlns:a16="http://schemas.microsoft.com/office/drawing/2014/main" id="{958AEE50-A609-4E1E-9239-0536F3091F44}"/>
              </a:ext>
            </a:extLst>
          </p:cNvPr>
          <p:cNvSpPr txBox="1"/>
          <p:nvPr/>
        </p:nvSpPr>
        <p:spPr>
          <a:xfrm>
            <a:off x="5828111" y="1405135"/>
            <a:ext cx="367903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CONTRIBUTION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REVIEW</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SIMULATION RESULT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62298313-7B28-49D3-BFF3-D1CF4169D1DB}"/>
              </a:ext>
            </a:extLst>
          </p:cNvPr>
          <p:cNvSpPr/>
          <p:nvPr/>
        </p:nvSpPr>
        <p:spPr>
          <a:xfrm>
            <a:off x="3048" y="6286500"/>
            <a:ext cx="12188952"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8E693692-C02D-421B-B800-8D3C08CCA119}"/>
              </a:ext>
            </a:extLst>
          </p:cNvPr>
          <p:cNvSpPr>
            <a:spLocks noGrp="1"/>
          </p:cNvSpPr>
          <p:nvPr>
            <p:ph type="dt" sz="half" idx="10"/>
          </p:nvPr>
        </p:nvSpPr>
        <p:spPr>
          <a:xfrm>
            <a:off x="241639" y="6389687"/>
            <a:ext cx="2743200" cy="365125"/>
          </a:xfrm>
        </p:spPr>
        <p:txBody>
          <a:bodyPr/>
          <a:lstStyle/>
          <a:p>
            <a:fld id="{8524DE9C-3593-460C-9C42-0DF8E4CBB79A}" type="datetime3">
              <a:rPr lang="en-US" sz="1400" smtClean="0">
                <a:solidFill>
                  <a:schemeClr val="bg1"/>
                </a:solidFill>
                <a:latin typeface="Times New Roman" panose="02020603050405020304" pitchFamily="18" charset="0"/>
                <a:cs typeface="Times New Roman" panose="02020603050405020304" pitchFamily="18" charset="0"/>
              </a:rPr>
              <a:t>31 January 2023</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BFB1AE7-E77B-4083-8B18-21D12D81AC87}"/>
              </a:ext>
            </a:extLst>
          </p:cNvPr>
          <p:cNvSpPr txBox="1"/>
          <p:nvPr/>
        </p:nvSpPr>
        <p:spPr>
          <a:xfrm>
            <a:off x="4873794" y="6354702"/>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7FAC0967-73DD-414F-AE87-D4E6A77CBCAC}"/>
              </a:ext>
            </a:extLst>
          </p:cNvPr>
          <p:cNvSpPr>
            <a:spLocks noGrp="1"/>
          </p:cNvSpPr>
          <p:nvPr>
            <p:ph type="sldNum" sz="quarter" idx="12"/>
          </p:nvPr>
        </p:nvSpPr>
        <p:spPr>
          <a:xfrm>
            <a:off x="11084664" y="6368045"/>
            <a:ext cx="762000" cy="365125"/>
          </a:xfrm>
        </p:spPr>
        <p:txBody>
          <a:bodyPr/>
          <a:lstStyle/>
          <a:p>
            <a:fld id="{330EA680-D336-4FF7-8B7A-9848BB0A1C32}" type="slidenum">
              <a:rPr lang="en-US" sz="1400" smtClean="0">
                <a:solidFill>
                  <a:schemeClr val="bg1"/>
                </a:solidFill>
                <a:latin typeface="Times New Roman" panose="02020603050405020304" pitchFamily="18" charset="0"/>
                <a:cs typeface="Times New Roman" panose="02020603050405020304" pitchFamily="18" charset="0"/>
              </a:rPr>
              <a:t>2</a:t>
            </a:fld>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53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0A77FA-0C8D-4B45-8779-535A241F091B}"/>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2AB0925D-9AD0-445C-AEBA-8DC25DC9471C}"/>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E6F3A2D2-EB7F-4737-A188-47E872D3CE65}"/>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3ADFB3DD-B03E-4C96-A531-7765913167C2}"/>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45C3F2C-C772-497D-B278-340396FA49B1}"/>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94F5B0D4-4B5F-4C7D-9AD9-2517752BB26F}"/>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85B6601C-1D37-44D4-ACB7-7429224AEAF2}"/>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AF8E2579-36DF-4E01-952C-9FF09BC7A96E}"/>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B4EBE08-37F8-42DD-BA86-ED6CD1DBB35D}"/>
              </a:ext>
            </a:extLst>
          </p:cNvPr>
          <p:cNvSpPr>
            <a:spLocks noGrp="1"/>
          </p:cNvSpPr>
          <p:nvPr>
            <p:ph type="dt" sz="half" idx="10"/>
          </p:nvPr>
        </p:nvSpPr>
        <p:spPr>
          <a:xfrm>
            <a:off x="239313" y="6426867"/>
            <a:ext cx="1838325"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DBB4182D-B7C1-46D5-82D3-6A8F9AA07109}"/>
              </a:ext>
            </a:extLst>
          </p:cNvPr>
          <p:cNvSpPr>
            <a:spLocks noGrp="1"/>
          </p:cNvSpPr>
          <p:nvPr>
            <p:ph type="sldNum" sz="quarter" idx="12"/>
          </p:nvPr>
        </p:nvSpPr>
        <p:spPr>
          <a:xfrm>
            <a:off x="11201399" y="6426867"/>
            <a:ext cx="904875" cy="365125"/>
          </a:xfrm>
        </p:spPr>
        <p:txBody>
          <a:bodyPr/>
          <a:lstStyle/>
          <a:p>
            <a:fld id="{330EA680-D336-4FF7-8B7A-9848BB0A1C32}" type="slidenum">
              <a:rPr lang="en-US" smtClean="0">
                <a:solidFill>
                  <a:schemeClr val="bg1"/>
                </a:solidFill>
              </a:rPr>
              <a:t>20</a:t>
            </a:fld>
            <a:endParaRPr lang="en-US" dirty="0">
              <a:solidFill>
                <a:schemeClr val="bg1"/>
              </a:solidFill>
            </a:endParaRPr>
          </a:p>
        </p:txBody>
      </p:sp>
      <p:sp>
        <p:nvSpPr>
          <p:cNvPr id="12" name="TextBox 11">
            <a:extLst>
              <a:ext uri="{FF2B5EF4-FFF2-40B4-BE49-F238E27FC236}">
                <a16:creationId xmlns:a16="http://schemas.microsoft.com/office/drawing/2014/main" id="{8A020768-01B0-4CD1-9ECD-D45408B8379F}"/>
              </a:ext>
            </a:extLst>
          </p:cNvPr>
          <p:cNvSpPr txBox="1"/>
          <p:nvPr/>
        </p:nvSpPr>
        <p:spPr>
          <a:xfrm>
            <a:off x="5082181" y="6391882"/>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pic>
        <p:nvPicPr>
          <p:cNvPr id="14" name="Graphic 13">
            <a:extLst>
              <a:ext uri="{FF2B5EF4-FFF2-40B4-BE49-F238E27FC236}">
                <a16:creationId xmlns:a16="http://schemas.microsoft.com/office/drawing/2014/main" id="{6AFD9D82-1907-4DFE-92D4-38670E717D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4500" y="928687"/>
            <a:ext cx="6667500" cy="5000625"/>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9E463B1-C366-485B-A18A-72C01D9F9525}"/>
                  </a:ext>
                </a:extLst>
              </p:cNvPr>
              <p:cNvSpPr txBox="1"/>
              <p:nvPr/>
            </p:nvSpPr>
            <p:spPr>
              <a:xfrm>
                <a:off x="1610912" y="2362200"/>
                <a:ext cx="3713563" cy="246221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SCMA and Polar Coded SCMA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Maximum number of bits</a:t>
                </a:r>
                <a:r>
                  <a:rPr lang="en-AU" sz="1800" dirty="0">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AU" sz="1800" i="1" smtClean="0">
                            <a:effectLst/>
                            <a:latin typeface="Cambria Math" panose="02040503050406030204" pitchFamily="18" charset="0"/>
                          </a:rPr>
                        </m:ctrlPr>
                      </m:sSupPr>
                      <m:e>
                        <m:r>
                          <a:rPr lang="en-US" sz="1800" b="0" i="1" smtClean="0">
                            <a:effectLst/>
                            <a:latin typeface="Cambria Math" panose="02040503050406030204" pitchFamily="18" charset="0"/>
                          </a:rPr>
                          <m:t>10</m:t>
                        </m:r>
                      </m:e>
                      <m:sup>
                        <m:r>
                          <a:rPr lang="en-US" sz="1800" b="0" i="1" smtClean="0">
                            <a:effectLst/>
                            <a:latin typeface="Cambria Math" panose="02040503050406030204" pitchFamily="18" charset="0"/>
                          </a:rPr>
                          <m:t>7</m:t>
                        </m:r>
                      </m:sup>
                    </m:sSup>
                  </m:oMath>
                </a14:m>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bits</a:t>
                </a:r>
                <a:r>
                  <a:rPr lang="en-AU" sz="1800" dirty="0">
                    <a:effectLst/>
                    <a:latin typeface="Times New Roman" panose="02020603050405020304" pitchFamily="18" charset="0"/>
                    <a:ea typeface="Calibri" panose="020F0502020204030204" pitchFamily="34" charset="0"/>
                  </a:rPr>
                  <a:t> = 50000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error</a:t>
                </a:r>
                <a:r>
                  <a:rPr lang="en-AU" sz="1800" dirty="0">
                    <a:effectLst/>
                    <a:latin typeface="Times New Roman" panose="02020603050405020304" pitchFamily="18" charset="0"/>
                    <a:ea typeface="Calibri" panose="020F0502020204030204" pitchFamily="34" charset="0"/>
                  </a:rPr>
                  <a:t> = 50</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89E463B1-C366-485B-A18A-72C01D9F9525}"/>
                  </a:ext>
                </a:extLst>
              </p:cNvPr>
              <p:cNvSpPr txBox="1">
                <a:spLocks noRot="1" noChangeAspect="1" noMove="1" noResize="1" noEditPoints="1" noAdjustHandles="1" noChangeArrowheads="1" noChangeShapeType="1" noTextEdit="1"/>
              </p:cNvSpPr>
              <p:nvPr/>
            </p:nvSpPr>
            <p:spPr>
              <a:xfrm>
                <a:off x="1610912" y="2362200"/>
                <a:ext cx="3713563" cy="2462213"/>
              </a:xfrm>
              <a:prstGeom prst="rect">
                <a:avLst/>
              </a:prstGeom>
              <a:blipFill>
                <a:blip r:embed="rId5"/>
                <a:stretch>
                  <a:fillRect l="-1642" t="-1489" r="-164"/>
                </a:stretch>
              </a:blipFill>
            </p:spPr>
            <p:txBody>
              <a:bodyPr/>
              <a:lstStyle/>
              <a:p>
                <a:r>
                  <a:rPr lang="en-US">
                    <a:noFill/>
                  </a:rPr>
                  <a:t> </a:t>
                </a:r>
              </a:p>
            </p:txBody>
          </p:sp>
        </mc:Fallback>
      </mc:AlternateContent>
    </p:spTree>
    <p:extLst>
      <p:ext uri="{BB962C8B-B14F-4D97-AF65-F5344CB8AC3E}">
        <p14:creationId xmlns:p14="http://schemas.microsoft.com/office/powerpoint/2010/main" val="399395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58B79DB-36CD-46AF-8AAF-14A40BBFCE94}"/>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D2D3918E-6093-45FE-8967-4E2C6F856C38}"/>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D1AE438D-8C00-4EC9-922D-EC9847752490}"/>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07F26DE7-63A7-4B46-84DC-1110CBA4BCD6}"/>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32D3B94-9A7A-404C-AE44-859F857155AA}"/>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41E4CC71-6853-46D1-9A73-F06840ADC08A}"/>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81919CF5-6410-4524-9A2F-5906D362797B}"/>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DF74048A-3401-46C8-8C9E-00B5404AE06D}"/>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5B8F06F-924F-4A0B-8C6E-14D4ACFF94BA}"/>
              </a:ext>
            </a:extLst>
          </p:cNvPr>
          <p:cNvSpPr>
            <a:spLocks noGrp="1"/>
          </p:cNvSpPr>
          <p:nvPr>
            <p:ph type="dt" sz="half" idx="10"/>
          </p:nvPr>
        </p:nvSpPr>
        <p:spPr>
          <a:xfrm>
            <a:off x="76200" y="6440176"/>
            <a:ext cx="1800225"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841E6D05-EBC8-4F1F-BABF-20C625140225}"/>
              </a:ext>
            </a:extLst>
          </p:cNvPr>
          <p:cNvSpPr txBox="1"/>
          <p:nvPr/>
        </p:nvSpPr>
        <p:spPr>
          <a:xfrm>
            <a:off x="5044081" y="6413440"/>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F7A1D4FA-B1A6-4AED-B33F-70991110732E}"/>
              </a:ext>
            </a:extLst>
          </p:cNvPr>
          <p:cNvSpPr>
            <a:spLocks noGrp="1"/>
          </p:cNvSpPr>
          <p:nvPr>
            <p:ph type="sldNum" sz="quarter" idx="12"/>
          </p:nvPr>
        </p:nvSpPr>
        <p:spPr>
          <a:xfrm>
            <a:off x="11144250" y="6413440"/>
            <a:ext cx="971550" cy="365125"/>
          </a:xfrm>
        </p:spPr>
        <p:txBody>
          <a:bodyPr/>
          <a:lstStyle/>
          <a:p>
            <a:fld id="{330EA680-D336-4FF7-8B7A-9848BB0A1C32}" type="slidenum">
              <a:rPr lang="en-US" smtClean="0">
                <a:solidFill>
                  <a:schemeClr val="bg1"/>
                </a:solidFill>
              </a:rPr>
              <a:t>21</a:t>
            </a:fld>
            <a:endParaRPr lang="en-US" dirty="0">
              <a:solidFill>
                <a:schemeClr val="bg1"/>
              </a:solidFill>
            </a:endParaRPr>
          </a:p>
        </p:txBody>
      </p:sp>
      <p:pic>
        <p:nvPicPr>
          <p:cNvPr id="14" name="Graphic 13">
            <a:extLst>
              <a:ext uri="{FF2B5EF4-FFF2-40B4-BE49-F238E27FC236}">
                <a16:creationId xmlns:a16="http://schemas.microsoft.com/office/drawing/2014/main" id="{F01712AD-04FA-4290-8BF3-5E0797E981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3525" y="928687"/>
            <a:ext cx="6667500" cy="5000625"/>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EADDFC5-CF6D-4C10-B28C-205E1767281F}"/>
                  </a:ext>
                </a:extLst>
              </p:cNvPr>
              <p:cNvSpPr txBox="1"/>
              <p:nvPr/>
            </p:nvSpPr>
            <p:spPr>
              <a:xfrm>
                <a:off x="1629962" y="2362200"/>
                <a:ext cx="3713563" cy="246221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SCMA and LDPC Coded SCMA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Maximum number of bits</a:t>
                </a:r>
                <a:r>
                  <a:rPr lang="en-AU" sz="1800" dirty="0">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AU" sz="1800" i="1" smtClean="0">
                            <a:effectLst/>
                            <a:latin typeface="Cambria Math" panose="02040503050406030204" pitchFamily="18" charset="0"/>
                          </a:rPr>
                        </m:ctrlPr>
                      </m:sSupPr>
                      <m:e>
                        <m:r>
                          <a:rPr lang="en-US" sz="1800" b="0" i="1" smtClean="0">
                            <a:effectLst/>
                            <a:latin typeface="Cambria Math" panose="02040503050406030204" pitchFamily="18" charset="0"/>
                          </a:rPr>
                          <m:t>10</m:t>
                        </m:r>
                      </m:e>
                      <m:sup>
                        <m:r>
                          <a:rPr lang="en-US" sz="1800" b="0" i="1" smtClean="0">
                            <a:effectLst/>
                            <a:latin typeface="Cambria Math" panose="02040503050406030204" pitchFamily="18" charset="0"/>
                          </a:rPr>
                          <m:t>7</m:t>
                        </m:r>
                      </m:sup>
                    </m:sSup>
                  </m:oMath>
                </a14:m>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bits</a:t>
                </a:r>
                <a:r>
                  <a:rPr lang="en-AU" sz="1800" dirty="0">
                    <a:effectLst/>
                    <a:latin typeface="Times New Roman" panose="02020603050405020304" pitchFamily="18" charset="0"/>
                    <a:ea typeface="Calibri" panose="020F0502020204030204" pitchFamily="34" charset="0"/>
                  </a:rPr>
                  <a:t> = 50000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error</a:t>
                </a:r>
                <a:r>
                  <a:rPr lang="en-AU" sz="1800" dirty="0">
                    <a:effectLst/>
                    <a:latin typeface="Times New Roman" panose="02020603050405020304" pitchFamily="18" charset="0"/>
                    <a:ea typeface="Calibri" panose="020F0502020204030204" pitchFamily="34" charset="0"/>
                  </a:rPr>
                  <a:t> = 50</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AEADDFC5-CF6D-4C10-B28C-205E1767281F}"/>
                  </a:ext>
                </a:extLst>
              </p:cNvPr>
              <p:cNvSpPr txBox="1">
                <a:spLocks noRot="1" noChangeAspect="1" noMove="1" noResize="1" noEditPoints="1" noAdjustHandles="1" noChangeArrowheads="1" noChangeShapeType="1" noTextEdit="1"/>
              </p:cNvSpPr>
              <p:nvPr/>
            </p:nvSpPr>
            <p:spPr>
              <a:xfrm>
                <a:off x="1629962" y="2362200"/>
                <a:ext cx="3713563" cy="2462213"/>
              </a:xfrm>
              <a:prstGeom prst="rect">
                <a:avLst/>
              </a:prstGeom>
              <a:blipFill>
                <a:blip r:embed="rId5"/>
                <a:stretch>
                  <a:fillRect l="-1639" t="-1489"/>
                </a:stretch>
              </a:blipFill>
            </p:spPr>
            <p:txBody>
              <a:bodyPr/>
              <a:lstStyle/>
              <a:p>
                <a:r>
                  <a:rPr lang="en-US">
                    <a:noFill/>
                  </a:rPr>
                  <a:t> </a:t>
                </a:r>
              </a:p>
            </p:txBody>
          </p:sp>
        </mc:Fallback>
      </mc:AlternateContent>
    </p:spTree>
    <p:extLst>
      <p:ext uri="{BB962C8B-B14F-4D97-AF65-F5344CB8AC3E}">
        <p14:creationId xmlns:p14="http://schemas.microsoft.com/office/powerpoint/2010/main" val="359939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373312-700E-4C7A-8079-CF4D89AF24B8}"/>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57BA63FC-4979-40D2-AC2C-E84501E7CE8F}"/>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934C5FA3-A49D-4C3F-B59B-3531BBC69EF9}"/>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9558D7E0-71B5-4E86-999B-B93F2B3379CD}"/>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B5F0D8-4853-4955-9A0B-B855021F1F7F}"/>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B2BF7D98-CA1D-45E5-B966-0CF48396EA0C}"/>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7AC2E5CD-FAAF-4899-A6D6-20251E53FCE6}"/>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314905C4-4030-454F-9F42-0323745BDAEA}"/>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CD80B09-EB23-4771-9594-E1C1A83BA020}"/>
              </a:ext>
            </a:extLst>
          </p:cNvPr>
          <p:cNvSpPr txBox="1"/>
          <p:nvPr/>
        </p:nvSpPr>
        <p:spPr>
          <a:xfrm>
            <a:off x="5105400" y="6392611"/>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2" name="Date Placeholder 1">
            <a:extLst>
              <a:ext uri="{FF2B5EF4-FFF2-40B4-BE49-F238E27FC236}">
                <a16:creationId xmlns:a16="http://schemas.microsoft.com/office/drawing/2014/main" id="{837E8817-2054-428F-8477-B4162F32A2BA}"/>
              </a:ext>
            </a:extLst>
          </p:cNvPr>
          <p:cNvSpPr>
            <a:spLocks noGrp="1"/>
          </p:cNvSpPr>
          <p:nvPr>
            <p:ph type="dt" sz="half" idx="10"/>
          </p:nvPr>
        </p:nvSpPr>
        <p:spPr>
          <a:xfrm>
            <a:off x="96438" y="6427596"/>
            <a:ext cx="19050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5456A5B2-C0B1-487F-A008-C8ACFBACDF83}"/>
              </a:ext>
            </a:extLst>
          </p:cNvPr>
          <p:cNvSpPr>
            <a:spLocks noGrp="1"/>
          </p:cNvSpPr>
          <p:nvPr>
            <p:ph type="sldNum" sz="quarter" idx="12"/>
          </p:nvPr>
        </p:nvSpPr>
        <p:spPr>
          <a:xfrm>
            <a:off x="9352362" y="6427596"/>
            <a:ext cx="2743200" cy="365125"/>
          </a:xfrm>
        </p:spPr>
        <p:txBody>
          <a:bodyPr/>
          <a:lstStyle/>
          <a:p>
            <a:fld id="{330EA680-D336-4FF7-8B7A-9848BB0A1C32}" type="slidenum">
              <a:rPr lang="en-US" smtClean="0">
                <a:solidFill>
                  <a:schemeClr val="bg1"/>
                </a:solidFill>
              </a:rPr>
              <a:t>22</a:t>
            </a:fld>
            <a:endParaRPr lang="en-US" dirty="0">
              <a:solidFill>
                <a:schemeClr val="bg1"/>
              </a:solidFill>
            </a:endParaRPr>
          </a:p>
        </p:txBody>
      </p:sp>
      <p:pic>
        <p:nvPicPr>
          <p:cNvPr id="14" name="Graphic 13">
            <a:extLst>
              <a:ext uri="{FF2B5EF4-FFF2-40B4-BE49-F238E27FC236}">
                <a16:creationId xmlns:a16="http://schemas.microsoft.com/office/drawing/2014/main" id="{55F6FFBB-899B-4CA9-BD91-40440E820A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5400" y="995362"/>
            <a:ext cx="6667500" cy="5000625"/>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CE7FC9D-E1A0-4C50-B038-9E66C0DB732A}"/>
                  </a:ext>
                </a:extLst>
              </p:cNvPr>
              <p:cNvSpPr txBox="1"/>
              <p:nvPr/>
            </p:nvSpPr>
            <p:spPr>
              <a:xfrm>
                <a:off x="1610912" y="2362200"/>
                <a:ext cx="3713563" cy="276998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SCMA, Polar Coded SCMA and LDPC Coded SCMA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Maximum number of bits</a:t>
                </a:r>
                <a:r>
                  <a:rPr lang="en-AU" sz="1800" dirty="0">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AU" sz="1800" i="1" smtClean="0">
                            <a:effectLst/>
                            <a:latin typeface="Cambria Math" panose="02040503050406030204" pitchFamily="18" charset="0"/>
                          </a:rPr>
                        </m:ctrlPr>
                      </m:sSupPr>
                      <m:e>
                        <m:r>
                          <a:rPr lang="en-US" sz="1800" b="0" i="1" smtClean="0">
                            <a:effectLst/>
                            <a:latin typeface="Cambria Math" panose="02040503050406030204" pitchFamily="18" charset="0"/>
                          </a:rPr>
                          <m:t>10</m:t>
                        </m:r>
                      </m:e>
                      <m:sup>
                        <m:r>
                          <a:rPr lang="en-US" sz="1800" b="0" i="1" smtClean="0">
                            <a:effectLst/>
                            <a:latin typeface="Cambria Math" panose="02040503050406030204" pitchFamily="18" charset="0"/>
                          </a:rPr>
                          <m:t>7</m:t>
                        </m:r>
                      </m:sup>
                    </m:sSup>
                  </m:oMath>
                </a14:m>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bits</a:t>
                </a:r>
                <a:r>
                  <a:rPr lang="en-AU" sz="1800" dirty="0">
                    <a:effectLst/>
                    <a:latin typeface="Times New Roman" panose="02020603050405020304" pitchFamily="18" charset="0"/>
                    <a:ea typeface="Calibri" panose="020F0502020204030204" pitchFamily="34" charset="0"/>
                  </a:rPr>
                  <a:t> = 50000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error</a:t>
                </a:r>
                <a:r>
                  <a:rPr lang="en-AU" sz="1800" dirty="0">
                    <a:effectLst/>
                    <a:latin typeface="Times New Roman" panose="02020603050405020304" pitchFamily="18" charset="0"/>
                    <a:ea typeface="Calibri" panose="020F0502020204030204" pitchFamily="34" charset="0"/>
                  </a:rPr>
                  <a:t> = 50</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FCE7FC9D-E1A0-4C50-B038-9E66C0DB732A}"/>
                  </a:ext>
                </a:extLst>
              </p:cNvPr>
              <p:cNvSpPr txBox="1">
                <a:spLocks noRot="1" noChangeAspect="1" noMove="1" noResize="1" noEditPoints="1" noAdjustHandles="1" noChangeArrowheads="1" noChangeShapeType="1" noTextEdit="1"/>
              </p:cNvSpPr>
              <p:nvPr/>
            </p:nvSpPr>
            <p:spPr>
              <a:xfrm>
                <a:off x="1610912" y="2362200"/>
                <a:ext cx="3713563" cy="2769989"/>
              </a:xfrm>
              <a:prstGeom prst="rect">
                <a:avLst/>
              </a:prstGeom>
              <a:blipFill>
                <a:blip r:embed="rId5"/>
                <a:stretch>
                  <a:fillRect l="-1642" t="-1322" r="-2299"/>
                </a:stretch>
              </a:blipFill>
            </p:spPr>
            <p:txBody>
              <a:bodyPr/>
              <a:lstStyle/>
              <a:p>
                <a:r>
                  <a:rPr lang="en-US">
                    <a:noFill/>
                  </a:rPr>
                  <a:t> </a:t>
                </a:r>
              </a:p>
            </p:txBody>
          </p:sp>
        </mc:Fallback>
      </mc:AlternateContent>
    </p:spTree>
    <p:extLst>
      <p:ext uri="{BB962C8B-B14F-4D97-AF65-F5344CB8AC3E}">
        <p14:creationId xmlns:p14="http://schemas.microsoft.com/office/powerpoint/2010/main" val="706063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59592B5-BA69-480F-AE05-F969675FE207}"/>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96B6AA91-3966-4E68-8C05-67797D2F26E7}"/>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CE1522F9-C0C9-446A-B4A7-7186651FE977}"/>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6F2DE6C9-98A4-4675-9F6C-D162180365A2}"/>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F5DFEE-6F24-4ABC-96DD-59B377A210F6}"/>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DC3C92CA-7DAE-4025-B63D-F6BD53708150}"/>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11DFC2AF-F758-4146-9D01-43BEFB65AF70}"/>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Simulation Result</a:t>
              </a:r>
            </a:p>
          </p:txBody>
        </p:sp>
      </p:grpSp>
      <p:sp>
        <p:nvSpPr>
          <p:cNvPr id="11" name="Rectangle 10">
            <a:extLst>
              <a:ext uri="{FF2B5EF4-FFF2-40B4-BE49-F238E27FC236}">
                <a16:creationId xmlns:a16="http://schemas.microsoft.com/office/drawing/2014/main" id="{9E6C7F08-B222-48CE-8B1A-573E5D250E73}"/>
              </a:ext>
            </a:extLst>
          </p:cNvPr>
          <p:cNvSpPr/>
          <p:nvPr/>
        </p:nvSpPr>
        <p:spPr>
          <a:xfrm>
            <a:off x="-1"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4C8E4B4-FAEE-4237-90F6-4C0B1F50CF3D}"/>
              </a:ext>
            </a:extLst>
          </p:cNvPr>
          <p:cNvSpPr>
            <a:spLocks noGrp="1"/>
          </p:cNvSpPr>
          <p:nvPr>
            <p:ph type="dt" sz="half" idx="10"/>
          </p:nvPr>
        </p:nvSpPr>
        <p:spPr>
          <a:xfrm>
            <a:off x="92867" y="6431434"/>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0506B3BF-89A0-4EF9-9562-341B7EFF1141}"/>
              </a:ext>
            </a:extLst>
          </p:cNvPr>
          <p:cNvSpPr txBox="1"/>
          <p:nvPr/>
        </p:nvSpPr>
        <p:spPr>
          <a:xfrm>
            <a:off x="4738687" y="6396449"/>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1472B8D3-15C3-4C60-B00D-2844E4ACCC04}"/>
              </a:ext>
            </a:extLst>
          </p:cNvPr>
          <p:cNvSpPr>
            <a:spLocks noGrp="1"/>
          </p:cNvSpPr>
          <p:nvPr>
            <p:ph type="sldNum" sz="quarter" idx="12"/>
          </p:nvPr>
        </p:nvSpPr>
        <p:spPr>
          <a:xfrm>
            <a:off x="10800684" y="6413941"/>
            <a:ext cx="1295400" cy="365125"/>
          </a:xfrm>
        </p:spPr>
        <p:txBody>
          <a:bodyPr/>
          <a:lstStyle/>
          <a:p>
            <a:fld id="{330EA680-D336-4FF7-8B7A-9848BB0A1C32}" type="slidenum">
              <a:rPr lang="en-US" smtClean="0">
                <a:solidFill>
                  <a:schemeClr val="bg1"/>
                </a:solidFill>
              </a:rPr>
              <a:t>23</a:t>
            </a:fld>
            <a:endParaRPr lang="en-US" dirty="0">
              <a:solidFill>
                <a:schemeClr val="bg1"/>
              </a:solidFill>
            </a:endParaRPr>
          </a:p>
        </p:txBody>
      </p:sp>
      <p:pic>
        <p:nvPicPr>
          <p:cNvPr id="14" name="Graphic 13">
            <a:extLst>
              <a:ext uri="{FF2B5EF4-FFF2-40B4-BE49-F238E27FC236}">
                <a16:creationId xmlns:a16="http://schemas.microsoft.com/office/drawing/2014/main" id="{5812613C-F7E8-4C9A-A81C-94C9AFD6C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4500" y="866424"/>
            <a:ext cx="6667500" cy="5000625"/>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4DDBC0F-EE2C-409E-A6C0-B1BD740FE488}"/>
                  </a:ext>
                </a:extLst>
              </p:cNvPr>
              <p:cNvSpPr txBox="1"/>
              <p:nvPr/>
            </p:nvSpPr>
            <p:spPr>
              <a:xfrm>
                <a:off x="1610912" y="2362200"/>
                <a:ext cx="3713563" cy="246221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Bit-error-rate</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signal-to-noise ratio</a:t>
                </a:r>
                <a:r>
                  <a:rPr lang="en-US" sz="2000" dirty="0">
                    <a:latin typeface="Times New Roman" panose="02020603050405020304" pitchFamily="18" charset="0"/>
                    <a:cs typeface="Times New Roman" panose="02020603050405020304" pitchFamily="18" charset="0"/>
                  </a:rPr>
                  <a:t> of both SCMA and Polar Coded SCMA scheme.</a:t>
                </a:r>
              </a:p>
              <a:p>
                <a:r>
                  <a:rPr lang="en-US" sz="2000" dirty="0">
                    <a:latin typeface="Times New Roman" panose="02020603050405020304" pitchFamily="18" charset="0"/>
                    <a:cs typeface="Times New Roman" panose="02020603050405020304" pitchFamily="18" charset="0"/>
                  </a:rPr>
                  <a:t>Here,</a:t>
                </a: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Maximum number of bits</a:t>
                </a:r>
                <a:r>
                  <a:rPr lang="en-AU" sz="1800" dirty="0">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AU" sz="1800" i="1" smtClean="0">
                            <a:effectLst/>
                            <a:latin typeface="Cambria Math" panose="02040503050406030204" pitchFamily="18" charset="0"/>
                          </a:rPr>
                        </m:ctrlPr>
                      </m:sSupPr>
                      <m:e>
                        <m:r>
                          <a:rPr lang="en-US" sz="1800" b="0" i="1" smtClean="0">
                            <a:effectLst/>
                            <a:latin typeface="Cambria Math" panose="02040503050406030204" pitchFamily="18" charset="0"/>
                          </a:rPr>
                          <m:t>10</m:t>
                        </m:r>
                      </m:e>
                      <m:sup>
                        <m:r>
                          <a:rPr lang="en-US" sz="1800" b="0" i="1" smtClean="0">
                            <a:effectLst/>
                            <a:latin typeface="Cambria Math" panose="02040503050406030204" pitchFamily="18" charset="0"/>
                          </a:rPr>
                          <m:t>7</m:t>
                        </m:r>
                      </m:sup>
                    </m:sSup>
                  </m:oMath>
                </a14:m>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bits</a:t>
                </a:r>
                <a:r>
                  <a:rPr lang="en-AU" sz="1800" dirty="0">
                    <a:effectLst/>
                    <a:latin typeface="Times New Roman" panose="02020603050405020304" pitchFamily="18" charset="0"/>
                    <a:ea typeface="Calibri" panose="020F0502020204030204" pitchFamily="34" charset="0"/>
                  </a:rPr>
                  <a:t> = 50000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AU" dirty="0">
                    <a:latin typeface="Times New Roman" panose="02020603050405020304" pitchFamily="18" charset="0"/>
                    <a:ea typeface="Calibri" panose="020F0502020204030204" pitchFamily="34" charset="0"/>
                  </a:rPr>
                  <a:t>Minimum number of error</a:t>
                </a:r>
                <a:r>
                  <a:rPr lang="en-AU" sz="1800" dirty="0">
                    <a:effectLst/>
                    <a:latin typeface="Times New Roman" panose="02020603050405020304" pitchFamily="18" charset="0"/>
                    <a:ea typeface="Calibri" panose="020F0502020204030204" pitchFamily="34" charset="0"/>
                  </a:rPr>
                  <a:t> = 50</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74DDBC0F-EE2C-409E-A6C0-B1BD740FE488}"/>
                  </a:ext>
                </a:extLst>
              </p:cNvPr>
              <p:cNvSpPr txBox="1">
                <a:spLocks noRot="1" noChangeAspect="1" noMove="1" noResize="1" noEditPoints="1" noAdjustHandles="1" noChangeArrowheads="1" noChangeShapeType="1" noTextEdit="1"/>
              </p:cNvSpPr>
              <p:nvPr/>
            </p:nvSpPr>
            <p:spPr>
              <a:xfrm>
                <a:off x="1610912" y="2362200"/>
                <a:ext cx="3713563" cy="2462213"/>
              </a:xfrm>
              <a:prstGeom prst="rect">
                <a:avLst/>
              </a:prstGeom>
              <a:blipFill>
                <a:blip r:embed="rId5"/>
                <a:stretch>
                  <a:fillRect l="-1642" t="-1489" r="-164"/>
                </a:stretch>
              </a:blipFill>
            </p:spPr>
            <p:txBody>
              <a:bodyPr/>
              <a:lstStyle/>
              <a:p>
                <a:r>
                  <a:rPr lang="en-US">
                    <a:noFill/>
                  </a:rPr>
                  <a:t> </a:t>
                </a:r>
              </a:p>
            </p:txBody>
          </p:sp>
        </mc:Fallback>
      </mc:AlternateContent>
    </p:spTree>
    <p:extLst>
      <p:ext uri="{BB962C8B-B14F-4D97-AF65-F5344CB8AC3E}">
        <p14:creationId xmlns:p14="http://schemas.microsoft.com/office/powerpoint/2010/main" val="27360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28004C-200A-4FBD-95FE-6E152799186D}"/>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725EFDFF-CC5D-4522-BC10-BA7EB7D2443F}"/>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9F88B9FE-CB23-44FA-81E3-65049777F5FC}"/>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F89C6C9B-4518-40B8-B60E-99315AE47B5F}"/>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D737C6-39C5-41D7-8F51-F686A5D4EB52}"/>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779737EC-D2C8-4A14-8065-30797793DC6F}"/>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11DDECCD-D378-49FC-907B-C8CA1484AB5E}"/>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Future Work</a:t>
              </a:r>
            </a:p>
          </p:txBody>
        </p:sp>
      </p:grpSp>
      <p:sp>
        <p:nvSpPr>
          <p:cNvPr id="11" name="Rectangle 10">
            <a:extLst>
              <a:ext uri="{FF2B5EF4-FFF2-40B4-BE49-F238E27FC236}">
                <a16:creationId xmlns:a16="http://schemas.microsoft.com/office/drawing/2014/main" id="{4CA644D9-BA8C-4B1D-804B-6C35BD4EA4E7}"/>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DD6EA00A-3C0A-4CAF-9D9B-E20E407110DE}"/>
              </a:ext>
            </a:extLst>
          </p:cNvPr>
          <p:cNvSpPr>
            <a:spLocks noGrp="1"/>
          </p:cNvSpPr>
          <p:nvPr>
            <p:ph type="dt" sz="half" idx="10"/>
          </p:nvPr>
        </p:nvSpPr>
        <p:spPr>
          <a:xfrm>
            <a:off x="92867" y="6426866"/>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342C1DCA-84D3-4133-97D0-4AC40FD84D2F}"/>
              </a:ext>
            </a:extLst>
          </p:cNvPr>
          <p:cNvSpPr>
            <a:spLocks noGrp="1"/>
          </p:cNvSpPr>
          <p:nvPr>
            <p:ph type="sldNum" sz="quarter" idx="12"/>
          </p:nvPr>
        </p:nvSpPr>
        <p:spPr>
          <a:xfrm>
            <a:off x="9307450" y="6426866"/>
            <a:ext cx="2743200" cy="365125"/>
          </a:xfrm>
        </p:spPr>
        <p:txBody>
          <a:bodyPr/>
          <a:lstStyle/>
          <a:p>
            <a:fld id="{330EA680-D336-4FF7-8B7A-9848BB0A1C32}" type="slidenum">
              <a:rPr lang="en-US" smtClean="0">
                <a:solidFill>
                  <a:schemeClr val="bg1"/>
                </a:solidFill>
              </a:rPr>
              <a:t>24</a:t>
            </a:fld>
            <a:endParaRPr lang="en-US" dirty="0">
              <a:solidFill>
                <a:schemeClr val="bg1"/>
              </a:solidFill>
            </a:endParaRPr>
          </a:p>
        </p:txBody>
      </p:sp>
      <p:sp>
        <p:nvSpPr>
          <p:cNvPr id="12" name="TextBox 11">
            <a:extLst>
              <a:ext uri="{FF2B5EF4-FFF2-40B4-BE49-F238E27FC236}">
                <a16:creationId xmlns:a16="http://schemas.microsoft.com/office/drawing/2014/main" id="{D602CB75-C61E-4F5E-A5E3-B407F8ACD8FB}"/>
              </a:ext>
            </a:extLst>
          </p:cNvPr>
          <p:cNvSpPr txBox="1"/>
          <p:nvPr/>
        </p:nvSpPr>
        <p:spPr>
          <a:xfrm>
            <a:off x="5583175" y="6391881"/>
            <a:ext cx="1728787"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Tree>
    <p:extLst>
      <p:ext uri="{BB962C8B-B14F-4D97-AF65-F5344CB8AC3E}">
        <p14:creationId xmlns:p14="http://schemas.microsoft.com/office/powerpoint/2010/main" val="2336330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3C7E042-91F4-46A2-8484-4B0AB15D4121}"/>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125294DF-9173-4A28-A89C-F5D22B40EB33}"/>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F1EC2AAE-A8F2-4FA2-A20D-E77FC9B7B0FA}"/>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F5737775-8F19-41AD-A8B5-0FA629E31037}"/>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E2C8D9-C733-4185-A8CA-7D2EABA85C9B}"/>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2E9223AB-3889-468F-BAA6-01A75F21E533}"/>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518AEECE-C1A2-488C-92FB-129B5903A06A}"/>
                </a:ext>
              </a:extLst>
            </p:cNvPr>
            <p:cNvSpPr txBox="1"/>
            <p:nvPr/>
          </p:nvSpPr>
          <p:spPr>
            <a:xfrm>
              <a:off x="1533524" y="43903"/>
              <a:ext cx="9410701"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Conclusion</a:t>
              </a:r>
            </a:p>
          </p:txBody>
        </p:sp>
      </p:grpSp>
      <p:sp>
        <p:nvSpPr>
          <p:cNvPr id="11" name="Rectangle 10">
            <a:extLst>
              <a:ext uri="{FF2B5EF4-FFF2-40B4-BE49-F238E27FC236}">
                <a16:creationId xmlns:a16="http://schemas.microsoft.com/office/drawing/2014/main" id="{BFAB0B7B-3EE8-4181-9A82-6292F9D46EB1}"/>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E2187AA5-82F1-4093-95F8-0494CB71FD5A}"/>
              </a:ext>
            </a:extLst>
          </p:cNvPr>
          <p:cNvSpPr>
            <a:spLocks noGrp="1"/>
          </p:cNvSpPr>
          <p:nvPr>
            <p:ph type="dt" sz="half" idx="10"/>
          </p:nvPr>
        </p:nvSpPr>
        <p:spPr>
          <a:xfrm>
            <a:off x="92867" y="6426867"/>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5D4450F7-0E2D-415D-B2E4-27B9EFB4F6D3}"/>
              </a:ext>
            </a:extLst>
          </p:cNvPr>
          <p:cNvSpPr txBox="1"/>
          <p:nvPr/>
        </p:nvSpPr>
        <p:spPr>
          <a:xfrm>
            <a:off x="5497450" y="6391882"/>
            <a:ext cx="1728787"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8D59A2A4-613D-44A3-8D56-13B6CEF0A4DF}"/>
              </a:ext>
            </a:extLst>
          </p:cNvPr>
          <p:cNvSpPr>
            <a:spLocks noGrp="1"/>
          </p:cNvSpPr>
          <p:nvPr>
            <p:ph type="sldNum" sz="quarter" idx="12"/>
          </p:nvPr>
        </p:nvSpPr>
        <p:spPr>
          <a:xfrm>
            <a:off x="9355933" y="6409374"/>
            <a:ext cx="2743200" cy="365125"/>
          </a:xfrm>
        </p:spPr>
        <p:txBody>
          <a:bodyPr/>
          <a:lstStyle/>
          <a:p>
            <a:fld id="{330EA680-D336-4FF7-8B7A-9848BB0A1C32}" type="slidenum">
              <a:rPr lang="en-US" smtClean="0">
                <a:solidFill>
                  <a:schemeClr val="bg1"/>
                </a:solidFill>
              </a:rPr>
              <a:t>25</a:t>
            </a:fld>
            <a:endParaRPr lang="en-US" dirty="0">
              <a:solidFill>
                <a:schemeClr val="bg1"/>
              </a:solidFill>
            </a:endParaRPr>
          </a:p>
        </p:txBody>
      </p:sp>
    </p:spTree>
    <p:extLst>
      <p:ext uri="{BB962C8B-B14F-4D97-AF65-F5344CB8AC3E}">
        <p14:creationId xmlns:p14="http://schemas.microsoft.com/office/powerpoint/2010/main" val="293070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41CC508-7D15-4A46-9F9B-5DC4EA6C830E}"/>
              </a:ext>
            </a:extLst>
          </p:cNvPr>
          <p:cNvGrpSpPr/>
          <p:nvPr/>
        </p:nvGrpSpPr>
        <p:grpSpPr>
          <a:xfrm>
            <a:off x="-1" y="0"/>
            <a:ext cx="12192001" cy="857250"/>
            <a:chOff x="-1" y="0"/>
            <a:chExt cx="12192001" cy="857250"/>
          </a:xfrm>
        </p:grpSpPr>
        <p:sp>
          <p:nvSpPr>
            <p:cNvPr id="6" name="Rectangle 5">
              <a:extLst>
                <a:ext uri="{FF2B5EF4-FFF2-40B4-BE49-F238E27FC236}">
                  <a16:creationId xmlns:a16="http://schemas.microsoft.com/office/drawing/2014/main" id="{0CB95999-0C74-485B-AC47-40287464F20A}"/>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62EF4AFB-0139-4A93-9571-C701A8C332C4}"/>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Pentagon 7">
              <a:extLst>
                <a:ext uri="{FF2B5EF4-FFF2-40B4-BE49-F238E27FC236}">
                  <a16:creationId xmlns:a16="http://schemas.microsoft.com/office/drawing/2014/main" id="{644E8372-42BA-4BA6-8A19-C1EA09C69320}"/>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12FE78-8792-4303-9F7B-4FBCB15124DA}"/>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10" name="Picture 9">
              <a:extLst>
                <a:ext uri="{FF2B5EF4-FFF2-40B4-BE49-F238E27FC236}">
                  <a16:creationId xmlns:a16="http://schemas.microsoft.com/office/drawing/2014/main" id="{19483A29-DA75-48C2-8A71-6B2B3C8DCE90}"/>
                </a:ext>
              </a:extLst>
            </p:cNvPr>
            <p:cNvPicPr>
              <a:picLocks noChangeAspect="1"/>
            </p:cNvPicPr>
            <p:nvPr/>
          </p:nvPicPr>
          <p:blipFill>
            <a:blip r:embed="rId2"/>
            <a:stretch>
              <a:fillRect/>
            </a:stretch>
          </p:blipFill>
          <p:spPr>
            <a:xfrm>
              <a:off x="11353800" y="0"/>
              <a:ext cx="838200" cy="857250"/>
            </a:xfrm>
            <a:prstGeom prst="rect">
              <a:avLst/>
            </a:prstGeom>
          </p:spPr>
        </p:pic>
        <p:sp>
          <p:nvSpPr>
            <p:cNvPr id="11" name="TextBox 10">
              <a:extLst>
                <a:ext uri="{FF2B5EF4-FFF2-40B4-BE49-F238E27FC236}">
                  <a16:creationId xmlns:a16="http://schemas.microsoft.com/office/drawing/2014/main" id="{2C7F4FBF-37AA-4D27-8B6E-F6609D055349}"/>
                </a:ext>
              </a:extLst>
            </p:cNvPr>
            <p:cNvSpPr txBox="1"/>
            <p:nvPr/>
          </p:nvSpPr>
          <p:spPr>
            <a:xfrm>
              <a:off x="4230856" y="4511"/>
              <a:ext cx="4000500"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a:t>
              </a:r>
            </a:p>
          </p:txBody>
        </p:sp>
      </p:grpSp>
      <p:sp>
        <p:nvSpPr>
          <p:cNvPr id="12" name="Rectangle 11">
            <a:extLst>
              <a:ext uri="{FF2B5EF4-FFF2-40B4-BE49-F238E27FC236}">
                <a16:creationId xmlns:a16="http://schemas.microsoft.com/office/drawing/2014/main" id="{E4C6C33A-DC0C-45BB-B21A-A945AC6D7808}"/>
              </a:ext>
            </a:extLst>
          </p:cNvPr>
          <p:cNvSpPr/>
          <p:nvPr/>
        </p:nvSpPr>
        <p:spPr>
          <a:xfrm>
            <a:off x="3048" y="6281989"/>
            <a:ext cx="12188952"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7F4F5FA3-C900-4B9E-9FE4-E6F711999559}"/>
              </a:ext>
            </a:extLst>
          </p:cNvPr>
          <p:cNvSpPr>
            <a:spLocks noGrp="1"/>
          </p:cNvSpPr>
          <p:nvPr>
            <p:ph type="dt" sz="half" idx="10"/>
          </p:nvPr>
        </p:nvSpPr>
        <p:spPr>
          <a:xfrm>
            <a:off x="310518" y="6385178"/>
            <a:ext cx="1362075" cy="365125"/>
          </a:xfrm>
        </p:spPr>
        <p:txBody>
          <a:bodyPr/>
          <a:lstStyle/>
          <a:p>
            <a:fld id="{3D9460B2-C6A5-4796-9C5A-BEE607A40BC1}" type="datetime3">
              <a:rPr lang="en-US" sz="1400" smtClean="0">
                <a:solidFill>
                  <a:schemeClr val="bg1"/>
                </a:solidFill>
                <a:latin typeface="Times New Roman" panose="02020603050405020304" pitchFamily="18" charset="0"/>
                <a:cs typeface="Times New Roman" panose="02020603050405020304" pitchFamily="18" charset="0"/>
              </a:rPr>
              <a:t>31 January 2023</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6563C8C-8E96-4D1F-9A00-A64B9014C965}"/>
              </a:ext>
            </a:extLst>
          </p:cNvPr>
          <p:cNvSpPr txBox="1"/>
          <p:nvPr/>
        </p:nvSpPr>
        <p:spPr>
          <a:xfrm>
            <a:off x="4977915" y="636955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F6ED3128-F6DE-440E-AA28-B777A7FE3A78}"/>
              </a:ext>
            </a:extLst>
          </p:cNvPr>
          <p:cNvSpPr>
            <a:spLocks noGrp="1"/>
          </p:cNvSpPr>
          <p:nvPr>
            <p:ph type="sldNum" sz="quarter" idx="12"/>
          </p:nvPr>
        </p:nvSpPr>
        <p:spPr>
          <a:xfrm>
            <a:off x="11226463" y="6385177"/>
            <a:ext cx="695325" cy="365125"/>
          </a:xfrm>
        </p:spPr>
        <p:txBody>
          <a:bodyPr/>
          <a:lstStyle/>
          <a:p>
            <a:fld id="{330EA680-D336-4FF7-8B7A-9848BB0A1C32}" type="slidenum">
              <a:rPr lang="en-US" sz="1400" smtClean="0">
                <a:solidFill>
                  <a:schemeClr val="bg1"/>
                </a:solidFill>
                <a:latin typeface="Times New Roman" panose="02020603050405020304" pitchFamily="18" charset="0"/>
                <a:cs typeface="Times New Roman" panose="02020603050405020304" pitchFamily="18" charset="0"/>
              </a:rPr>
              <a:t>3</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DC2C7A9-D4A1-4383-80D2-2C7D70E3279C}"/>
              </a:ext>
            </a:extLst>
          </p:cNvPr>
          <p:cNvSpPr txBox="1"/>
          <p:nvPr/>
        </p:nvSpPr>
        <p:spPr>
          <a:xfrm>
            <a:off x="732233" y="1084580"/>
            <a:ext cx="10676336" cy="49700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There is no substitute for digital wireless communication in the era of modern science. The fundamental conditions for wireless communication are,</a:t>
            </a:r>
          </a:p>
          <a:p>
            <a:pPr algn="just"/>
            <a:endParaRPr lang="en-US" sz="28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data Transmission rate</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Low latency</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spectral efficiency</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Ultra reliable audio and video transmission</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Flexible synchronization</a:t>
            </a:r>
          </a:p>
        </p:txBody>
      </p:sp>
    </p:spTree>
    <p:extLst>
      <p:ext uri="{BB962C8B-B14F-4D97-AF65-F5344CB8AC3E}">
        <p14:creationId xmlns:p14="http://schemas.microsoft.com/office/powerpoint/2010/main" val="905053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B35F7AF-DEA5-4AC3-BA65-80D2B6286BAF}"/>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E2701163-6915-4653-8F5E-B8A270E81225}"/>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71A6E527-3BBE-48F6-A099-0FD16DFB53AA}"/>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AF81BE72-768A-4EDF-8DA6-1B89EB0CCFF6}"/>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B997459-29AC-41AB-8886-6E784BDBF9F9}"/>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2033B295-30FE-423F-9F50-D35A853CB533}"/>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EE56CD32-5019-416F-943B-AB6D8EA01719}"/>
                </a:ext>
              </a:extLst>
            </p:cNvPr>
            <p:cNvSpPr txBox="1"/>
            <p:nvPr/>
          </p:nvSpPr>
          <p:spPr>
            <a:xfrm>
              <a:off x="3891840" y="0"/>
              <a:ext cx="5103644"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a:t>
              </a:r>
            </a:p>
          </p:txBody>
        </p:sp>
      </p:grpSp>
      <p:sp>
        <p:nvSpPr>
          <p:cNvPr id="11" name="Rectangle 10">
            <a:extLst>
              <a:ext uri="{FF2B5EF4-FFF2-40B4-BE49-F238E27FC236}">
                <a16:creationId xmlns:a16="http://schemas.microsoft.com/office/drawing/2014/main" id="{D37E1ED5-7893-4DBE-BE49-41B841AEE8F9}"/>
              </a:ext>
            </a:extLst>
          </p:cNvPr>
          <p:cNvSpPr/>
          <p:nvPr/>
        </p:nvSpPr>
        <p:spPr>
          <a:xfrm>
            <a:off x="3048" y="6281989"/>
            <a:ext cx="12188952"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F2673EE1-AB5C-4016-AEFD-2F09FA511354}"/>
              </a:ext>
            </a:extLst>
          </p:cNvPr>
          <p:cNvSpPr>
            <a:spLocks noGrp="1"/>
          </p:cNvSpPr>
          <p:nvPr>
            <p:ph type="dt" sz="half" idx="10"/>
          </p:nvPr>
        </p:nvSpPr>
        <p:spPr>
          <a:xfrm>
            <a:off x="129775" y="6378636"/>
            <a:ext cx="1838325" cy="365125"/>
          </a:xfrm>
        </p:spPr>
        <p:txBody>
          <a:bodyPr/>
          <a:lstStyle/>
          <a:p>
            <a:fld id="{3D9460B2-C6A5-4796-9C5A-BEE607A40BC1}" type="datetime3">
              <a:rPr lang="en-US" sz="1400" smtClean="0">
                <a:solidFill>
                  <a:schemeClr val="bg1"/>
                </a:solidFill>
                <a:latin typeface="Times New Roman" panose="02020603050405020304" pitchFamily="18" charset="0"/>
                <a:cs typeface="Times New Roman" panose="02020603050405020304" pitchFamily="18" charset="0"/>
              </a:rPr>
              <a:t>31 January 2023</a:t>
            </a:fld>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8DFC4E4-9AD2-4DE1-8947-50F71A0B5025}"/>
              </a:ext>
            </a:extLst>
          </p:cNvPr>
          <p:cNvSpPr>
            <a:spLocks noGrp="1"/>
          </p:cNvSpPr>
          <p:nvPr>
            <p:ph type="sldNum" sz="quarter" idx="12"/>
          </p:nvPr>
        </p:nvSpPr>
        <p:spPr>
          <a:xfrm>
            <a:off x="11443100" y="6378635"/>
            <a:ext cx="619125" cy="365125"/>
          </a:xfrm>
        </p:spPr>
        <p:txBody>
          <a:bodyPr/>
          <a:lstStyle/>
          <a:p>
            <a:r>
              <a:rPr lang="en-US" sz="1400" dirty="0">
                <a:solidFill>
                  <a:schemeClr val="bg1"/>
                </a:solidFill>
                <a:latin typeface="Times New Roman" panose="02020603050405020304" pitchFamily="18" charset="0"/>
                <a:cs typeface="Times New Roman" panose="02020603050405020304" pitchFamily="18" charset="0"/>
              </a:rPr>
              <a:t>5</a:t>
            </a:r>
          </a:p>
        </p:txBody>
      </p:sp>
      <p:sp>
        <p:nvSpPr>
          <p:cNvPr id="12" name="TextBox 11">
            <a:extLst>
              <a:ext uri="{FF2B5EF4-FFF2-40B4-BE49-F238E27FC236}">
                <a16:creationId xmlns:a16="http://schemas.microsoft.com/office/drawing/2014/main" id="{38C872BC-60AB-43B9-9E9D-1D98E17A62AB}"/>
              </a:ext>
            </a:extLst>
          </p:cNvPr>
          <p:cNvSpPr txBox="1"/>
          <p:nvPr/>
        </p:nvSpPr>
        <p:spPr>
          <a:xfrm>
            <a:off x="4873793" y="6343650"/>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13" name="TextBox 12">
            <a:extLst>
              <a:ext uri="{FF2B5EF4-FFF2-40B4-BE49-F238E27FC236}">
                <a16:creationId xmlns:a16="http://schemas.microsoft.com/office/drawing/2014/main" id="{958187CA-CFDA-430A-9958-8A5F22A0F2DC}"/>
              </a:ext>
            </a:extLst>
          </p:cNvPr>
          <p:cNvSpPr txBox="1"/>
          <p:nvPr/>
        </p:nvSpPr>
        <p:spPr>
          <a:xfrm>
            <a:off x="1201905" y="1057275"/>
            <a:ext cx="100584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Some multiple access schemes have been developed to address the requirements of wireless communication. Such as</a:t>
            </a:r>
          </a:p>
        </p:txBody>
      </p:sp>
      <p:pic>
        <p:nvPicPr>
          <p:cNvPr id="14" name="Picture 13">
            <a:extLst>
              <a:ext uri="{FF2B5EF4-FFF2-40B4-BE49-F238E27FC236}">
                <a16:creationId xmlns:a16="http://schemas.microsoft.com/office/drawing/2014/main" id="{95D8B144-6CF4-458A-9CB3-746EC8D64AFF}"/>
              </a:ext>
            </a:extLst>
          </p:cNvPr>
          <p:cNvPicPr/>
          <p:nvPr/>
        </p:nvPicPr>
        <p:blipFill>
          <a:blip r:embed="rId3"/>
          <a:stretch>
            <a:fillRect/>
          </a:stretch>
        </p:blipFill>
        <p:spPr>
          <a:xfrm>
            <a:off x="1706163" y="2011382"/>
            <a:ext cx="8628461" cy="4008755"/>
          </a:xfrm>
          <a:prstGeom prst="rect">
            <a:avLst/>
          </a:prstGeom>
        </p:spPr>
      </p:pic>
    </p:spTree>
    <p:extLst>
      <p:ext uri="{BB962C8B-B14F-4D97-AF65-F5344CB8AC3E}">
        <p14:creationId xmlns:p14="http://schemas.microsoft.com/office/powerpoint/2010/main" val="236528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489E624-EC11-4600-B4C0-C0AF2A6E64E6}"/>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A8E12182-4102-40A7-821C-7D8E0FB453BF}"/>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C23A8FAD-B505-47AD-ADF4-A838AD02D9E0}"/>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5A1900D5-EBED-4ABC-89A7-E40A5421AA4F}"/>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B669D1-F83B-4D3C-B9FB-8D98F443CECF}"/>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5C4C6E68-A870-46CE-B91B-930C6F1B5DEF}"/>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955053D3-BC07-4835-8126-43B1C5239D5D}"/>
                </a:ext>
              </a:extLst>
            </p:cNvPr>
            <p:cNvSpPr txBox="1"/>
            <p:nvPr/>
          </p:nvSpPr>
          <p:spPr>
            <a:xfrm>
              <a:off x="3598088" y="53026"/>
              <a:ext cx="5341769"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OFDM</a:t>
              </a:r>
            </a:p>
          </p:txBody>
        </p:sp>
      </p:grpSp>
      <p:sp>
        <p:nvSpPr>
          <p:cNvPr id="11" name="Rectangle 10">
            <a:extLst>
              <a:ext uri="{FF2B5EF4-FFF2-40B4-BE49-F238E27FC236}">
                <a16:creationId xmlns:a16="http://schemas.microsoft.com/office/drawing/2014/main" id="{DB462C02-0E52-421D-AF51-54792EADB927}"/>
              </a:ext>
            </a:extLst>
          </p:cNvPr>
          <p:cNvSpPr/>
          <p:nvPr/>
        </p:nvSpPr>
        <p:spPr>
          <a:xfrm>
            <a:off x="-1" y="6356350"/>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385BA112-62AF-4C1B-8118-EA73700C341C}"/>
              </a:ext>
            </a:extLst>
          </p:cNvPr>
          <p:cNvSpPr>
            <a:spLocks noGrp="1"/>
          </p:cNvSpPr>
          <p:nvPr>
            <p:ph type="dt" sz="half" idx="10"/>
          </p:nvPr>
        </p:nvSpPr>
        <p:spPr>
          <a:xfrm>
            <a:off x="210738" y="6439849"/>
            <a:ext cx="1676400" cy="365125"/>
          </a:xfrm>
        </p:spPr>
        <p:txBody>
          <a:bodyPr/>
          <a:lstStyle/>
          <a:p>
            <a:fld id="{3D9460B2-C6A5-4796-9C5A-BEE607A40BC1}" type="datetime3">
              <a:rPr lang="en-US" smtClean="0">
                <a:solidFill>
                  <a:schemeClr val="bg1"/>
                </a:solidFill>
                <a:latin typeface="Times New Roman" panose="02020603050405020304" pitchFamily="18" charset="0"/>
                <a:cs typeface="Times New Roman" panose="02020603050405020304" pitchFamily="18" charset="0"/>
              </a:rPr>
              <a:t>31 January 2023</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C9240C4-38BA-4214-8D6F-A41DE4DC2F74}"/>
              </a:ext>
            </a:extLst>
          </p:cNvPr>
          <p:cNvSpPr txBox="1"/>
          <p:nvPr/>
        </p:nvSpPr>
        <p:spPr>
          <a:xfrm>
            <a:off x="4911661" y="640486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2EF38D7A-65CB-4ACF-9C10-69B826BDC77F}"/>
              </a:ext>
            </a:extLst>
          </p:cNvPr>
          <p:cNvSpPr>
            <a:spLocks noGrp="1"/>
          </p:cNvSpPr>
          <p:nvPr>
            <p:ph type="sldNum" sz="quarter" idx="12"/>
          </p:nvPr>
        </p:nvSpPr>
        <p:spPr>
          <a:xfrm>
            <a:off x="10691812" y="6422356"/>
            <a:ext cx="1323975" cy="365125"/>
          </a:xfrm>
        </p:spPr>
        <p:txBody>
          <a:bodyPr/>
          <a:lstStyle/>
          <a:p>
            <a:fld id="{330EA680-D336-4FF7-8B7A-9848BB0A1C32}" type="slidenum">
              <a:rPr lang="en-US" smtClean="0">
                <a:solidFill>
                  <a:schemeClr val="bg1"/>
                </a:solidFill>
                <a:latin typeface="Times New Roman" panose="02020603050405020304" pitchFamily="18" charset="0"/>
                <a:cs typeface="Times New Roman" panose="02020603050405020304" pitchFamily="18" charset="0"/>
              </a:rPr>
              <a:t>5</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C61C060-681C-4052-B7A8-CBB2CA22C4C2}"/>
              </a:ext>
            </a:extLst>
          </p:cNvPr>
          <p:cNvSpPr txBox="1"/>
          <p:nvPr/>
        </p:nvSpPr>
        <p:spPr>
          <a:xfrm>
            <a:off x="1048938" y="915609"/>
            <a:ext cx="10304862"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Instead of using a single Wideband channel frequency, OFDM distributes a single information stream across a number of closely spaced narrowband subchannel frequencies. OFDM is a popular modulation technique of 4G wireless communication.</a:t>
            </a:r>
          </a:p>
        </p:txBody>
      </p:sp>
      <p:sp>
        <p:nvSpPr>
          <p:cNvPr id="14" name="TextBox 13">
            <a:extLst>
              <a:ext uri="{FF2B5EF4-FFF2-40B4-BE49-F238E27FC236}">
                <a16:creationId xmlns:a16="http://schemas.microsoft.com/office/drawing/2014/main" id="{2F84EE00-D965-4537-9EAF-2E46ED59DD9B}"/>
              </a:ext>
            </a:extLst>
          </p:cNvPr>
          <p:cNvSpPr txBox="1"/>
          <p:nvPr/>
        </p:nvSpPr>
        <p:spPr>
          <a:xfrm>
            <a:off x="1067989" y="3085866"/>
            <a:ext cx="5162454"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Robust against multi path fading</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Robust against inter-symbol-interference (ISI)</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spectral efficiency</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Efficient implementation using FFT</a:t>
            </a:r>
          </a:p>
        </p:txBody>
      </p:sp>
      <p:sp>
        <p:nvSpPr>
          <p:cNvPr id="15" name="TextBox 14">
            <a:extLst>
              <a:ext uri="{FF2B5EF4-FFF2-40B4-BE49-F238E27FC236}">
                <a16:creationId xmlns:a16="http://schemas.microsoft.com/office/drawing/2014/main" id="{125F5A57-390E-4BB4-86BC-5DCFD37E3718}"/>
              </a:ext>
            </a:extLst>
          </p:cNvPr>
          <p:cNvSpPr txBox="1"/>
          <p:nvPr/>
        </p:nvSpPr>
        <p:spPr>
          <a:xfrm>
            <a:off x="6740461" y="3152853"/>
            <a:ext cx="4622864"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Sensitive to Doppler shift</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peak-to-average-power ratio (PAPR)</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Sensitive to frequency synchronization problems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Poor synchronization</a:t>
            </a:r>
          </a:p>
        </p:txBody>
      </p:sp>
      <p:sp>
        <p:nvSpPr>
          <p:cNvPr id="16" name="TextBox 15">
            <a:extLst>
              <a:ext uri="{FF2B5EF4-FFF2-40B4-BE49-F238E27FC236}">
                <a16:creationId xmlns:a16="http://schemas.microsoft.com/office/drawing/2014/main" id="{ED9E4165-3865-4C63-95B4-506F457B976F}"/>
              </a:ext>
            </a:extLst>
          </p:cNvPr>
          <p:cNvSpPr txBox="1"/>
          <p:nvPr/>
        </p:nvSpPr>
        <p:spPr>
          <a:xfrm>
            <a:off x="1048938" y="917421"/>
            <a:ext cx="10304862"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Instead of using a single Wideband channel frequency, OFDM distributes a single information stream across a number of closely spaced narrowband subchannel frequencies. OFDM is a popular modulation technique of 4G wireless communication.</a:t>
            </a:r>
          </a:p>
        </p:txBody>
      </p:sp>
    </p:spTree>
    <p:extLst>
      <p:ext uri="{BB962C8B-B14F-4D97-AF65-F5344CB8AC3E}">
        <p14:creationId xmlns:p14="http://schemas.microsoft.com/office/powerpoint/2010/main" val="15904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A52F41F-CA6B-4BCC-9817-90E862BBD6C9}"/>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B5413049-F99F-480E-9AA3-84F264ACC3C7}"/>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379C2BF8-4051-4BC9-93A6-3C3A36E3CD19}"/>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88FD2F72-CAE0-4AFA-AD5E-749780B25B83}"/>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C80951C-8EFA-4C8E-B91B-9A0DD95D8841}"/>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C75A924E-3BCA-49AE-AC25-457A97648361}"/>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50EAF583-3254-420E-B602-969F51A950C6}"/>
                </a:ext>
              </a:extLst>
            </p:cNvPr>
            <p:cNvSpPr txBox="1"/>
            <p:nvPr/>
          </p:nvSpPr>
          <p:spPr>
            <a:xfrm>
              <a:off x="3702863" y="43903"/>
              <a:ext cx="5341769"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OFDMA</a:t>
              </a:r>
            </a:p>
          </p:txBody>
        </p:sp>
      </p:grpSp>
      <p:sp>
        <p:nvSpPr>
          <p:cNvPr id="11" name="Rectangle 10">
            <a:extLst>
              <a:ext uri="{FF2B5EF4-FFF2-40B4-BE49-F238E27FC236}">
                <a16:creationId xmlns:a16="http://schemas.microsoft.com/office/drawing/2014/main" id="{8121BF8A-51BC-435D-820C-FC3BC2FFEA07}"/>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D698BF03-AD32-423F-BC3E-429BB1AD4BDD}"/>
              </a:ext>
            </a:extLst>
          </p:cNvPr>
          <p:cNvSpPr>
            <a:spLocks noGrp="1"/>
          </p:cNvSpPr>
          <p:nvPr>
            <p:ph type="dt" sz="half" idx="10"/>
          </p:nvPr>
        </p:nvSpPr>
        <p:spPr>
          <a:xfrm>
            <a:off x="377425" y="6437682"/>
            <a:ext cx="1857375" cy="365125"/>
          </a:xfrm>
        </p:spPr>
        <p:txBody>
          <a:bodyPr/>
          <a:lstStyle/>
          <a:p>
            <a:fld id="{3D9460B2-C6A5-4796-9C5A-BEE607A40BC1}" type="datetime3">
              <a:rPr lang="en-US" smtClean="0">
                <a:solidFill>
                  <a:schemeClr val="bg1"/>
                </a:solidFill>
                <a:latin typeface="Times New Roman" panose="02020603050405020304" pitchFamily="18" charset="0"/>
                <a:cs typeface="Times New Roman" panose="02020603050405020304" pitchFamily="18" charset="0"/>
              </a:rPr>
              <a:t>31 January 2023</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D5DD4A4-53A8-4D71-BDFD-DFB6B58E5B89}"/>
              </a:ext>
            </a:extLst>
          </p:cNvPr>
          <p:cNvSpPr txBox="1"/>
          <p:nvPr/>
        </p:nvSpPr>
        <p:spPr>
          <a:xfrm>
            <a:off x="5016436" y="6402696"/>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3A15431B-D96B-418A-912D-CD0F530A019F}"/>
              </a:ext>
            </a:extLst>
          </p:cNvPr>
          <p:cNvSpPr>
            <a:spLocks noGrp="1"/>
          </p:cNvSpPr>
          <p:nvPr>
            <p:ph type="sldNum" sz="quarter" idx="12"/>
          </p:nvPr>
        </p:nvSpPr>
        <p:spPr>
          <a:xfrm>
            <a:off x="10801350" y="6437681"/>
            <a:ext cx="1304925" cy="365125"/>
          </a:xfrm>
        </p:spPr>
        <p:txBody>
          <a:bodyPr/>
          <a:lstStyle/>
          <a:p>
            <a:fld id="{330EA680-D336-4FF7-8B7A-9848BB0A1C32}" type="slidenum">
              <a:rPr lang="en-US" smtClean="0">
                <a:solidFill>
                  <a:schemeClr val="bg1"/>
                </a:solidFill>
                <a:latin typeface="Times New Roman" panose="02020603050405020304" pitchFamily="18" charset="0"/>
                <a:cs typeface="Times New Roman" panose="02020603050405020304" pitchFamily="18" charset="0"/>
              </a:rPr>
              <a:t>6</a:t>
            </a:fld>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CC0157F-BCDA-45DA-8CA6-4CDCA3737B91}"/>
              </a:ext>
            </a:extLst>
          </p:cNvPr>
          <p:cNvSpPr txBox="1"/>
          <p:nvPr/>
        </p:nvSpPr>
        <p:spPr>
          <a:xfrm>
            <a:off x="732233" y="1011136"/>
            <a:ext cx="10696575" cy="181588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Essentially, OFDMA is an application of OFDM for multiple users. In order to accommodate numerous users—even those with significantly different use patterns or data loads—it allocates in both the time domain and the frequency domain.</a:t>
            </a:r>
          </a:p>
        </p:txBody>
      </p:sp>
      <p:sp>
        <p:nvSpPr>
          <p:cNvPr id="14" name="TextBox 13">
            <a:extLst>
              <a:ext uri="{FF2B5EF4-FFF2-40B4-BE49-F238E27FC236}">
                <a16:creationId xmlns:a16="http://schemas.microsoft.com/office/drawing/2014/main" id="{0619D904-E7A3-405E-9746-07BCAE7BD0A3}"/>
              </a:ext>
            </a:extLst>
          </p:cNvPr>
          <p:cNvSpPr txBox="1"/>
          <p:nvPr/>
        </p:nvSpPr>
        <p:spPr>
          <a:xfrm>
            <a:off x="990501" y="2903839"/>
            <a:ext cx="4389837"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Increased channel capacity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Improved signal quality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Reduced interference</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Efficient implementation using FFT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 spectral efficiency</a:t>
            </a:r>
          </a:p>
        </p:txBody>
      </p:sp>
      <p:sp>
        <p:nvSpPr>
          <p:cNvPr id="15" name="TextBox 14">
            <a:extLst>
              <a:ext uri="{FF2B5EF4-FFF2-40B4-BE49-F238E27FC236}">
                <a16:creationId xmlns:a16="http://schemas.microsoft.com/office/drawing/2014/main" id="{BEAD71F8-92CC-4D49-B8B6-EC523333E842}"/>
              </a:ext>
            </a:extLst>
          </p:cNvPr>
          <p:cNvSpPr txBox="1"/>
          <p:nvPr/>
        </p:nvSpPr>
        <p:spPr>
          <a:xfrm>
            <a:off x="6849713" y="2891026"/>
            <a:ext cx="4389837"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Increased channel capacity</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Improved signal quality</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Poor synchronization</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Co-channel interference is more complex than CDMA</a:t>
            </a:r>
          </a:p>
        </p:txBody>
      </p:sp>
    </p:spTree>
    <p:extLst>
      <p:ext uri="{BB962C8B-B14F-4D97-AF65-F5344CB8AC3E}">
        <p14:creationId xmlns:p14="http://schemas.microsoft.com/office/powerpoint/2010/main" val="353617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18B4AB7-AC3C-4085-9A4A-62DF8DDA1936}"/>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DCA16796-0E0F-4DB9-8396-087621A76892}"/>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8BBF6819-23B4-48E1-9308-4BC608294B09}"/>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251B7180-BB6E-4ABC-80B3-DB3E31DC06B5}"/>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E6E6AE-D6CF-4CDF-BDDD-A15B75E05AE3}"/>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8B90B368-BB30-4A59-A119-87986A3C863D}"/>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EABF0261-AB96-4E4F-A03A-37A07050EA54}"/>
                </a:ext>
              </a:extLst>
            </p:cNvPr>
            <p:cNvSpPr txBox="1"/>
            <p:nvPr/>
          </p:nvSpPr>
          <p:spPr>
            <a:xfrm>
              <a:off x="3581400" y="43903"/>
              <a:ext cx="6222187"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CDMA</a:t>
              </a:r>
            </a:p>
          </p:txBody>
        </p:sp>
      </p:grpSp>
      <p:sp>
        <p:nvSpPr>
          <p:cNvPr id="11" name="Rectangle 10">
            <a:extLst>
              <a:ext uri="{FF2B5EF4-FFF2-40B4-BE49-F238E27FC236}">
                <a16:creationId xmlns:a16="http://schemas.microsoft.com/office/drawing/2014/main" id="{022E7894-93BB-45C6-BE2A-E4CD74383674}"/>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BAA3671E-2B47-4926-B6D0-5ED11BD5ABE0}"/>
              </a:ext>
            </a:extLst>
          </p:cNvPr>
          <p:cNvSpPr>
            <a:spLocks noGrp="1"/>
          </p:cNvSpPr>
          <p:nvPr>
            <p:ph type="dt" sz="half" idx="10"/>
          </p:nvPr>
        </p:nvSpPr>
        <p:spPr>
          <a:xfrm>
            <a:off x="161924" y="6426867"/>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874527CF-966B-4309-A633-3B54AD4C64A6}"/>
              </a:ext>
            </a:extLst>
          </p:cNvPr>
          <p:cNvSpPr>
            <a:spLocks noGrp="1"/>
          </p:cNvSpPr>
          <p:nvPr>
            <p:ph type="sldNum" sz="quarter" idx="12"/>
          </p:nvPr>
        </p:nvSpPr>
        <p:spPr>
          <a:xfrm>
            <a:off x="10591800" y="6426866"/>
            <a:ext cx="1438276" cy="365125"/>
          </a:xfrm>
        </p:spPr>
        <p:txBody>
          <a:bodyPr/>
          <a:lstStyle/>
          <a:p>
            <a:fld id="{330EA680-D336-4FF7-8B7A-9848BB0A1C32}" type="slidenum">
              <a:rPr lang="en-US" smtClean="0">
                <a:solidFill>
                  <a:schemeClr val="bg1"/>
                </a:solidFill>
              </a:rPr>
              <a:t>7</a:t>
            </a:fld>
            <a:endParaRPr lang="en-US" dirty="0">
              <a:solidFill>
                <a:schemeClr val="bg1"/>
              </a:solidFill>
            </a:endParaRPr>
          </a:p>
        </p:txBody>
      </p:sp>
      <p:sp>
        <p:nvSpPr>
          <p:cNvPr id="12" name="TextBox 11">
            <a:extLst>
              <a:ext uri="{FF2B5EF4-FFF2-40B4-BE49-F238E27FC236}">
                <a16:creationId xmlns:a16="http://schemas.microsoft.com/office/drawing/2014/main" id="{096F349E-2DF4-45B2-9063-9AC8394076DF}"/>
              </a:ext>
            </a:extLst>
          </p:cNvPr>
          <p:cNvSpPr txBox="1"/>
          <p:nvPr/>
        </p:nvSpPr>
        <p:spPr>
          <a:xfrm>
            <a:off x="5130736" y="6391881"/>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Tree>
    <p:extLst>
      <p:ext uri="{BB962C8B-B14F-4D97-AF65-F5344CB8AC3E}">
        <p14:creationId xmlns:p14="http://schemas.microsoft.com/office/powerpoint/2010/main" val="329264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120E94-70C2-4D50-B017-A0D60C18DD0B}"/>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A9EDA2A5-E823-4932-8D9B-0FD5B6C4772B}"/>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F6725793-DED2-4E45-86BE-4E80FB71369B}"/>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CA7F1466-0E77-4067-84D2-C8B4AC9361B1}"/>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331ABF1-B122-4B5D-90F0-E2EFDA442B2A}"/>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A0171A88-7D19-4246-A2D0-8F954A45EF22}"/>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4F331A8F-067A-4432-9286-5BAF7935C288}"/>
                </a:ext>
              </a:extLst>
            </p:cNvPr>
            <p:cNvSpPr txBox="1"/>
            <p:nvPr/>
          </p:nvSpPr>
          <p:spPr>
            <a:xfrm>
              <a:off x="3581400" y="43903"/>
              <a:ext cx="6222187"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LDS-CDMA</a:t>
              </a:r>
            </a:p>
          </p:txBody>
        </p:sp>
      </p:grpSp>
      <p:sp>
        <p:nvSpPr>
          <p:cNvPr id="11" name="Rectangle 10">
            <a:extLst>
              <a:ext uri="{FF2B5EF4-FFF2-40B4-BE49-F238E27FC236}">
                <a16:creationId xmlns:a16="http://schemas.microsoft.com/office/drawing/2014/main" id="{102DD59F-0EE0-403B-80B2-F71E3655DAB6}"/>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FDF0A89-5335-4EF9-9CC1-B6E25C2CBA89}"/>
              </a:ext>
            </a:extLst>
          </p:cNvPr>
          <p:cNvSpPr txBox="1"/>
          <p:nvPr/>
        </p:nvSpPr>
        <p:spPr>
          <a:xfrm>
            <a:off x="4740211" y="6426110"/>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2" name="Date Placeholder 1">
            <a:extLst>
              <a:ext uri="{FF2B5EF4-FFF2-40B4-BE49-F238E27FC236}">
                <a16:creationId xmlns:a16="http://schemas.microsoft.com/office/drawing/2014/main" id="{C533D12E-3BD2-4168-8A5A-9D37B71A4B95}"/>
              </a:ext>
            </a:extLst>
          </p:cNvPr>
          <p:cNvSpPr>
            <a:spLocks noGrp="1"/>
          </p:cNvSpPr>
          <p:nvPr>
            <p:ph type="dt" sz="half" idx="10"/>
          </p:nvPr>
        </p:nvSpPr>
        <p:spPr>
          <a:xfrm>
            <a:off x="114300" y="6448335"/>
            <a:ext cx="2743200"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3" name="Slide Number Placeholder 2">
            <a:extLst>
              <a:ext uri="{FF2B5EF4-FFF2-40B4-BE49-F238E27FC236}">
                <a16:creationId xmlns:a16="http://schemas.microsoft.com/office/drawing/2014/main" id="{4CB820BF-CAE6-4C10-93D0-0D88AF5A0ED9}"/>
              </a:ext>
            </a:extLst>
          </p:cNvPr>
          <p:cNvSpPr>
            <a:spLocks noGrp="1"/>
          </p:cNvSpPr>
          <p:nvPr>
            <p:ph type="sldNum" sz="quarter" idx="12"/>
          </p:nvPr>
        </p:nvSpPr>
        <p:spPr>
          <a:xfrm>
            <a:off x="10858500" y="6426867"/>
            <a:ext cx="1200150" cy="365125"/>
          </a:xfrm>
        </p:spPr>
        <p:txBody>
          <a:bodyPr/>
          <a:lstStyle/>
          <a:p>
            <a:fld id="{330EA680-D336-4FF7-8B7A-9848BB0A1C32}"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363454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6877344-C441-4F0A-AF09-6A4A2D35A2DB}"/>
              </a:ext>
            </a:extLst>
          </p:cNvPr>
          <p:cNvGrpSpPr/>
          <p:nvPr/>
        </p:nvGrpSpPr>
        <p:grpSpPr>
          <a:xfrm>
            <a:off x="-1" y="0"/>
            <a:ext cx="12192001" cy="857250"/>
            <a:chOff x="-1" y="0"/>
            <a:chExt cx="12192001" cy="857250"/>
          </a:xfrm>
        </p:grpSpPr>
        <p:sp>
          <p:nvSpPr>
            <p:cNvPr id="5" name="Rectangle 4">
              <a:extLst>
                <a:ext uri="{FF2B5EF4-FFF2-40B4-BE49-F238E27FC236}">
                  <a16:creationId xmlns:a16="http://schemas.microsoft.com/office/drawing/2014/main" id="{A5B68D6A-E50F-4D3D-B826-113079FD2379}"/>
                </a:ext>
              </a:extLst>
            </p:cNvPr>
            <p:cNvSpPr/>
            <p:nvPr/>
          </p:nvSpPr>
          <p:spPr>
            <a:xfrm>
              <a:off x="0" y="0"/>
              <a:ext cx="12192000" cy="8572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6BA718DD-AEA7-47A6-921D-81B7C706DE7B}"/>
                </a:ext>
              </a:extLst>
            </p:cNvPr>
            <p:cNvSpPr/>
            <p:nvPr/>
          </p:nvSpPr>
          <p:spPr>
            <a:xfrm>
              <a:off x="-1" y="0"/>
              <a:ext cx="1533525" cy="85725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Pentagon 6">
              <a:extLst>
                <a:ext uri="{FF2B5EF4-FFF2-40B4-BE49-F238E27FC236}">
                  <a16:creationId xmlns:a16="http://schemas.microsoft.com/office/drawing/2014/main" id="{F291E8D0-9BFF-46EF-9AD6-CD26A6566CB2}"/>
                </a:ext>
              </a:extLst>
            </p:cNvPr>
            <p:cNvSpPr/>
            <p:nvPr/>
          </p:nvSpPr>
          <p:spPr>
            <a:xfrm>
              <a:off x="0" y="0"/>
              <a:ext cx="1464467" cy="857250"/>
            </a:xfrm>
            <a:prstGeom prst="homePlate">
              <a:avLst>
                <a:gd name="adj" fmla="val 54444"/>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19E4753-0097-4D91-9257-C4E72774EF58}"/>
                </a:ext>
              </a:extLst>
            </p:cNvPr>
            <p:cNvSpPr txBox="1"/>
            <p:nvPr/>
          </p:nvSpPr>
          <p:spPr>
            <a:xfrm>
              <a:off x="239313" y="197792"/>
              <a:ext cx="80962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ECE</a:t>
              </a:r>
            </a:p>
          </p:txBody>
        </p:sp>
        <p:pic>
          <p:nvPicPr>
            <p:cNvPr id="9" name="Picture 8">
              <a:extLst>
                <a:ext uri="{FF2B5EF4-FFF2-40B4-BE49-F238E27FC236}">
                  <a16:creationId xmlns:a16="http://schemas.microsoft.com/office/drawing/2014/main" id="{2CB8FA16-00DA-4B3C-89A3-F48CBD2EF276}"/>
                </a:ext>
              </a:extLst>
            </p:cNvPr>
            <p:cNvPicPr>
              <a:picLocks noChangeAspect="1"/>
            </p:cNvPicPr>
            <p:nvPr/>
          </p:nvPicPr>
          <p:blipFill>
            <a:blip r:embed="rId2"/>
            <a:stretch>
              <a:fillRect/>
            </a:stretch>
          </p:blipFill>
          <p:spPr>
            <a:xfrm>
              <a:off x="11353800" y="0"/>
              <a:ext cx="838200" cy="857250"/>
            </a:xfrm>
            <a:prstGeom prst="rect">
              <a:avLst/>
            </a:prstGeom>
          </p:spPr>
        </p:pic>
        <p:sp>
          <p:nvSpPr>
            <p:cNvPr id="10" name="TextBox 9">
              <a:extLst>
                <a:ext uri="{FF2B5EF4-FFF2-40B4-BE49-F238E27FC236}">
                  <a16:creationId xmlns:a16="http://schemas.microsoft.com/office/drawing/2014/main" id="{3D7F4E8D-A3AD-495F-BEC8-621CE359709B}"/>
                </a:ext>
              </a:extLst>
            </p:cNvPr>
            <p:cNvSpPr txBox="1"/>
            <p:nvPr/>
          </p:nvSpPr>
          <p:spPr>
            <a:xfrm>
              <a:off x="3581400" y="43903"/>
              <a:ext cx="6222187" cy="769441"/>
            </a:xfrm>
            <a:prstGeom prst="rect">
              <a:avLst/>
            </a:prstGeom>
            <a:noFill/>
          </p:spPr>
          <p:txBody>
            <a:bodyPr wrap="square" rtlCol="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Introduction: SCMA</a:t>
              </a:r>
            </a:p>
          </p:txBody>
        </p:sp>
      </p:grpSp>
      <p:sp>
        <p:nvSpPr>
          <p:cNvPr id="11" name="Rectangle 10">
            <a:extLst>
              <a:ext uri="{FF2B5EF4-FFF2-40B4-BE49-F238E27FC236}">
                <a16:creationId xmlns:a16="http://schemas.microsoft.com/office/drawing/2014/main" id="{EEDC7721-ED49-4B32-9E11-F0E89D8E0FEB}"/>
              </a:ext>
            </a:extLst>
          </p:cNvPr>
          <p:cNvSpPr/>
          <p:nvPr/>
        </p:nvSpPr>
        <p:spPr>
          <a:xfrm>
            <a:off x="3048" y="6360861"/>
            <a:ext cx="12188952" cy="49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784B44BC-0F3B-4B79-A383-D69F22CDE313}"/>
              </a:ext>
            </a:extLst>
          </p:cNvPr>
          <p:cNvSpPr>
            <a:spLocks noGrp="1"/>
          </p:cNvSpPr>
          <p:nvPr>
            <p:ph type="dt" sz="half" idx="10"/>
          </p:nvPr>
        </p:nvSpPr>
        <p:spPr>
          <a:xfrm>
            <a:off x="192879" y="6426867"/>
            <a:ext cx="2219325" cy="365125"/>
          </a:xfrm>
        </p:spPr>
        <p:txBody>
          <a:bodyPr/>
          <a:lstStyle/>
          <a:p>
            <a:fld id="{3D9460B2-C6A5-4796-9C5A-BEE607A40BC1}" type="datetime3">
              <a:rPr lang="en-US" smtClean="0">
                <a:solidFill>
                  <a:schemeClr val="bg1"/>
                </a:solidFill>
              </a:rPr>
              <a:t>31 January 2023</a:t>
            </a:fld>
            <a:endParaRPr lang="en-US" dirty="0">
              <a:solidFill>
                <a:schemeClr val="bg1"/>
              </a:solidFill>
            </a:endParaRPr>
          </a:p>
        </p:txBody>
      </p:sp>
      <p:sp>
        <p:nvSpPr>
          <p:cNvPr id="12" name="TextBox 11">
            <a:extLst>
              <a:ext uri="{FF2B5EF4-FFF2-40B4-BE49-F238E27FC236}">
                <a16:creationId xmlns:a16="http://schemas.microsoft.com/office/drawing/2014/main" id="{0BC1E805-C872-4A7C-AEEE-DBA3DB9D9BAC}"/>
              </a:ext>
            </a:extLst>
          </p:cNvPr>
          <p:cNvSpPr txBox="1"/>
          <p:nvPr/>
        </p:nvSpPr>
        <p:spPr>
          <a:xfrm>
            <a:off x="5245036" y="6409374"/>
            <a:ext cx="2714625" cy="400110"/>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ECE@KU</a:t>
            </a:r>
          </a:p>
        </p:txBody>
      </p:sp>
      <p:sp>
        <p:nvSpPr>
          <p:cNvPr id="3" name="Slide Number Placeholder 2">
            <a:extLst>
              <a:ext uri="{FF2B5EF4-FFF2-40B4-BE49-F238E27FC236}">
                <a16:creationId xmlns:a16="http://schemas.microsoft.com/office/drawing/2014/main" id="{5AC327CF-A1FB-40D3-A85D-E41DF169E18C}"/>
              </a:ext>
            </a:extLst>
          </p:cNvPr>
          <p:cNvSpPr>
            <a:spLocks noGrp="1"/>
          </p:cNvSpPr>
          <p:nvPr>
            <p:ph type="sldNum" sz="quarter" idx="12"/>
          </p:nvPr>
        </p:nvSpPr>
        <p:spPr>
          <a:xfrm>
            <a:off x="11177587" y="6426867"/>
            <a:ext cx="866775" cy="365125"/>
          </a:xfrm>
        </p:spPr>
        <p:txBody>
          <a:bodyPr/>
          <a:lstStyle/>
          <a:p>
            <a:fld id="{330EA680-D336-4FF7-8B7A-9848BB0A1C32}" type="slidenum">
              <a:rPr lang="en-US" smtClean="0">
                <a:solidFill>
                  <a:schemeClr val="bg1"/>
                </a:solidFill>
                <a:latin typeface="Times New Roman" panose="02020603050405020304" pitchFamily="18" charset="0"/>
                <a:cs typeface="Times New Roman" panose="02020603050405020304" pitchFamily="18" charset="0"/>
              </a:rPr>
              <a:t>9</a:t>
            </a:fld>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7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4905</TotalTime>
  <Words>836</Words>
  <Application>Microsoft Office PowerPoint</Application>
  <PresentationFormat>Widescreen</PresentationFormat>
  <Paragraphs>227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Arif Ar Rafi</dc:creator>
  <cp:lastModifiedBy>shatu karmokar</cp:lastModifiedBy>
  <cp:revision>463</cp:revision>
  <dcterms:created xsi:type="dcterms:W3CDTF">2021-11-12T04:24:27Z</dcterms:created>
  <dcterms:modified xsi:type="dcterms:W3CDTF">2023-01-30T19:37:04Z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