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6858000" cy="9144000"/>
  <p:defaultTextStyle>
    <a:defPPr>
      <a:defRPr lang="zh-CN"/>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730"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weikai" userId="2a7a552e4c886a35" providerId="LiveId" clId="{8AAC2025-D81E-46AC-8513-18AE3723A578}"/>
    <pc:docChg chg="modSld">
      <pc:chgData name="lee weikai" userId="2a7a552e4c886a35" providerId="LiveId" clId="{8AAC2025-D81E-46AC-8513-18AE3723A578}" dt="2020-11-29T16:17:15.091" v="8" actId="1076"/>
      <pc:docMkLst>
        <pc:docMk/>
      </pc:docMkLst>
      <pc:sldChg chg="modSp">
        <pc:chgData name="lee weikai" userId="2a7a552e4c886a35" providerId="LiveId" clId="{8AAC2025-D81E-46AC-8513-18AE3723A578}" dt="2020-11-29T16:17:15.091" v="8" actId="1076"/>
        <pc:sldMkLst>
          <pc:docMk/>
          <pc:sldMk cId="1988027533" sldId="256"/>
        </pc:sldMkLst>
        <pc:picChg chg="mod">
          <ac:chgData name="lee weikai" userId="2a7a552e4c886a35" providerId="LiveId" clId="{8AAC2025-D81E-46AC-8513-18AE3723A578}" dt="2020-11-29T16:17:01.179" v="5" actId="1076"/>
          <ac:picMkLst>
            <pc:docMk/>
            <pc:sldMk cId="1988027533" sldId="256"/>
            <ac:picMk id="2049" creationId="{48697ED1-606E-4980-929E-88C6202222D0}"/>
          </ac:picMkLst>
        </pc:picChg>
        <pc:picChg chg="mod">
          <ac:chgData name="lee weikai" userId="2a7a552e4c886a35" providerId="LiveId" clId="{8AAC2025-D81E-46AC-8513-18AE3723A578}" dt="2020-11-29T16:17:15.091" v="8" actId="1076"/>
          <ac:picMkLst>
            <pc:docMk/>
            <pc:sldMk cId="1988027533" sldId="256"/>
            <ac:picMk id="2050" creationId="{61E9440C-6DB5-4398-8108-57BFC2C15223}"/>
          </ac:picMkLst>
        </pc:picChg>
      </pc:sldChg>
    </pc:docChg>
  </pc:docChgLst>
  <pc:docChgLst>
    <pc:chgData name="lee weikai" userId="2a7a552e4c886a35" providerId="LiveId" clId="{BFA17B61-9657-44AF-B9D1-A2E7174DACCA}"/>
    <pc:docChg chg="custSel addSld delSld modSld">
      <pc:chgData name="lee weikai" userId="2a7a552e4c886a35" providerId="LiveId" clId="{BFA17B61-9657-44AF-B9D1-A2E7174DACCA}" dt="2020-11-29T16:15:32.750" v="9" actId="1076"/>
      <pc:docMkLst>
        <pc:docMk/>
      </pc:docMkLst>
      <pc:sldChg chg="addSp">
        <pc:chgData name="lee weikai" userId="2a7a552e4c886a35" providerId="LiveId" clId="{BFA17B61-9657-44AF-B9D1-A2E7174DACCA}" dt="2020-11-29T16:15:05.258" v="2"/>
        <pc:sldMkLst>
          <pc:docMk/>
          <pc:sldMk cId="1697827588" sldId="256"/>
        </pc:sldMkLst>
        <pc:spChg chg="add">
          <ac:chgData name="lee weikai" userId="2a7a552e4c886a35" providerId="LiveId" clId="{BFA17B61-9657-44AF-B9D1-A2E7174DACCA}" dt="2020-11-29T16:15:05.258" v="2"/>
          <ac:spMkLst>
            <pc:docMk/>
            <pc:sldMk cId="1697827588" sldId="256"/>
            <ac:spMk id="2" creationId="{14EC7D59-5B84-4894-AE7D-B7BB7799C8C7}"/>
          </ac:spMkLst>
        </pc:spChg>
        <pc:spChg chg="add">
          <ac:chgData name="lee weikai" userId="2a7a552e4c886a35" providerId="LiveId" clId="{BFA17B61-9657-44AF-B9D1-A2E7174DACCA}" dt="2020-11-29T16:15:05.258" v="2"/>
          <ac:spMkLst>
            <pc:docMk/>
            <pc:sldMk cId="1697827588" sldId="256"/>
            <ac:spMk id="3" creationId="{9E422E9B-CE0C-49C1-84A9-1F51DF6D86A4}"/>
          </ac:spMkLst>
        </pc:spChg>
        <pc:picChg chg="add">
          <ac:chgData name="lee weikai" userId="2a7a552e4c886a35" providerId="LiveId" clId="{BFA17B61-9657-44AF-B9D1-A2E7174DACCA}" dt="2020-11-29T16:15:05.258" v="2"/>
          <ac:picMkLst>
            <pc:docMk/>
            <pc:sldMk cId="1697827588" sldId="256"/>
            <ac:picMk id="2049" creationId="{48697ED1-606E-4980-929E-88C6202222D0}"/>
          </ac:picMkLst>
        </pc:picChg>
        <pc:picChg chg="add">
          <ac:chgData name="lee weikai" userId="2a7a552e4c886a35" providerId="LiveId" clId="{BFA17B61-9657-44AF-B9D1-A2E7174DACCA}" dt="2020-11-29T16:15:05.258" v="2"/>
          <ac:picMkLst>
            <pc:docMk/>
            <pc:sldMk cId="1697827588" sldId="256"/>
            <ac:picMk id="2050" creationId="{61E9440C-6DB5-4398-8108-57BFC2C15223}"/>
          </ac:picMkLst>
        </pc:picChg>
      </pc:sldChg>
      <pc:sldChg chg="delSp modSp new add del mod">
        <pc:chgData name="lee weikai" userId="2a7a552e4c886a35" providerId="LiveId" clId="{BFA17B61-9657-44AF-B9D1-A2E7174DACCA}" dt="2020-11-29T16:15:32.750" v="9" actId="1076"/>
        <pc:sldMkLst>
          <pc:docMk/>
          <pc:sldMk cId="1988027533" sldId="256"/>
        </pc:sldMkLst>
        <pc:spChg chg="del">
          <ac:chgData name="lee weikai" userId="2a7a552e4c886a35" providerId="LiveId" clId="{BFA17B61-9657-44AF-B9D1-A2E7174DACCA}" dt="2020-11-29T16:14:40.696" v="1" actId="478"/>
          <ac:spMkLst>
            <pc:docMk/>
            <pc:sldMk cId="1988027533" sldId="256"/>
            <ac:spMk id="2" creationId="{46F657CA-81F9-49B1-995C-E50743D6A3AC}"/>
          </ac:spMkLst>
        </pc:spChg>
        <pc:spChg chg="del">
          <ac:chgData name="lee weikai" userId="2a7a552e4c886a35" providerId="LiveId" clId="{BFA17B61-9657-44AF-B9D1-A2E7174DACCA}" dt="2020-11-29T16:14:40.696" v="1" actId="478"/>
          <ac:spMkLst>
            <pc:docMk/>
            <pc:sldMk cId="1988027533" sldId="256"/>
            <ac:spMk id="3" creationId="{4C06980F-B97A-4C5F-A162-E3DFDF5D7BCA}"/>
          </ac:spMkLst>
        </pc:spChg>
        <pc:picChg chg="mod">
          <ac:chgData name="lee weikai" userId="2a7a552e4c886a35" providerId="LiveId" clId="{BFA17B61-9657-44AF-B9D1-A2E7174DACCA}" dt="2020-11-29T16:15:26.119" v="7" actId="1076"/>
          <ac:picMkLst>
            <pc:docMk/>
            <pc:sldMk cId="1988027533" sldId="256"/>
            <ac:picMk id="2049" creationId="{48697ED1-606E-4980-929E-88C6202222D0}"/>
          </ac:picMkLst>
        </pc:picChg>
        <pc:picChg chg="mod">
          <ac:chgData name="lee weikai" userId="2a7a552e4c886a35" providerId="LiveId" clId="{BFA17B61-9657-44AF-B9D1-A2E7174DACCA}" dt="2020-11-29T16:15:32.750" v="9" actId="1076"/>
          <ac:picMkLst>
            <pc:docMk/>
            <pc:sldMk cId="1988027533" sldId="256"/>
            <ac:picMk id="2050" creationId="{61E9440C-6DB5-4398-8108-57BFC2C1522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2B6CA-59E0-41BC-BF23-6FE6E3729AFE}" type="datetimeFigureOut">
              <a:rPr lang="en-US" smtClean="0"/>
              <a:t>11-Feb-23</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B37717-6B05-4FD3-9022-A86534A422FB}" type="slidenum">
              <a:rPr lang="en-US" smtClean="0"/>
              <a:t>‹#›</a:t>
            </a:fld>
            <a:endParaRPr lang="en-US"/>
          </a:p>
        </p:txBody>
      </p:sp>
    </p:spTree>
    <p:extLst>
      <p:ext uri="{BB962C8B-B14F-4D97-AF65-F5344CB8AC3E}">
        <p14:creationId xmlns:p14="http://schemas.microsoft.com/office/powerpoint/2010/main" val="631098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B37717-6B05-4FD3-9022-A86534A422FB}" type="slidenum">
              <a:rPr lang="en-US" smtClean="0"/>
              <a:t>1</a:t>
            </a:fld>
            <a:endParaRPr lang="en-US"/>
          </a:p>
        </p:txBody>
      </p:sp>
    </p:spTree>
    <p:extLst>
      <p:ext uri="{BB962C8B-B14F-4D97-AF65-F5344CB8AC3E}">
        <p14:creationId xmlns:p14="http://schemas.microsoft.com/office/powerpoint/2010/main" val="3101440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6BC2E6-A7F7-4CBC-82A0-A12D8527387F}"/>
              </a:ext>
            </a:extLst>
          </p:cNvPr>
          <p:cNvSpPr>
            <a:spLocks noGrp="1"/>
          </p:cNvSpPr>
          <p:nvPr>
            <p:ph type="ctrTitle"/>
          </p:nvPr>
        </p:nvSpPr>
        <p:spPr>
          <a:xfrm>
            <a:off x="3784402" y="7005157"/>
            <a:ext cx="22706410" cy="14902050"/>
          </a:xfrm>
        </p:spPr>
        <p:txBody>
          <a:bodyPr anchor="b"/>
          <a:lstStyle>
            <a:lvl1pPr algn="ctr">
              <a:defRPr sz="4244"/>
            </a:lvl1pPr>
          </a:lstStyle>
          <a:p>
            <a:r>
              <a:rPr lang="zh-CN" altLang="en-US"/>
              <a:t>单击此处编辑母版标题样式</a:t>
            </a:r>
          </a:p>
        </p:txBody>
      </p:sp>
      <p:sp>
        <p:nvSpPr>
          <p:cNvPr id="3" name="副标题 2">
            <a:extLst>
              <a:ext uri="{FF2B5EF4-FFF2-40B4-BE49-F238E27FC236}">
                <a16:creationId xmlns:a16="http://schemas.microsoft.com/office/drawing/2014/main" id="{89CEE145-BFA5-4705-90F7-6DD91ACA58B3}"/>
              </a:ext>
            </a:extLst>
          </p:cNvPr>
          <p:cNvSpPr>
            <a:spLocks noGrp="1"/>
          </p:cNvSpPr>
          <p:nvPr>
            <p:ph type="subTitle" idx="1"/>
          </p:nvPr>
        </p:nvSpPr>
        <p:spPr>
          <a:xfrm>
            <a:off x="3784402" y="22481887"/>
            <a:ext cx="22706410" cy="10334331"/>
          </a:xfrm>
        </p:spPr>
        <p:txBody>
          <a:bodyPr/>
          <a:lstStyle>
            <a:lvl1pPr marL="0" indent="0" algn="ctr">
              <a:buNone/>
              <a:defRPr sz="1698"/>
            </a:lvl1pPr>
            <a:lvl2pPr marL="323378" indent="0" algn="ctr">
              <a:buNone/>
              <a:defRPr sz="1415"/>
            </a:lvl2pPr>
            <a:lvl3pPr marL="646755" indent="0" algn="ctr">
              <a:buNone/>
              <a:defRPr sz="1273"/>
            </a:lvl3pPr>
            <a:lvl4pPr marL="970133" indent="0" algn="ctr">
              <a:buNone/>
              <a:defRPr sz="1132"/>
            </a:lvl4pPr>
            <a:lvl5pPr marL="1293510" indent="0" algn="ctr">
              <a:buNone/>
              <a:defRPr sz="1132"/>
            </a:lvl5pPr>
            <a:lvl6pPr marL="1616888" indent="0" algn="ctr">
              <a:buNone/>
              <a:defRPr sz="1132"/>
            </a:lvl6pPr>
            <a:lvl7pPr marL="1940265" indent="0" algn="ctr">
              <a:buNone/>
              <a:defRPr sz="1132"/>
            </a:lvl7pPr>
            <a:lvl8pPr marL="2263643" indent="0" algn="ctr">
              <a:buNone/>
              <a:defRPr sz="1132"/>
            </a:lvl8pPr>
            <a:lvl9pPr marL="2587020" indent="0" algn="ctr">
              <a:buNone/>
              <a:defRPr sz="1132"/>
            </a:lvl9pPr>
          </a:lstStyle>
          <a:p>
            <a:r>
              <a:rPr lang="zh-CN" altLang="en-US"/>
              <a:t>单击此处编辑母版副标题样式</a:t>
            </a:r>
          </a:p>
        </p:txBody>
      </p:sp>
      <p:sp>
        <p:nvSpPr>
          <p:cNvPr id="4" name="日期占位符 3">
            <a:extLst>
              <a:ext uri="{FF2B5EF4-FFF2-40B4-BE49-F238E27FC236}">
                <a16:creationId xmlns:a16="http://schemas.microsoft.com/office/drawing/2014/main" id="{6785A078-1F31-4B68-8618-1BED7457C502}"/>
              </a:ext>
            </a:extLst>
          </p:cNvPr>
          <p:cNvSpPr>
            <a:spLocks noGrp="1"/>
          </p:cNvSpPr>
          <p:nvPr>
            <p:ph type="dt" sz="half" idx="10"/>
          </p:nvPr>
        </p:nvSpPr>
        <p:spPr/>
        <p:txBody>
          <a:bodyPr/>
          <a:lstStyle/>
          <a:p>
            <a:fld id="{B337E5F3-15BC-49D5-8758-0924A10A7895}" type="datetimeFigureOut">
              <a:rPr lang="zh-CN" altLang="en-US" smtClean="0"/>
              <a:t>2023/2/11</a:t>
            </a:fld>
            <a:endParaRPr lang="zh-CN" altLang="en-US"/>
          </a:p>
        </p:txBody>
      </p:sp>
      <p:sp>
        <p:nvSpPr>
          <p:cNvPr id="5" name="页脚占位符 4">
            <a:extLst>
              <a:ext uri="{FF2B5EF4-FFF2-40B4-BE49-F238E27FC236}">
                <a16:creationId xmlns:a16="http://schemas.microsoft.com/office/drawing/2014/main" id="{0AD3B127-5587-49A9-B134-3E71BF28C9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6AF1EC-0877-4610-86B6-E61A0F0E6900}"/>
              </a:ext>
            </a:extLst>
          </p:cNvPr>
          <p:cNvSpPr>
            <a:spLocks noGrp="1"/>
          </p:cNvSpPr>
          <p:nvPr>
            <p:ph type="sldNum" sz="quarter" idx="12"/>
          </p:nvPr>
        </p:nvSpPr>
        <p:spPr/>
        <p:txBody>
          <a:bodyPr/>
          <a:lstStyle/>
          <a:p>
            <a:fld id="{5E060711-C71D-405D-B153-46F23DA768DF}" type="slidenum">
              <a:rPr lang="zh-CN" altLang="en-US" smtClean="0"/>
              <a:t>‹#›</a:t>
            </a:fld>
            <a:endParaRPr lang="zh-CN" altLang="en-US"/>
          </a:p>
        </p:txBody>
      </p:sp>
    </p:spTree>
    <p:extLst>
      <p:ext uri="{BB962C8B-B14F-4D97-AF65-F5344CB8AC3E}">
        <p14:creationId xmlns:p14="http://schemas.microsoft.com/office/powerpoint/2010/main" val="2420742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3DA29-DB71-48A3-9495-5BA73589361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76142E5-86D8-4AC3-980F-9A9BFC6B3EE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F342CF-4D36-4B00-81A3-3DE6EA87DEE9}"/>
              </a:ext>
            </a:extLst>
          </p:cNvPr>
          <p:cNvSpPr>
            <a:spLocks noGrp="1"/>
          </p:cNvSpPr>
          <p:nvPr>
            <p:ph type="dt" sz="half" idx="10"/>
          </p:nvPr>
        </p:nvSpPr>
        <p:spPr/>
        <p:txBody>
          <a:bodyPr/>
          <a:lstStyle/>
          <a:p>
            <a:fld id="{B337E5F3-15BC-49D5-8758-0924A10A7895}" type="datetimeFigureOut">
              <a:rPr lang="zh-CN" altLang="en-US" smtClean="0"/>
              <a:t>2023/2/11</a:t>
            </a:fld>
            <a:endParaRPr lang="zh-CN" altLang="en-US"/>
          </a:p>
        </p:txBody>
      </p:sp>
      <p:sp>
        <p:nvSpPr>
          <p:cNvPr id="5" name="页脚占位符 4">
            <a:extLst>
              <a:ext uri="{FF2B5EF4-FFF2-40B4-BE49-F238E27FC236}">
                <a16:creationId xmlns:a16="http://schemas.microsoft.com/office/drawing/2014/main" id="{3648E7FB-4432-4084-B575-1FABBC934F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76FBEC-4FCF-4072-859A-6E7C2840886B}"/>
              </a:ext>
            </a:extLst>
          </p:cNvPr>
          <p:cNvSpPr>
            <a:spLocks noGrp="1"/>
          </p:cNvSpPr>
          <p:nvPr>
            <p:ph type="sldNum" sz="quarter" idx="12"/>
          </p:nvPr>
        </p:nvSpPr>
        <p:spPr/>
        <p:txBody>
          <a:bodyPr/>
          <a:lstStyle/>
          <a:p>
            <a:fld id="{5E060711-C71D-405D-B153-46F23DA768DF}" type="slidenum">
              <a:rPr lang="zh-CN" altLang="en-US" smtClean="0"/>
              <a:t>‹#›</a:t>
            </a:fld>
            <a:endParaRPr lang="zh-CN" altLang="en-US"/>
          </a:p>
        </p:txBody>
      </p:sp>
    </p:spTree>
    <p:extLst>
      <p:ext uri="{BB962C8B-B14F-4D97-AF65-F5344CB8AC3E}">
        <p14:creationId xmlns:p14="http://schemas.microsoft.com/office/powerpoint/2010/main" val="444006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F8197EF-17B4-48D3-92DB-CB669AA3EE89}"/>
              </a:ext>
            </a:extLst>
          </p:cNvPr>
          <p:cNvSpPr>
            <a:spLocks noGrp="1"/>
          </p:cNvSpPr>
          <p:nvPr>
            <p:ph type="title" orient="vert"/>
          </p:nvPr>
        </p:nvSpPr>
        <p:spPr>
          <a:xfrm>
            <a:off x="21665699" y="2278904"/>
            <a:ext cx="6528093" cy="36274211"/>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7D76AA0-2F80-48E1-9ECE-A3BAD2B51A85}"/>
              </a:ext>
            </a:extLst>
          </p:cNvPr>
          <p:cNvSpPr>
            <a:spLocks noGrp="1"/>
          </p:cNvSpPr>
          <p:nvPr>
            <p:ph type="body" orient="vert" idx="1"/>
          </p:nvPr>
        </p:nvSpPr>
        <p:spPr>
          <a:xfrm>
            <a:off x="2081422" y="2278904"/>
            <a:ext cx="19205838" cy="3627421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85E94F-9E28-42D5-AF02-87755F10C2F9}"/>
              </a:ext>
            </a:extLst>
          </p:cNvPr>
          <p:cNvSpPr>
            <a:spLocks noGrp="1"/>
          </p:cNvSpPr>
          <p:nvPr>
            <p:ph type="dt" sz="half" idx="10"/>
          </p:nvPr>
        </p:nvSpPr>
        <p:spPr/>
        <p:txBody>
          <a:bodyPr/>
          <a:lstStyle/>
          <a:p>
            <a:fld id="{B337E5F3-15BC-49D5-8758-0924A10A7895}" type="datetimeFigureOut">
              <a:rPr lang="zh-CN" altLang="en-US" smtClean="0"/>
              <a:t>2023/2/11</a:t>
            </a:fld>
            <a:endParaRPr lang="zh-CN" altLang="en-US"/>
          </a:p>
        </p:txBody>
      </p:sp>
      <p:sp>
        <p:nvSpPr>
          <p:cNvPr id="5" name="页脚占位符 4">
            <a:extLst>
              <a:ext uri="{FF2B5EF4-FFF2-40B4-BE49-F238E27FC236}">
                <a16:creationId xmlns:a16="http://schemas.microsoft.com/office/drawing/2014/main" id="{180CD169-C876-4D9A-A1FD-1E72F20579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7BAD1B-9213-4C4B-9CA0-6EFA6B769496}"/>
              </a:ext>
            </a:extLst>
          </p:cNvPr>
          <p:cNvSpPr>
            <a:spLocks noGrp="1"/>
          </p:cNvSpPr>
          <p:nvPr>
            <p:ph type="sldNum" sz="quarter" idx="12"/>
          </p:nvPr>
        </p:nvSpPr>
        <p:spPr/>
        <p:txBody>
          <a:bodyPr/>
          <a:lstStyle/>
          <a:p>
            <a:fld id="{5E060711-C71D-405D-B153-46F23DA768DF}" type="slidenum">
              <a:rPr lang="zh-CN" altLang="en-US" smtClean="0"/>
              <a:t>‹#›</a:t>
            </a:fld>
            <a:endParaRPr lang="zh-CN" altLang="en-US"/>
          </a:p>
        </p:txBody>
      </p:sp>
    </p:spTree>
    <p:extLst>
      <p:ext uri="{BB962C8B-B14F-4D97-AF65-F5344CB8AC3E}">
        <p14:creationId xmlns:p14="http://schemas.microsoft.com/office/powerpoint/2010/main" val="681855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1374C7-214D-477A-969D-8985C53452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B22E82A-955A-4588-8CF2-F20BFBDA5CF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F12FF8-88F5-494E-99AA-74695020C735}"/>
              </a:ext>
            </a:extLst>
          </p:cNvPr>
          <p:cNvSpPr>
            <a:spLocks noGrp="1"/>
          </p:cNvSpPr>
          <p:nvPr>
            <p:ph type="dt" sz="half" idx="10"/>
          </p:nvPr>
        </p:nvSpPr>
        <p:spPr/>
        <p:txBody>
          <a:bodyPr/>
          <a:lstStyle/>
          <a:p>
            <a:fld id="{B337E5F3-15BC-49D5-8758-0924A10A7895}" type="datetimeFigureOut">
              <a:rPr lang="zh-CN" altLang="en-US" smtClean="0"/>
              <a:t>2023/2/11</a:t>
            </a:fld>
            <a:endParaRPr lang="zh-CN" altLang="en-US"/>
          </a:p>
        </p:txBody>
      </p:sp>
      <p:sp>
        <p:nvSpPr>
          <p:cNvPr id="5" name="页脚占位符 4">
            <a:extLst>
              <a:ext uri="{FF2B5EF4-FFF2-40B4-BE49-F238E27FC236}">
                <a16:creationId xmlns:a16="http://schemas.microsoft.com/office/drawing/2014/main" id="{F831D75A-1AAF-4DA1-B41A-93949C1918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F9B069-0FE8-4B05-BF07-C6F8575DC03C}"/>
              </a:ext>
            </a:extLst>
          </p:cNvPr>
          <p:cNvSpPr>
            <a:spLocks noGrp="1"/>
          </p:cNvSpPr>
          <p:nvPr>
            <p:ph type="sldNum" sz="quarter" idx="12"/>
          </p:nvPr>
        </p:nvSpPr>
        <p:spPr/>
        <p:txBody>
          <a:bodyPr/>
          <a:lstStyle/>
          <a:p>
            <a:fld id="{5E060711-C71D-405D-B153-46F23DA768DF}" type="slidenum">
              <a:rPr lang="zh-CN" altLang="en-US" smtClean="0"/>
              <a:t>‹#›</a:t>
            </a:fld>
            <a:endParaRPr lang="zh-CN" altLang="en-US"/>
          </a:p>
        </p:txBody>
      </p:sp>
    </p:spTree>
    <p:extLst>
      <p:ext uri="{BB962C8B-B14F-4D97-AF65-F5344CB8AC3E}">
        <p14:creationId xmlns:p14="http://schemas.microsoft.com/office/powerpoint/2010/main" val="313124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56AAF7-1474-414A-90E4-79BDFCB00036}"/>
              </a:ext>
            </a:extLst>
          </p:cNvPr>
          <p:cNvSpPr>
            <a:spLocks noGrp="1"/>
          </p:cNvSpPr>
          <p:nvPr>
            <p:ph type="title"/>
          </p:nvPr>
        </p:nvSpPr>
        <p:spPr>
          <a:xfrm>
            <a:off x="2065652" y="10671222"/>
            <a:ext cx="26112372" cy="17805173"/>
          </a:xfrm>
        </p:spPr>
        <p:txBody>
          <a:bodyPr anchor="b"/>
          <a:lstStyle>
            <a:lvl1pPr>
              <a:defRPr sz="4244"/>
            </a:lvl1pPr>
          </a:lstStyle>
          <a:p>
            <a:r>
              <a:rPr lang="zh-CN" altLang="en-US"/>
              <a:t>单击此处编辑母版标题样式</a:t>
            </a:r>
          </a:p>
        </p:txBody>
      </p:sp>
      <p:sp>
        <p:nvSpPr>
          <p:cNvPr id="3" name="文本占位符 2">
            <a:extLst>
              <a:ext uri="{FF2B5EF4-FFF2-40B4-BE49-F238E27FC236}">
                <a16:creationId xmlns:a16="http://schemas.microsoft.com/office/drawing/2014/main" id="{47ACDA9B-D710-447E-A9E0-49ACAD668290}"/>
              </a:ext>
            </a:extLst>
          </p:cNvPr>
          <p:cNvSpPr>
            <a:spLocks noGrp="1"/>
          </p:cNvSpPr>
          <p:nvPr>
            <p:ph type="body" idx="1"/>
          </p:nvPr>
        </p:nvSpPr>
        <p:spPr>
          <a:xfrm>
            <a:off x="2065652" y="28644839"/>
            <a:ext cx="26112372" cy="9363321"/>
          </a:xfrm>
        </p:spPr>
        <p:txBody>
          <a:bodyPr/>
          <a:lstStyle>
            <a:lvl1pPr marL="0" indent="0">
              <a:buNone/>
              <a:defRPr sz="1698">
                <a:solidFill>
                  <a:schemeClr val="tx1">
                    <a:tint val="75000"/>
                  </a:schemeClr>
                </a:solidFill>
              </a:defRPr>
            </a:lvl1pPr>
            <a:lvl2pPr marL="323378" indent="0">
              <a:buNone/>
              <a:defRPr sz="1415">
                <a:solidFill>
                  <a:schemeClr val="tx1">
                    <a:tint val="75000"/>
                  </a:schemeClr>
                </a:solidFill>
              </a:defRPr>
            </a:lvl2pPr>
            <a:lvl3pPr marL="646755" indent="0">
              <a:buNone/>
              <a:defRPr sz="1273">
                <a:solidFill>
                  <a:schemeClr val="tx1">
                    <a:tint val="75000"/>
                  </a:schemeClr>
                </a:solidFill>
              </a:defRPr>
            </a:lvl3pPr>
            <a:lvl4pPr marL="970133" indent="0">
              <a:buNone/>
              <a:defRPr sz="1132">
                <a:solidFill>
                  <a:schemeClr val="tx1">
                    <a:tint val="75000"/>
                  </a:schemeClr>
                </a:solidFill>
              </a:defRPr>
            </a:lvl4pPr>
            <a:lvl5pPr marL="1293510" indent="0">
              <a:buNone/>
              <a:defRPr sz="1132">
                <a:solidFill>
                  <a:schemeClr val="tx1">
                    <a:tint val="75000"/>
                  </a:schemeClr>
                </a:solidFill>
              </a:defRPr>
            </a:lvl5pPr>
            <a:lvl6pPr marL="1616888" indent="0">
              <a:buNone/>
              <a:defRPr sz="1132">
                <a:solidFill>
                  <a:schemeClr val="tx1">
                    <a:tint val="75000"/>
                  </a:schemeClr>
                </a:solidFill>
              </a:defRPr>
            </a:lvl6pPr>
            <a:lvl7pPr marL="1940265" indent="0">
              <a:buNone/>
              <a:defRPr sz="1132">
                <a:solidFill>
                  <a:schemeClr val="tx1">
                    <a:tint val="75000"/>
                  </a:schemeClr>
                </a:solidFill>
              </a:defRPr>
            </a:lvl7pPr>
            <a:lvl8pPr marL="2263643" indent="0">
              <a:buNone/>
              <a:defRPr sz="1132">
                <a:solidFill>
                  <a:schemeClr val="tx1">
                    <a:tint val="75000"/>
                  </a:schemeClr>
                </a:solidFill>
              </a:defRPr>
            </a:lvl8pPr>
            <a:lvl9pPr marL="2587020" indent="0">
              <a:buNone/>
              <a:defRPr sz="1132">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C505AFB-4E77-4FEF-AF99-4C5A5BE8174B}"/>
              </a:ext>
            </a:extLst>
          </p:cNvPr>
          <p:cNvSpPr>
            <a:spLocks noGrp="1"/>
          </p:cNvSpPr>
          <p:nvPr>
            <p:ph type="dt" sz="half" idx="10"/>
          </p:nvPr>
        </p:nvSpPr>
        <p:spPr/>
        <p:txBody>
          <a:bodyPr/>
          <a:lstStyle/>
          <a:p>
            <a:fld id="{B337E5F3-15BC-49D5-8758-0924A10A7895}" type="datetimeFigureOut">
              <a:rPr lang="zh-CN" altLang="en-US" smtClean="0"/>
              <a:t>2023/2/11</a:t>
            </a:fld>
            <a:endParaRPr lang="zh-CN" altLang="en-US"/>
          </a:p>
        </p:txBody>
      </p:sp>
      <p:sp>
        <p:nvSpPr>
          <p:cNvPr id="5" name="页脚占位符 4">
            <a:extLst>
              <a:ext uri="{FF2B5EF4-FFF2-40B4-BE49-F238E27FC236}">
                <a16:creationId xmlns:a16="http://schemas.microsoft.com/office/drawing/2014/main" id="{AA75FBBC-8739-46A3-8D24-590140FD86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71BA40-480A-4CC7-9242-678E80693EC5}"/>
              </a:ext>
            </a:extLst>
          </p:cNvPr>
          <p:cNvSpPr>
            <a:spLocks noGrp="1"/>
          </p:cNvSpPr>
          <p:nvPr>
            <p:ph type="sldNum" sz="quarter" idx="12"/>
          </p:nvPr>
        </p:nvSpPr>
        <p:spPr/>
        <p:txBody>
          <a:bodyPr/>
          <a:lstStyle/>
          <a:p>
            <a:fld id="{5E060711-C71D-405D-B153-46F23DA768DF}" type="slidenum">
              <a:rPr lang="zh-CN" altLang="en-US" smtClean="0"/>
              <a:t>‹#›</a:t>
            </a:fld>
            <a:endParaRPr lang="zh-CN" altLang="en-US"/>
          </a:p>
        </p:txBody>
      </p:sp>
    </p:spTree>
    <p:extLst>
      <p:ext uri="{BB962C8B-B14F-4D97-AF65-F5344CB8AC3E}">
        <p14:creationId xmlns:p14="http://schemas.microsoft.com/office/powerpoint/2010/main" val="2721416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53D08-6F8D-483F-8D6A-94F06A6581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13CEDA-F97C-4BD1-9C06-619EF2DD26B0}"/>
              </a:ext>
            </a:extLst>
          </p:cNvPr>
          <p:cNvSpPr>
            <a:spLocks noGrp="1"/>
          </p:cNvSpPr>
          <p:nvPr>
            <p:ph sz="half" idx="1"/>
          </p:nvPr>
        </p:nvSpPr>
        <p:spPr>
          <a:xfrm>
            <a:off x="2081422" y="11394521"/>
            <a:ext cx="12866965" cy="2715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A86F105-7A8C-4BC5-9107-0808B0857C2B}"/>
              </a:ext>
            </a:extLst>
          </p:cNvPr>
          <p:cNvSpPr>
            <a:spLocks noGrp="1"/>
          </p:cNvSpPr>
          <p:nvPr>
            <p:ph sz="half" idx="2"/>
          </p:nvPr>
        </p:nvSpPr>
        <p:spPr>
          <a:xfrm>
            <a:off x="15326827" y="11394521"/>
            <a:ext cx="12866965" cy="2715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A88F1DD-5DC6-44E5-83EF-861F45582080}"/>
              </a:ext>
            </a:extLst>
          </p:cNvPr>
          <p:cNvSpPr>
            <a:spLocks noGrp="1"/>
          </p:cNvSpPr>
          <p:nvPr>
            <p:ph type="dt" sz="half" idx="10"/>
          </p:nvPr>
        </p:nvSpPr>
        <p:spPr/>
        <p:txBody>
          <a:bodyPr/>
          <a:lstStyle/>
          <a:p>
            <a:fld id="{B337E5F3-15BC-49D5-8758-0924A10A7895}" type="datetimeFigureOut">
              <a:rPr lang="zh-CN" altLang="en-US" smtClean="0"/>
              <a:t>2023/2/11</a:t>
            </a:fld>
            <a:endParaRPr lang="zh-CN" altLang="en-US"/>
          </a:p>
        </p:txBody>
      </p:sp>
      <p:sp>
        <p:nvSpPr>
          <p:cNvPr id="6" name="页脚占位符 5">
            <a:extLst>
              <a:ext uri="{FF2B5EF4-FFF2-40B4-BE49-F238E27FC236}">
                <a16:creationId xmlns:a16="http://schemas.microsoft.com/office/drawing/2014/main" id="{746872E3-8604-4DA8-8222-CF8E87F32F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9E1BBA6-D29F-4360-83F7-ACB029144E50}"/>
              </a:ext>
            </a:extLst>
          </p:cNvPr>
          <p:cNvSpPr>
            <a:spLocks noGrp="1"/>
          </p:cNvSpPr>
          <p:nvPr>
            <p:ph type="sldNum" sz="quarter" idx="12"/>
          </p:nvPr>
        </p:nvSpPr>
        <p:spPr/>
        <p:txBody>
          <a:bodyPr/>
          <a:lstStyle/>
          <a:p>
            <a:fld id="{5E060711-C71D-405D-B153-46F23DA768DF}" type="slidenum">
              <a:rPr lang="zh-CN" altLang="en-US" smtClean="0"/>
              <a:t>‹#›</a:t>
            </a:fld>
            <a:endParaRPr lang="zh-CN" altLang="en-US"/>
          </a:p>
        </p:txBody>
      </p:sp>
    </p:spTree>
    <p:extLst>
      <p:ext uri="{BB962C8B-B14F-4D97-AF65-F5344CB8AC3E}">
        <p14:creationId xmlns:p14="http://schemas.microsoft.com/office/powerpoint/2010/main" val="1520600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E321C-F38D-4336-91F9-BC73AF922828}"/>
              </a:ext>
            </a:extLst>
          </p:cNvPr>
          <p:cNvSpPr>
            <a:spLocks noGrp="1"/>
          </p:cNvSpPr>
          <p:nvPr>
            <p:ph type="title"/>
          </p:nvPr>
        </p:nvSpPr>
        <p:spPr>
          <a:xfrm>
            <a:off x="2085364" y="2278907"/>
            <a:ext cx="26112372" cy="827341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191BEC-B5C8-489D-878F-E3385D05775D}"/>
              </a:ext>
            </a:extLst>
          </p:cNvPr>
          <p:cNvSpPr>
            <a:spLocks noGrp="1"/>
          </p:cNvSpPr>
          <p:nvPr>
            <p:ph type="body" idx="1"/>
          </p:nvPr>
        </p:nvSpPr>
        <p:spPr>
          <a:xfrm>
            <a:off x="2085366" y="10492870"/>
            <a:ext cx="12807833" cy="5142393"/>
          </a:xfrm>
        </p:spPr>
        <p:txBody>
          <a:bodyPr anchor="b"/>
          <a:lstStyle>
            <a:lvl1pPr marL="0" indent="0">
              <a:buNone/>
              <a:defRPr sz="1698" b="1"/>
            </a:lvl1pPr>
            <a:lvl2pPr marL="323378" indent="0">
              <a:buNone/>
              <a:defRPr sz="1415" b="1"/>
            </a:lvl2pPr>
            <a:lvl3pPr marL="646755" indent="0">
              <a:buNone/>
              <a:defRPr sz="1273" b="1"/>
            </a:lvl3pPr>
            <a:lvl4pPr marL="970133" indent="0">
              <a:buNone/>
              <a:defRPr sz="1132" b="1"/>
            </a:lvl4pPr>
            <a:lvl5pPr marL="1293510" indent="0">
              <a:buNone/>
              <a:defRPr sz="1132" b="1"/>
            </a:lvl5pPr>
            <a:lvl6pPr marL="1616888" indent="0">
              <a:buNone/>
              <a:defRPr sz="1132" b="1"/>
            </a:lvl6pPr>
            <a:lvl7pPr marL="1940265" indent="0">
              <a:buNone/>
              <a:defRPr sz="1132" b="1"/>
            </a:lvl7pPr>
            <a:lvl8pPr marL="2263643" indent="0">
              <a:buNone/>
              <a:defRPr sz="1132" b="1"/>
            </a:lvl8pPr>
            <a:lvl9pPr marL="2587020" indent="0">
              <a:buNone/>
              <a:defRPr sz="1132"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031F284-8D22-4DDD-9A44-76D7B63E89BB}"/>
              </a:ext>
            </a:extLst>
          </p:cNvPr>
          <p:cNvSpPr>
            <a:spLocks noGrp="1"/>
          </p:cNvSpPr>
          <p:nvPr>
            <p:ph sz="half" idx="2"/>
          </p:nvPr>
        </p:nvSpPr>
        <p:spPr>
          <a:xfrm>
            <a:off x="2085366" y="15635265"/>
            <a:ext cx="12807833" cy="2299711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A8FA261-B4CF-4D0D-A570-3A53024EFA77}"/>
              </a:ext>
            </a:extLst>
          </p:cNvPr>
          <p:cNvSpPr>
            <a:spLocks noGrp="1"/>
          </p:cNvSpPr>
          <p:nvPr>
            <p:ph type="body" sz="quarter" idx="3"/>
          </p:nvPr>
        </p:nvSpPr>
        <p:spPr>
          <a:xfrm>
            <a:off x="15326826" y="10492870"/>
            <a:ext cx="12870909" cy="5142393"/>
          </a:xfrm>
        </p:spPr>
        <p:txBody>
          <a:bodyPr anchor="b"/>
          <a:lstStyle>
            <a:lvl1pPr marL="0" indent="0">
              <a:buNone/>
              <a:defRPr sz="1698" b="1"/>
            </a:lvl1pPr>
            <a:lvl2pPr marL="323378" indent="0">
              <a:buNone/>
              <a:defRPr sz="1415" b="1"/>
            </a:lvl2pPr>
            <a:lvl3pPr marL="646755" indent="0">
              <a:buNone/>
              <a:defRPr sz="1273" b="1"/>
            </a:lvl3pPr>
            <a:lvl4pPr marL="970133" indent="0">
              <a:buNone/>
              <a:defRPr sz="1132" b="1"/>
            </a:lvl4pPr>
            <a:lvl5pPr marL="1293510" indent="0">
              <a:buNone/>
              <a:defRPr sz="1132" b="1"/>
            </a:lvl5pPr>
            <a:lvl6pPr marL="1616888" indent="0">
              <a:buNone/>
              <a:defRPr sz="1132" b="1"/>
            </a:lvl6pPr>
            <a:lvl7pPr marL="1940265" indent="0">
              <a:buNone/>
              <a:defRPr sz="1132" b="1"/>
            </a:lvl7pPr>
            <a:lvl8pPr marL="2263643" indent="0">
              <a:buNone/>
              <a:defRPr sz="1132" b="1"/>
            </a:lvl8pPr>
            <a:lvl9pPr marL="2587020" indent="0">
              <a:buNone/>
              <a:defRPr sz="1132"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DF90D07-9806-4FC6-8510-4654A233EE04}"/>
              </a:ext>
            </a:extLst>
          </p:cNvPr>
          <p:cNvSpPr>
            <a:spLocks noGrp="1"/>
          </p:cNvSpPr>
          <p:nvPr>
            <p:ph sz="quarter" idx="4"/>
          </p:nvPr>
        </p:nvSpPr>
        <p:spPr>
          <a:xfrm>
            <a:off x="15326826" y="15635265"/>
            <a:ext cx="12870909" cy="2299711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C2C85B6-59AD-4D36-8334-B7A3C987C635}"/>
              </a:ext>
            </a:extLst>
          </p:cNvPr>
          <p:cNvSpPr>
            <a:spLocks noGrp="1"/>
          </p:cNvSpPr>
          <p:nvPr>
            <p:ph type="dt" sz="half" idx="10"/>
          </p:nvPr>
        </p:nvSpPr>
        <p:spPr/>
        <p:txBody>
          <a:bodyPr/>
          <a:lstStyle/>
          <a:p>
            <a:fld id="{B337E5F3-15BC-49D5-8758-0924A10A7895}" type="datetimeFigureOut">
              <a:rPr lang="zh-CN" altLang="en-US" smtClean="0"/>
              <a:t>2023/2/11</a:t>
            </a:fld>
            <a:endParaRPr lang="zh-CN" altLang="en-US"/>
          </a:p>
        </p:txBody>
      </p:sp>
      <p:sp>
        <p:nvSpPr>
          <p:cNvPr id="8" name="页脚占位符 7">
            <a:extLst>
              <a:ext uri="{FF2B5EF4-FFF2-40B4-BE49-F238E27FC236}">
                <a16:creationId xmlns:a16="http://schemas.microsoft.com/office/drawing/2014/main" id="{317E8709-73FC-4BCD-9B27-231089F4036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1C857F9-8477-4F82-BC77-DA5451F82545}"/>
              </a:ext>
            </a:extLst>
          </p:cNvPr>
          <p:cNvSpPr>
            <a:spLocks noGrp="1"/>
          </p:cNvSpPr>
          <p:nvPr>
            <p:ph type="sldNum" sz="quarter" idx="12"/>
          </p:nvPr>
        </p:nvSpPr>
        <p:spPr/>
        <p:txBody>
          <a:bodyPr/>
          <a:lstStyle/>
          <a:p>
            <a:fld id="{5E060711-C71D-405D-B153-46F23DA768DF}" type="slidenum">
              <a:rPr lang="zh-CN" altLang="en-US" smtClean="0"/>
              <a:t>‹#›</a:t>
            </a:fld>
            <a:endParaRPr lang="zh-CN" altLang="en-US"/>
          </a:p>
        </p:txBody>
      </p:sp>
    </p:spTree>
    <p:extLst>
      <p:ext uri="{BB962C8B-B14F-4D97-AF65-F5344CB8AC3E}">
        <p14:creationId xmlns:p14="http://schemas.microsoft.com/office/powerpoint/2010/main" val="2439271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97E13D-F310-453A-BB51-F2998066E2E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B68B13C-6E9C-4609-85FB-FE919FFEEE69}"/>
              </a:ext>
            </a:extLst>
          </p:cNvPr>
          <p:cNvSpPr>
            <a:spLocks noGrp="1"/>
          </p:cNvSpPr>
          <p:nvPr>
            <p:ph type="dt" sz="half" idx="10"/>
          </p:nvPr>
        </p:nvSpPr>
        <p:spPr/>
        <p:txBody>
          <a:bodyPr/>
          <a:lstStyle/>
          <a:p>
            <a:fld id="{B337E5F3-15BC-49D5-8758-0924A10A7895}" type="datetimeFigureOut">
              <a:rPr lang="zh-CN" altLang="en-US" smtClean="0"/>
              <a:t>2023/2/11</a:t>
            </a:fld>
            <a:endParaRPr lang="zh-CN" altLang="en-US"/>
          </a:p>
        </p:txBody>
      </p:sp>
      <p:sp>
        <p:nvSpPr>
          <p:cNvPr id="4" name="页脚占位符 3">
            <a:extLst>
              <a:ext uri="{FF2B5EF4-FFF2-40B4-BE49-F238E27FC236}">
                <a16:creationId xmlns:a16="http://schemas.microsoft.com/office/drawing/2014/main" id="{D6A614A0-4D95-4256-8084-B9558D45883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D0E6F42-86F3-42D5-8360-FDD2294AAEB7}"/>
              </a:ext>
            </a:extLst>
          </p:cNvPr>
          <p:cNvSpPr>
            <a:spLocks noGrp="1"/>
          </p:cNvSpPr>
          <p:nvPr>
            <p:ph type="sldNum" sz="quarter" idx="12"/>
          </p:nvPr>
        </p:nvSpPr>
        <p:spPr/>
        <p:txBody>
          <a:bodyPr/>
          <a:lstStyle/>
          <a:p>
            <a:fld id="{5E060711-C71D-405D-B153-46F23DA768DF}" type="slidenum">
              <a:rPr lang="zh-CN" altLang="en-US" smtClean="0"/>
              <a:t>‹#›</a:t>
            </a:fld>
            <a:endParaRPr lang="zh-CN" altLang="en-US"/>
          </a:p>
        </p:txBody>
      </p:sp>
    </p:spTree>
    <p:extLst>
      <p:ext uri="{BB962C8B-B14F-4D97-AF65-F5344CB8AC3E}">
        <p14:creationId xmlns:p14="http://schemas.microsoft.com/office/powerpoint/2010/main" val="2353314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F78F708-E88E-4026-A7BD-940AC377F169}"/>
              </a:ext>
            </a:extLst>
          </p:cNvPr>
          <p:cNvSpPr>
            <a:spLocks noGrp="1"/>
          </p:cNvSpPr>
          <p:nvPr>
            <p:ph type="dt" sz="half" idx="10"/>
          </p:nvPr>
        </p:nvSpPr>
        <p:spPr/>
        <p:txBody>
          <a:bodyPr/>
          <a:lstStyle/>
          <a:p>
            <a:fld id="{B337E5F3-15BC-49D5-8758-0924A10A7895}" type="datetimeFigureOut">
              <a:rPr lang="zh-CN" altLang="en-US" smtClean="0"/>
              <a:t>2023/2/11</a:t>
            </a:fld>
            <a:endParaRPr lang="zh-CN" altLang="en-US"/>
          </a:p>
        </p:txBody>
      </p:sp>
      <p:sp>
        <p:nvSpPr>
          <p:cNvPr id="3" name="页脚占位符 2">
            <a:extLst>
              <a:ext uri="{FF2B5EF4-FFF2-40B4-BE49-F238E27FC236}">
                <a16:creationId xmlns:a16="http://schemas.microsoft.com/office/drawing/2014/main" id="{EED7672F-AE6A-4149-9677-B163B8F0E59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042FE87-8278-4841-BE13-4E4E4B2ED13F}"/>
              </a:ext>
            </a:extLst>
          </p:cNvPr>
          <p:cNvSpPr>
            <a:spLocks noGrp="1"/>
          </p:cNvSpPr>
          <p:nvPr>
            <p:ph type="sldNum" sz="quarter" idx="12"/>
          </p:nvPr>
        </p:nvSpPr>
        <p:spPr/>
        <p:txBody>
          <a:bodyPr/>
          <a:lstStyle/>
          <a:p>
            <a:fld id="{5E060711-C71D-405D-B153-46F23DA768DF}" type="slidenum">
              <a:rPr lang="zh-CN" altLang="en-US" smtClean="0"/>
              <a:t>‹#›</a:t>
            </a:fld>
            <a:endParaRPr lang="zh-CN" altLang="en-US"/>
          </a:p>
        </p:txBody>
      </p:sp>
    </p:spTree>
    <p:extLst>
      <p:ext uri="{BB962C8B-B14F-4D97-AF65-F5344CB8AC3E}">
        <p14:creationId xmlns:p14="http://schemas.microsoft.com/office/powerpoint/2010/main" val="2762044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B6EAC-4680-4610-AB65-A4CBD65A38A1}"/>
              </a:ext>
            </a:extLst>
          </p:cNvPr>
          <p:cNvSpPr>
            <a:spLocks noGrp="1"/>
          </p:cNvSpPr>
          <p:nvPr>
            <p:ph type="title"/>
          </p:nvPr>
        </p:nvSpPr>
        <p:spPr>
          <a:xfrm>
            <a:off x="2085366" y="2853585"/>
            <a:ext cx="9764543" cy="9987544"/>
          </a:xfrm>
        </p:spPr>
        <p:txBody>
          <a:bodyPr anchor="b"/>
          <a:lstStyle>
            <a:lvl1pPr>
              <a:defRPr sz="2263"/>
            </a:lvl1pPr>
          </a:lstStyle>
          <a:p>
            <a:r>
              <a:rPr lang="zh-CN" altLang="en-US"/>
              <a:t>单击此处编辑母版标题样式</a:t>
            </a:r>
          </a:p>
        </p:txBody>
      </p:sp>
      <p:sp>
        <p:nvSpPr>
          <p:cNvPr id="3" name="内容占位符 2">
            <a:extLst>
              <a:ext uri="{FF2B5EF4-FFF2-40B4-BE49-F238E27FC236}">
                <a16:creationId xmlns:a16="http://schemas.microsoft.com/office/drawing/2014/main" id="{FA143C83-8522-4B07-BDD2-DC878F7E1B86}"/>
              </a:ext>
            </a:extLst>
          </p:cNvPr>
          <p:cNvSpPr>
            <a:spLocks noGrp="1"/>
          </p:cNvSpPr>
          <p:nvPr>
            <p:ph idx="1"/>
          </p:nvPr>
        </p:nvSpPr>
        <p:spPr>
          <a:xfrm>
            <a:off x="12870909" y="6162952"/>
            <a:ext cx="15326827" cy="30418415"/>
          </a:xfrm>
        </p:spPr>
        <p:txBody>
          <a:bodyPr/>
          <a:lstStyle>
            <a:lvl1pPr>
              <a:defRPr sz="2263"/>
            </a:lvl1pPr>
            <a:lvl2pPr>
              <a:defRPr sz="1980"/>
            </a:lvl2pPr>
            <a:lvl3pPr>
              <a:defRPr sz="1698"/>
            </a:lvl3pPr>
            <a:lvl4pPr>
              <a:defRPr sz="1415"/>
            </a:lvl4pPr>
            <a:lvl5pPr>
              <a:defRPr sz="1415"/>
            </a:lvl5pPr>
            <a:lvl6pPr>
              <a:defRPr sz="1415"/>
            </a:lvl6pPr>
            <a:lvl7pPr>
              <a:defRPr sz="1415"/>
            </a:lvl7pPr>
            <a:lvl8pPr>
              <a:defRPr sz="1415"/>
            </a:lvl8pPr>
            <a:lvl9pPr>
              <a:defRPr sz="141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6ABD327-BA26-4ECA-BE17-6F24E9E0FE17}"/>
              </a:ext>
            </a:extLst>
          </p:cNvPr>
          <p:cNvSpPr>
            <a:spLocks noGrp="1"/>
          </p:cNvSpPr>
          <p:nvPr>
            <p:ph type="body" sz="half" idx="2"/>
          </p:nvPr>
        </p:nvSpPr>
        <p:spPr>
          <a:xfrm>
            <a:off x="2085366" y="12841130"/>
            <a:ext cx="9764543" cy="23789780"/>
          </a:xfrm>
        </p:spPr>
        <p:txBody>
          <a:bodyPr/>
          <a:lstStyle>
            <a:lvl1pPr marL="0" indent="0">
              <a:buNone/>
              <a:defRPr sz="1132"/>
            </a:lvl1pPr>
            <a:lvl2pPr marL="323378" indent="0">
              <a:buNone/>
              <a:defRPr sz="990"/>
            </a:lvl2pPr>
            <a:lvl3pPr marL="646755" indent="0">
              <a:buNone/>
              <a:defRPr sz="849"/>
            </a:lvl3pPr>
            <a:lvl4pPr marL="970133" indent="0">
              <a:buNone/>
              <a:defRPr sz="707"/>
            </a:lvl4pPr>
            <a:lvl5pPr marL="1293510" indent="0">
              <a:buNone/>
              <a:defRPr sz="707"/>
            </a:lvl5pPr>
            <a:lvl6pPr marL="1616888" indent="0">
              <a:buNone/>
              <a:defRPr sz="707"/>
            </a:lvl6pPr>
            <a:lvl7pPr marL="1940265" indent="0">
              <a:buNone/>
              <a:defRPr sz="707"/>
            </a:lvl7pPr>
            <a:lvl8pPr marL="2263643" indent="0">
              <a:buNone/>
              <a:defRPr sz="707"/>
            </a:lvl8pPr>
            <a:lvl9pPr marL="2587020" indent="0">
              <a:buNone/>
              <a:defRPr sz="707"/>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79508FF-FDF9-4612-9E48-B6E64BE08D78}"/>
              </a:ext>
            </a:extLst>
          </p:cNvPr>
          <p:cNvSpPr>
            <a:spLocks noGrp="1"/>
          </p:cNvSpPr>
          <p:nvPr>
            <p:ph type="dt" sz="half" idx="10"/>
          </p:nvPr>
        </p:nvSpPr>
        <p:spPr/>
        <p:txBody>
          <a:bodyPr/>
          <a:lstStyle/>
          <a:p>
            <a:fld id="{B337E5F3-15BC-49D5-8758-0924A10A7895}" type="datetimeFigureOut">
              <a:rPr lang="zh-CN" altLang="en-US" smtClean="0"/>
              <a:t>2023/2/11</a:t>
            </a:fld>
            <a:endParaRPr lang="zh-CN" altLang="en-US"/>
          </a:p>
        </p:txBody>
      </p:sp>
      <p:sp>
        <p:nvSpPr>
          <p:cNvPr id="6" name="页脚占位符 5">
            <a:extLst>
              <a:ext uri="{FF2B5EF4-FFF2-40B4-BE49-F238E27FC236}">
                <a16:creationId xmlns:a16="http://schemas.microsoft.com/office/drawing/2014/main" id="{0C99BAD5-84DE-46F9-8E95-AA190E4CFC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35C739-CE0B-4A90-BA24-0F91662BA083}"/>
              </a:ext>
            </a:extLst>
          </p:cNvPr>
          <p:cNvSpPr>
            <a:spLocks noGrp="1"/>
          </p:cNvSpPr>
          <p:nvPr>
            <p:ph type="sldNum" sz="quarter" idx="12"/>
          </p:nvPr>
        </p:nvSpPr>
        <p:spPr/>
        <p:txBody>
          <a:bodyPr/>
          <a:lstStyle/>
          <a:p>
            <a:fld id="{5E060711-C71D-405D-B153-46F23DA768DF}" type="slidenum">
              <a:rPr lang="zh-CN" altLang="en-US" smtClean="0"/>
              <a:t>‹#›</a:t>
            </a:fld>
            <a:endParaRPr lang="zh-CN" altLang="en-US"/>
          </a:p>
        </p:txBody>
      </p:sp>
    </p:spTree>
    <p:extLst>
      <p:ext uri="{BB962C8B-B14F-4D97-AF65-F5344CB8AC3E}">
        <p14:creationId xmlns:p14="http://schemas.microsoft.com/office/powerpoint/2010/main" val="2785904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FC223-1AA9-459B-955C-7657FEB57B20}"/>
              </a:ext>
            </a:extLst>
          </p:cNvPr>
          <p:cNvSpPr>
            <a:spLocks noGrp="1"/>
          </p:cNvSpPr>
          <p:nvPr>
            <p:ph type="title"/>
          </p:nvPr>
        </p:nvSpPr>
        <p:spPr>
          <a:xfrm>
            <a:off x="2085366" y="2853585"/>
            <a:ext cx="9764543" cy="9987544"/>
          </a:xfrm>
        </p:spPr>
        <p:txBody>
          <a:bodyPr anchor="b"/>
          <a:lstStyle>
            <a:lvl1pPr>
              <a:defRPr sz="2263"/>
            </a:lvl1pPr>
          </a:lstStyle>
          <a:p>
            <a:r>
              <a:rPr lang="zh-CN" altLang="en-US"/>
              <a:t>单击此处编辑母版标题样式</a:t>
            </a:r>
          </a:p>
        </p:txBody>
      </p:sp>
      <p:sp>
        <p:nvSpPr>
          <p:cNvPr id="3" name="图片占位符 2">
            <a:extLst>
              <a:ext uri="{FF2B5EF4-FFF2-40B4-BE49-F238E27FC236}">
                <a16:creationId xmlns:a16="http://schemas.microsoft.com/office/drawing/2014/main" id="{3F225BF8-5586-4AF0-9CFC-6527C8DE47A4}"/>
              </a:ext>
            </a:extLst>
          </p:cNvPr>
          <p:cNvSpPr>
            <a:spLocks noGrp="1"/>
          </p:cNvSpPr>
          <p:nvPr>
            <p:ph type="pic" idx="1"/>
          </p:nvPr>
        </p:nvSpPr>
        <p:spPr>
          <a:xfrm>
            <a:off x="12870909" y="6162952"/>
            <a:ext cx="15326827" cy="30418415"/>
          </a:xfrm>
        </p:spPr>
        <p:txBody>
          <a:bodyPr/>
          <a:lstStyle>
            <a:lvl1pPr marL="0" indent="0">
              <a:buNone/>
              <a:defRPr sz="2263"/>
            </a:lvl1pPr>
            <a:lvl2pPr marL="323378" indent="0">
              <a:buNone/>
              <a:defRPr sz="1980"/>
            </a:lvl2pPr>
            <a:lvl3pPr marL="646755" indent="0">
              <a:buNone/>
              <a:defRPr sz="1698"/>
            </a:lvl3pPr>
            <a:lvl4pPr marL="970133" indent="0">
              <a:buNone/>
              <a:defRPr sz="1415"/>
            </a:lvl4pPr>
            <a:lvl5pPr marL="1293510" indent="0">
              <a:buNone/>
              <a:defRPr sz="1415"/>
            </a:lvl5pPr>
            <a:lvl6pPr marL="1616888" indent="0">
              <a:buNone/>
              <a:defRPr sz="1415"/>
            </a:lvl6pPr>
            <a:lvl7pPr marL="1940265" indent="0">
              <a:buNone/>
              <a:defRPr sz="1415"/>
            </a:lvl7pPr>
            <a:lvl8pPr marL="2263643" indent="0">
              <a:buNone/>
              <a:defRPr sz="1415"/>
            </a:lvl8pPr>
            <a:lvl9pPr marL="2587020" indent="0">
              <a:buNone/>
              <a:defRPr sz="1415"/>
            </a:lvl9pPr>
          </a:lstStyle>
          <a:p>
            <a:endParaRPr lang="zh-CN" altLang="en-US"/>
          </a:p>
        </p:txBody>
      </p:sp>
      <p:sp>
        <p:nvSpPr>
          <p:cNvPr id="4" name="文本占位符 3">
            <a:extLst>
              <a:ext uri="{FF2B5EF4-FFF2-40B4-BE49-F238E27FC236}">
                <a16:creationId xmlns:a16="http://schemas.microsoft.com/office/drawing/2014/main" id="{4AFDD5D7-8286-46AA-9E32-4A9AACF912FF}"/>
              </a:ext>
            </a:extLst>
          </p:cNvPr>
          <p:cNvSpPr>
            <a:spLocks noGrp="1"/>
          </p:cNvSpPr>
          <p:nvPr>
            <p:ph type="body" sz="half" idx="2"/>
          </p:nvPr>
        </p:nvSpPr>
        <p:spPr>
          <a:xfrm>
            <a:off x="2085366" y="12841130"/>
            <a:ext cx="9764543" cy="23789780"/>
          </a:xfrm>
        </p:spPr>
        <p:txBody>
          <a:bodyPr/>
          <a:lstStyle>
            <a:lvl1pPr marL="0" indent="0">
              <a:buNone/>
              <a:defRPr sz="1132"/>
            </a:lvl1pPr>
            <a:lvl2pPr marL="323378" indent="0">
              <a:buNone/>
              <a:defRPr sz="990"/>
            </a:lvl2pPr>
            <a:lvl3pPr marL="646755" indent="0">
              <a:buNone/>
              <a:defRPr sz="849"/>
            </a:lvl3pPr>
            <a:lvl4pPr marL="970133" indent="0">
              <a:buNone/>
              <a:defRPr sz="707"/>
            </a:lvl4pPr>
            <a:lvl5pPr marL="1293510" indent="0">
              <a:buNone/>
              <a:defRPr sz="707"/>
            </a:lvl5pPr>
            <a:lvl6pPr marL="1616888" indent="0">
              <a:buNone/>
              <a:defRPr sz="707"/>
            </a:lvl6pPr>
            <a:lvl7pPr marL="1940265" indent="0">
              <a:buNone/>
              <a:defRPr sz="707"/>
            </a:lvl7pPr>
            <a:lvl8pPr marL="2263643" indent="0">
              <a:buNone/>
              <a:defRPr sz="707"/>
            </a:lvl8pPr>
            <a:lvl9pPr marL="2587020" indent="0">
              <a:buNone/>
              <a:defRPr sz="707"/>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F94D72E-0A46-417A-8CAC-BEAB60FE6050}"/>
              </a:ext>
            </a:extLst>
          </p:cNvPr>
          <p:cNvSpPr>
            <a:spLocks noGrp="1"/>
          </p:cNvSpPr>
          <p:nvPr>
            <p:ph type="dt" sz="half" idx="10"/>
          </p:nvPr>
        </p:nvSpPr>
        <p:spPr/>
        <p:txBody>
          <a:bodyPr/>
          <a:lstStyle/>
          <a:p>
            <a:fld id="{B337E5F3-15BC-49D5-8758-0924A10A7895}" type="datetimeFigureOut">
              <a:rPr lang="zh-CN" altLang="en-US" smtClean="0"/>
              <a:t>2023/2/11</a:t>
            </a:fld>
            <a:endParaRPr lang="zh-CN" altLang="en-US"/>
          </a:p>
        </p:txBody>
      </p:sp>
      <p:sp>
        <p:nvSpPr>
          <p:cNvPr id="6" name="页脚占位符 5">
            <a:extLst>
              <a:ext uri="{FF2B5EF4-FFF2-40B4-BE49-F238E27FC236}">
                <a16:creationId xmlns:a16="http://schemas.microsoft.com/office/drawing/2014/main" id="{EDF7226D-8844-40B9-A3A0-FF3979A7EB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DC2F2A-0DE5-4631-A2C3-6C43675B4BE7}"/>
              </a:ext>
            </a:extLst>
          </p:cNvPr>
          <p:cNvSpPr>
            <a:spLocks noGrp="1"/>
          </p:cNvSpPr>
          <p:nvPr>
            <p:ph type="sldNum" sz="quarter" idx="12"/>
          </p:nvPr>
        </p:nvSpPr>
        <p:spPr/>
        <p:txBody>
          <a:bodyPr/>
          <a:lstStyle/>
          <a:p>
            <a:fld id="{5E060711-C71D-405D-B153-46F23DA768DF}" type="slidenum">
              <a:rPr lang="zh-CN" altLang="en-US" smtClean="0"/>
              <a:t>‹#›</a:t>
            </a:fld>
            <a:endParaRPr lang="zh-CN" altLang="en-US"/>
          </a:p>
        </p:txBody>
      </p:sp>
    </p:spTree>
    <p:extLst>
      <p:ext uri="{BB962C8B-B14F-4D97-AF65-F5344CB8AC3E}">
        <p14:creationId xmlns:p14="http://schemas.microsoft.com/office/powerpoint/2010/main" val="3155023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059C5F0-6595-4F2C-8C40-3B0F07EA112E}"/>
              </a:ext>
            </a:extLst>
          </p:cNvPr>
          <p:cNvSpPr>
            <a:spLocks noGrp="1"/>
          </p:cNvSpPr>
          <p:nvPr>
            <p:ph type="title"/>
          </p:nvPr>
        </p:nvSpPr>
        <p:spPr>
          <a:xfrm>
            <a:off x="2081421" y="2278907"/>
            <a:ext cx="26112372" cy="827341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567EFE3-6C54-4056-9171-73BE6E95C293}"/>
              </a:ext>
            </a:extLst>
          </p:cNvPr>
          <p:cNvSpPr>
            <a:spLocks noGrp="1"/>
          </p:cNvSpPr>
          <p:nvPr>
            <p:ph type="body" idx="1"/>
          </p:nvPr>
        </p:nvSpPr>
        <p:spPr>
          <a:xfrm>
            <a:off x="2081421" y="11394521"/>
            <a:ext cx="26112372" cy="2715859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58622A-9DA2-44C5-8700-FA8E631E53B7}"/>
              </a:ext>
            </a:extLst>
          </p:cNvPr>
          <p:cNvSpPr>
            <a:spLocks noGrp="1"/>
          </p:cNvSpPr>
          <p:nvPr>
            <p:ph type="dt" sz="half" idx="2"/>
          </p:nvPr>
        </p:nvSpPr>
        <p:spPr>
          <a:xfrm>
            <a:off x="2081422" y="39672750"/>
            <a:ext cx="6811923" cy="2278904"/>
          </a:xfrm>
          <a:prstGeom prst="rect">
            <a:avLst/>
          </a:prstGeom>
        </p:spPr>
        <p:txBody>
          <a:bodyPr vert="horz" lIns="91440" tIns="45720" rIns="91440" bIns="45720" rtlCol="0" anchor="ctr"/>
          <a:lstStyle>
            <a:lvl1pPr algn="l">
              <a:defRPr sz="849">
                <a:solidFill>
                  <a:schemeClr val="tx1">
                    <a:tint val="75000"/>
                  </a:schemeClr>
                </a:solidFill>
              </a:defRPr>
            </a:lvl1pPr>
          </a:lstStyle>
          <a:p>
            <a:fld id="{B337E5F3-15BC-49D5-8758-0924A10A7895}" type="datetimeFigureOut">
              <a:rPr lang="zh-CN" altLang="en-US" smtClean="0"/>
              <a:t>2023/2/11</a:t>
            </a:fld>
            <a:endParaRPr lang="zh-CN" altLang="en-US"/>
          </a:p>
        </p:txBody>
      </p:sp>
      <p:sp>
        <p:nvSpPr>
          <p:cNvPr id="5" name="页脚占位符 4">
            <a:extLst>
              <a:ext uri="{FF2B5EF4-FFF2-40B4-BE49-F238E27FC236}">
                <a16:creationId xmlns:a16="http://schemas.microsoft.com/office/drawing/2014/main" id="{C842164D-0DA1-4BA8-A0D5-B5B7C8A020DE}"/>
              </a:ext>
            </a:extLst>
          </p:cNvPr>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849">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3DD6309-61FE-41CF-B7F9-524DCB40D8B6}"/>
              </a:ext>
            </a:extLst>
          </p:cNvPr>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849">
                <a:solidFill>
                  <a:schemeClr val="tx1">
                    <a:tint val="75000"/>
                  </a:schemeClr>
                </a:solidFill>
              </a:defRPr>
            </a:lvl1pPr>
          </a:lstStyle>
          <a:p>
            <a:fld id="{5E060711-C71D-405D-B153-46F23DA768DF}" type="slidenum">
              <a:rPr lang="zh-CN" altLang="en-US" smtClean="0"/>
              <a:t>‹#›</a:t>
            </a:fld>
            <a:endParaRPr lang="zh-CN" altLang="en-US"/>
          </a:p>
        </p:txBody>
      </p:sp>
    </p:spTree>
    <p:extLst>
      <p:ext uri="{BB962C8B-B14F-4D97-AF65-F5344CB8AC3E}">
        <p14:creationId xmlns:p14="http://schemas.microsoft.com/office/powerpoint/2010/main" val="2849827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46755" rtl="0" eaLnBrk="1" latinLnBrk="0" hangingPunct="1">
        <a:lnSpc>
          <a:spcPct val="90000"/>
        </a:lnSpc>
        <a:spcBef>
          <a:spcPct val="0"/>
        </a:spcBef>
        <a:buNone/>
        <a:defRPr sz="3112" kern="1200">
          <a:solidFill>
            <a:schemeClr val="tx1"/>
          </a:solidFill>
          <a:latin typeface="+mj-lt"/>
          <a:ea typeface="+mj-ea"/>
          <a:cs typeface="+mj-cs"/>
        </a:defRPr>
      </a:lvl1pPr>
    </p:titleStyle>
    <p:bodyStyle>
      <a:lvl1pPr marL="161689" indent="-161689" algn="l" defTabSz="646755" rtl="0" eaLnBrk="1" latinLnBrk="0" hangingPunct="1">
        <a:lnSpc>
          <a:spcPct val="90000"/>
        </a:lnSpc>
        <a:spcBef>
          <a:spcPts val="707"/>
        </a:spcBef>
        <a:buFont typeface="Arial" panose="020B0604020202020204" pitchFamily="34" charset="0"/>
        <a:buChar char="•"/>
        <a:defRPr sz="1980" kern="1200">
          <a:solidFill>
            <a:schemeClr val="tx1"/>
          </a:solidFill>
          <a:latin typeface="+mn-lt"/>
          <a:ea typeface="+mn-ea"/>
          <a:cs typeface="+mn-cs"/>
        </a:defRPr>
      </a:lvl1pPr>
      <a:lvl2pPr marL="485066" indent="-161689" algn="l" defTabSz="646755" rtl="0" eaLnBrk="1" latinLnBrk="0" hangingPunct="1">
        <a:lnSpc>
          <a:spcPct val="90000"/>
        </a:lnSpc>
        <a:spcBef>
          <a:spcPts val="354"/>
        </a:spcBef>
        <a:buFont typeface="Arial" panose="020B0604020202020204" pitchFamily="34" charset="0"/>
        <a:buChar char="•"/>
        <a:defRPr sz="1698" kern="1200">
          <a:solidFill>
            <a:schemeClr val="tx1"/>
          </a:solidFill>
          <a:latin typeface="+mn-lt"/>
          <a:ea typeface="+mn-ea"/>
          <a:cs typeface="+mn-cs"/>
        </a:defRPr>
      </a:lvl2pPr>
      <a:lvl3pPr marL="808444" indent="-161689" algn="l" defTabSz="646755" rtl="0" eaLnBrk="1" latinLnBrk="0" hangingPunct="1">
        <a:lnSpc>
          <a:spcPct val="90000"/>
        </a:lnSpc>
        <a:spcBef>
          <a:spcPts val="354"/>
        </a:spcBef>
        <a:buFont typeface="Arial" panose="020B0604020202020204" pitchFamily="34" charset="0"/>
        <a:buChar char="•"/>
        <a:defRPr sz="1415" kern="1200">
          <a:solidFill>
            <a:schemeClr val="tx1"/>
          </a:solidFill>
          <a:latin typeface="+mn-lt"/>
          <a:ea typeface="+mn-ea"/>
          <a:cs typeface="+mn-cs"/>
        </a:defRPr>
      </a:lvl3pPr>
      <a:lvl4pPr marL="1131821" indent="-161689" algn="l" defTabSz="646755" rtl="0" eaLnBrk="1" latinLnBrk="0" hangingPunct="1">
        <a:lnSpc>
          <a:spcPct val="90000"/>
        </a:lnSpc>
        <a:spcBef>
          <a:spcPts val="354"/>
        </a:spcBef>
        <a:buFont typeface="Arial" panose="020B0604020202020204" pitchFamily="34" charset="0"/>
        <a:buChar char="•"/>
        <a:defRPr sz="1273" kern="1200">
          <a:solidFill>
            <a:schemeClr val="tx1"/>
          </a:solidFill>
          <a:latin typeface="+mn-lt"/>
          <a:ea typeface="+mn-ea"/>
          <a:cs typeface="+mn-cs"/>
        </a:defRPr>
      </a:lvl4pPr>
      <a:lvl5pPr marL="1455199" indent="-161689" algn="l" defTabSz="646755" rtl="0" eaLnBrk="1" latinLnBrk="0" hangingPunct="1">
        <a:lnSpc>
          <a:spcPct val="90000"/>
        </a:lnSpc>
        <a:spcBef>
          <a:spcPts val="354"/>
        </a:spcBef>
        <a:buFont typeface="Arial" panose="020B0604020202020204" pitchFamily="34" charset="0"/>
        <a:buChar char="•"/>
        <a:defRPr sz="1273" kern="1200">
          <a:solidFill>
            <a:schemeClr val="tx1"/>
          </a:solidFill>
          <a:latin typeface="+mn-lt"/>
          <a:ea typeface="+mn-ea"/>
          <a:cs typeface="+mn-cs"/>
        </a:defRPr>
      </a:lvl5pPr>
      <a:lvl6pPr marL="1778577" indent="-161689" algn="l" defTabSz="646755" rtl="0" eaLnBrk="1" latinLnBrk="0" hangingPunct="1">
        <a:lnSpc>
          <a:spcPct val="90000"/>
        </a:lnSpc>
        <a:spcBef>
          <a:spcPts val="354"/>
        </a:spcBef>
        <a:buFont typeface="Arial" panose="020B0604020202020204" pitchFamily="34" charset="0"/>
        <a:buChar char="•"/>
        <a:defRPr sz="1273" kern="1200">
          <a:solidFill>
            <a:schemeClr val="tx1"/>
          </a:solidFill>
          <a:latin typeface="+mn-lt"/>
          <a:ea typeface="+mn-ea"/>
          <a:cs typeface="+mn-cs"/>
        </a:defRPr>
      </a:lvl6pPr>
      <a:lvl7pPr marL="2101954" indent="-161689" algn="l" defTabSz="646755" rtl="0" eaLnBrk="1" latinLnBrk="0" hangingPunct="1">
        <a:lnSpc>
          <a:spcPct val="90000"/>
        </a:lnSpc>
        <a:spcBef>
          <a:spcPts val="354"/>
        </a:spcBef>
        <a:buFont typeface="Arial" panose="020B0604020202020204" pitchFamily="34" charset="0"/>
        <a:buChar char="•"/>
        <a:defRPr sz="1273" kern="1200">
          <a:solidFill>
            <a:schemeClr val="tx1"/>
          </a:solidFill>
          <a:latin typeface="+mn-lt"/>
          <a:ea typeface="+mn-ea"/>
          <a:cs typeface="+mn-cs"/>
        </a:defRPr>
      </a:lvl7pPr>
      <a:lvl8pPr marL="2425332" indent="-161689" algn="l" defTabSz="646755" rtl="0" eaLnBrk="1" latinLnBrk="0" hangingPunct="1">
        <a:lnSpc>
          <a:spcPct val="90000"/>
        </a:lnSpc>
        <a:spcBef>
          <a:spcPts val="354"/>
        </a:spcBef>
        <a:buFont typeface="Arial" panose="020B0604020202020204" pitchFamily="34" charset="0"/>
        <a:buChar char="•"/>
        <a:defRPr sz="1273" kern="1200">
          <a:solidFill>
            <a:schemeClr val="tx1"/>
          </a:solidFill>
          <a:latin typeface="+mn-lt"/>
          <a:ea typeface="+mn-ea"/>
          <a:cs typeface="+mn-cs"/>
        </a:defRPr>
      </a:lvl8pPr>
      <a:lvl9pPr marL="2748709" indent="-161689" algn="l" defTabSz="646755" rtl="0" eaLnBrk="1" latinLnBrk="0" hangingPunct="1">
        <a:lnSpc>
          <a:spcPct val="90000"/>
        </a:lnSpc>
        <a:spcBef>
          <a:spcPts val="354"/>
        </a:spcBef>
        <a:buFont typeface="Arial" panose="020B0604020202020204" pitchFamily="34" charset="0"/>
        <a:buChar char="•"/>
        <a:defRPr sz="1273" kern="1200">
          <a:solidFill>
            <a:schemeClr val="tx1"/>
          </a:solidFill>
          <a:latin typeface="+mn-lt"/>
          <a:ea typeface="+mn-ea"/>
          <a:cs typeface="+mn-cs"/>
        </a:defRPr>
      </a:lvl9pPr>
    </p:bodyStyle>
    <p:otherStyle>
      <a:defPPr>
        <a:defRPr lang="zh-CN"/>
      </a:defPPr>
      <a:lvl1pPr marL="0" algn="l" defTabSz="646755" rtl="0" eaLnBrk="1" latinLnBrk="0" hangingPunct="1">
        <a:defRPr sz="1273" kern="1200">
          <a:solidFill>
            <a:schemeClr val="tx1"/>
          </a:solidFill>
          <a:latin typeface="+mn-lt"/>
          <a:ea typeface="+mn-ea"/>
          <a:cs typeface="+mn-cs"/>
        </a:defRPr>
      </a:lvl1pPr>
      <a:lvl2pPr marL="323378" algn="l" defTabSz="646755" rtl="0" eaLnBrk="1" latinLnBrk="0" hangingPunct="1">
        <a:defRPr sz="1273" kern="1200">
          <a:solidFill>
            <a:schemeClr val="tx1"/>
          </a:solidFill>
          <a:latin typeface="+mn-lt"/>
          <a:ea typeface="+mn-ea"/>
          <a:cs typeface="+mn-cs"/>
        </a:defRPr>
      </a:lvl2pPr>
      <a:lvl3pPr marL="646755" algn="l" defTabSz="646755" rtl="0" eaLnBrk="1" latinLnBrk="0" hangingPunct="1">
        <a:defRPr sz="1273" kern="1200">
          <a:solidFill>
            <a:schemeClr val="tx1"/>
          </a:solidFill>
          <a:latin typeface="+mn-lt"/>
          <a:ea typeface="+mn-ea"/>
          <a:cs typeface="+mn-cs"/>
        </a:defRPr>
      </a:lvl3pPr>
      <a:lvl4pPr marL="970133" algn="l" defTabSz="646755" rtl="0" eaLnBrk="1" latinLnBrk="0" hangingPunct="1">
        <a:defRPr sz="1273" kern="1200">
          <a:solidFill>
            <a:schemeClr val="tx1"/>
          </a:solidFill>
          <a:latin typeface="+mn-lt"/>
          <a:ea typeface="+mn-ea"/>
          <a:cs typeface="+mn-cs"/>
        </a:defRPr>
      </a:lvl4pPr>
      <a:lvl5pPr marL="1293510" algn="l" defTabSz="646755" rtl="0" eaLnBrk="1" latinLnBrk="0" hangingPunct="1">
        <a:defRPr sz="1273" kern="1200">
          <a:solidFill>
            <a:schemeClr val="tx1"/>
          </a:solidFill>
          <a:latin typeface="+mn-lt"/>
          <a:ea typeface="+mn-ea"/>
          <a:cs typeface="+mn-cs"/>
        </a:defRPr>
      </a:lvl5pPr>
      <a:lvl6pPr marL="1616888" algn="l" defTabSz="646755" rtl="0" eaLnBrk="1" latinLnBrk="0" hangingPunct="1">
        <a:defRPr sz="1273" kern="1200">
          <a:solidFill>
            <a:schemeClr val="tx1"/>
          </a:solidFill>
          <a:latin typeface="+mn-lt"/>
          <a:ea typeface="+mn-ea"/>
          <a:cs typeface="+mn-cs"/>
        </a:defRPr>
      </a:lvl6pPr>
      <a:lvl7pPr marL="1940265" algn="l" defTabSz="646755" rtl="0" eaLnBrk="1" latinLnBrk="0" hangingPunct="1">
        <a:defRPr sz="1273" kern="1200">
          <a:solidFill>
            <a:schemeClr val="tx1"/>
          </a:solidFill>
          <a:latin typeface="+mn-lt"/>
          <a:ea typeface="+mn-ea"/>
          <a:cs typeface="+mn-cs"/>
        </a:defRPr>
      </a:lvl7pPr>
      <a:lvl8pPr marL="2263643" algn="l" defTabSz="646755" rtl="0" eaLnBrk="1" latinLnBrk="0" hangingPunct="1">
        <a:defRPr sz="1273" kern="1200">
          <a:solidFill>
            <a:schemeClr val="tx1"/>
          </a:solidFill>
          <a:latin typeface="+mn-lt"/>
          <a:ea typeface="+mn-ea"/>
          <a:cs typeface="+mn-cs"/>
        </a:defRPr>
      </a:lvl8pPr>
      <a:lvl9pPr marL="2587020" algn="l" defTabSz="646755" rtl="0" eaLnBrk="1" latinLnBrk="0" hangingPunct="1">
        <a:defRPr sz="127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png"/><Relationship Id="rId18" Type="http://schemas.openxmlformats.org/officeDocument/2006/relationships/image" Target="../media/image16.svg"/><Relationship Id="rId26" Type="http://schemas.openxmlformats.org/officeDocument/2006/relationships/image" Target="../media/image24.sv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svg"/><Relationship Id="rId20" Type="http://schemas.openxmlformats.org/officeDocument/2006/relationships/image" Target="../media/image18.svg"/><Relationship Id="rId29" Type="http://schemas.openxmlformats.org/officeDocument/2006/relationships/hyperlink" Target="mailto:labonihasan456@gmail.com"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svg"/><Relationship Id="rId5" Type="http://schemas.openxmlformats.org/officeDocument/2006/relationships/image" Target="../media/image3.sv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sv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svg"/><Relationship Id="rId27" Type="http://schemas.openxmlformats.org/officeDocument/2006/relationships/image" Target="../media/image25.png"/><Relationship Id="rId30" Type="http://schemas.openxmlformats.org/officeDocument/2006/relationships/hyperlink" Target="mailto:shatunatore98@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4EC7D59-5B84-4894-AE7D-B7BB7799C8C7}"/>
              </a:ext>
            </a:extLst>
          </p:cNvPr>
          <p:cNvSpPr>
            <a:spLocks noChangeArrowheads="1"/>
          </p:cNvSpPr>
          <p:nvPr/>
        </p:nvSpPr>
        <p:spPr bwMode="auto">
          <a:xfrm>
            <a:off x="0" y="0"/>
            <a:ext cx="3027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9E422E9B-CE0C-49C1-84A9-1F51DF6D86A4}"/>
              </a:ext>
            </a:extLst>
          </p:cNvPr>
          <p:cNvSpPr>
            <a:spLocks noChangeArrowheads="1"/>
          </p:cNvSpPr>
          <p:nvPr/>
        </p:nvSpPr>
        <p:spPr bwMode="auto">
          <a:xfrm>
            <a:off x="0" y="457200"/>
            <a:ext cx="302752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p:cNvSpPr/>
          <p:nvPr/>
        </p:nvSpPr>
        <p:spPr>
          <a:xfrm>
            <a:off x="-1" y="-1"/>
            <a:ext cx="30275213" cy="424752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b="1" dirty="0">
              <a:solidFill>
                <a:schemeClr val="bg1"/>
              </a:solidFill>
              <a:latin typeface="Perpetua" panose="02020502060401020303" pitchFamily="18" charset="0"/>
            </a:endParaRPr>
          </a:p>
        </p:txBody>
      </p:sp>
      <p:sp>
        <p:nvSpPr>
          <p:cNvPr id="5" name="TextBox 4">
            <a:extLst>
              <a:ext uri="{FF2B5EF4-FFF2-40B4-BE49-F238E27FC236}">
                <a16:creationId xmlns:a16="http://schemas.microsoft.com/office/drawing/2014/main" id="{1E643F56-9EEF-4A1E-8BB2-AF5618C4F4ED}"/>
              </a:ext>
            </a:extLst>
          </p:cNvPr>
          <p:cNvSpPr txBox="1"/>
          <p:nvPr/>
        </p:nvSpPr>
        <p:spPr>
          <a:xfrm>
            <a:off x="3006342" y="313259"/>
            <a:ext cx="26134142" cy="2308324"/>
          </a:xfrm>
          <a:prstGeom prst="rect">
            <a:avLst/>
          </a:prstGeom>
          <a:noFill/>
        </p:spPr>
        <p:txBody>
          <a:bodyPr wrap="square" rtlCol="0">
            <a:spAutoFit/>
          </a:bodyPr>
          <a:lstStyle/>
          <a:p>
            <a:pPr algn="ctr"/>
            <a:r>
              <a:rPr lang="en-US" sz="7200" b="1" dirty="0">
                <a:solidFill>
                  <a:schemeClr val="bg1"/>
                </a:solidFill>
                <a:latin typeface="Perpetua" panose="02020502060401020303" pitchFamily="18" charset="0"/>
              </a:rPr>
              <a:t>A Comparative Performance Analysis of LDPC coded SCMA with Different types of Multiple Access Schemes</a:t>
            </a:r>
          </a:p>
        </p:txBody>
      </p:sp>
      <p:pic>
        <p:nvPicPr>
          <p:cNvPr id="8" name="Picture 7">
            <a:extLst>
              <a:ext uri="{FF2B5EF4-FFF2-40B4-BE49-F238E27FC236}">
                <a16:creationId xmlns:a16="http://schemas.microsoft.com/office/drawing/2014/main" id="{7137FBDA-A408-45F7-836F-9BE5C41255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751" y="528330"/>
            <a:ext cx="2546230" cy="3217758"/>
          </a:xfrm>
          <a:prstGeom prst="rect">
            <a:avLst/>
          </a:prstGeom>
        </p:spPr>
      </p:pic>
      <p:sp>
        <p:nvSpPr>
          <p:cNvPr id="12" name="TextBox 11">
            <a:extLst>
              <a:ext uri="{FF2B5EF4-FFF2-40B4-BE49-F238E27FC236}">
                <a16:creationId xmlns:a16="http://schemas.microsoft.com/office/drawing/2014/main" id="{03D1BBDD-C3BD-46EA-BCDE-AE2F37DF22F9}"/>
              </a:ext>
            </a:extLst>
          </p:cNvPr>
          <p:cNvSpPr txBox="1"/>
          <p:nvPr/>
        </p:nvSpPr>
        <p:spPr>
          <a:xfrm>
            <a:off x="5936730" y="2743802"/>
            <a:ext cx="19007188" cy="1323439"/>
          </a:xfrm>
          <a:prstGeom prst="rect">
            <a:avLst/>
          </a:prstGeom>
          <a:noFill/>
        </p:spPr>
        <p:txBody>
          <a:bodyPr wrap="square" rtlCol="0">
            <a:spAutoFit/>
          </a:bodyPr>
          <a:lstStyle/>
          <a:p>
            <a:pPr algn="ctr"/>
            <a:r>
              <a:rPr lang="en-US" sz="4000" b="1" dirty="0" err="1">
                <a:solidFill>
                  <a:schemeClr val="bg1"/>
                </a:solidFill>
                <a:latin typeface="Perpetua" panose="02020502060401020303" pitchFamily="18" charset="0"/>
              </a:rPr>
              <a:t>Jinnaton</a:t>
            </a:r>
            <a:r>
              <a:rPr lang="en-US" sz="4000" b="1" dirty="0">
                <a:solidFill>
                  <a:schemeClr val="bg1"/>
                </a:solidFill>
                <a:latin typeface="Perpetua" panose="02020502060401020303" pitchFamily="18" charset="0"/>
              </a:rPr>
              <a:t> Nessa </a:t>
            </a:r>
            <a:r>
              <a:rPr lang="en-US" sz="4000" b="1" dirty="0" err="1">
                <a:solidFill>
                  <a:schemeClr val="bg1"/>
                </a:solidFill>
                <a:latin typeface="Perpetua" panose="02020502060401020303" pitchFamily="18" charset="0"/>
              </a:rPr>
              <a:t>Laboni</a:t>
            </a:r>
            <a:r>
              <a:rPr lang="en-US" sz="4000" b="1" dirty="0">
                <a:solidFill>
                  <a:schemeClr val="bg1"/>
                </a:solidFill>
                <a:latin typeface="Perpetua" panose="02020502060401020303" pitchFamily="18" charset="0"/>
              </a:rPr>
              <a:t>, Shatu Karmokar and Prof. Dr. </a:t>
            </a:r>
            <a:r>
              <a:rPr lang="en-US" sz="4000" b="1" dirty="0" err="1">
                <a:solidFill>
                  <a:schemeClr val="bg1"/>
                </a:solidFill>
                <a:latin typeface="Perpetua" panose="02020502060401020303" pitchFamily="18" charset="0"/>
              </a:rPr>
              <a:t>Ismat</a:t>
            </a:r>
            <a:r>
              <a:rPr lang="en-US" sz="4000" b="1" dirty="0">
                <a:solidFill>
                  <a:schemeClr val="bg1"/>
                </a:solidFill>
                <a:latin typeface="Perpetua" panose="02020502060401020303" pitchFamily="18" charset="0"/>
              </a:rPr>
              <a:t> Kadir</a:t>
            </a:r>
          </a:p>
          <a:p>
            <a:pPr algn="ctr"/>
            <a:r>
              <a:rPr lang="en-US" sz="4000" dirty="0">
                <a:solidFill>
                  <a:schemeClr val="bg1"/>
                </a:solidFill>
                <a:latin typeface="Perpetua" panose="02020502060401020303" pitchFamily="18" charset="0"/>
              </a:rPr>
              <a:t>Electronics And Communication Engineering Discipline, Khulna University</a:t>
            </a:r>
          </a:p>
        </p:txBody>
      </p:sp>
      <p:sp>
        <p:nvSpPr>
          <p:cNvPr id="13" name="Rectangle 12">
            <a:extLst>
              <a:ext uri="{FF2B5EF4-FFF2-40B4-BE49-F238E27FC236}">
                <a16:creationId xmlns:a16="http://schemas.microsoft.com/office/drawing/2014/main" id="{B82839E7-6766-4415-AE29-63190493770F}"/>
              </a:ext>
            </a:extLst>
          </p:cNvPr>
          <p:cNvSpPr/>
          <p:nvPr/>
        </p:nvSpPr>
        <p:spPr>
          <a:xfrm>
            <a:off x="0" y="4247522"/>
            <a:ext cx="1028700" cy="38556230"/>
          </a:xfrm>
          <a:prstGeom prst="rect">
            <a:avLst/>
          </a:prstGeom>
          <a:solidFill>
            <a:schemeClr val="accent6">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F99DE23-8A94-48B4-8B0A-CC14A6BE553F}"/>
              </a:ext>
            </a:extLst>
          </p:cNvPr>
          <p:cNvSpPr/>
          <p:nvPr/>
        </p:nvSpPr>
        <p:spPr>
          <a:xfrm>
            <a:off x="29246513" y="4247522"/>
            <a:ext cx="1028700" cy="38556230"/>
          </a:xfrm>
          <a:prstGeom prst="rect">
            <a:avLst/>
          </a:prstGeom>
          <a:solidFill>
            <a:schemeClr val="accent6">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DEE4B444-7581-442B-9CFC-95DD6166132A}"/>
              </a:ext>
            </a:extLst>
          </p:cNvPr>
          <p:cNvGrpSpPr/>
          <p:nvPr/>
        </p:nvGrpSpPr>
        <p:grpSpPr>
          <a:xfrm>
            <a:off x="1274889" y="4682813"/>
            <a:ext cx="8819579" cy="6924336"/>
            <a:chOff x="1276349" y="4682701"/>
            <a:chExt cx="8878824" cy="6488705"/>
          </a:xfrm>
        </p:grpSpPr>
        <p:sp>
          <p:nvSpPr>
            <p:cNvPr id="17" name="Rectangle 16">
              <a:extLst>
                <a:ext uri="{FF2B5EF4-FFF2-40B4-BE49-F238E27FC236}">
                  <a16:creationId xmlns:a16="http://schemas.microsoft.com/office/drawing/2014/main" id="{EBA3F924-2A1B-4995-ABF3-A84EA6740F43}"/>
                </a:ext>
              </a:extLst>
            </p:cNvPr>
            <p:cNvSpPr/>
            <p:nvPr/>
          </p:nvSpPr>
          <p:spPr>
            <a:xfrm>
              <a:off x="1276350" y="5364480"/>
              <a:ext cx="8839200" cy="545592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54C8327-E882-4E32-BA20-C3803626677C}"/>
                </a:ext>
              </a:extLst>
            </p:cNvPr>
            <p:cNvSpPr txBox="1"/>
            <p:nvPr/>
          </p:nvSpPr>
          <p:spPr>
            <a:xfrm>
              <a:off x="1276350" y="4682701"/>
              <a:ext cx="8842248" cy="707886"/>
            </a:xfrm>
            <a:prstGeom prst="rect">
              <a:avLst/>
            </a:prstGeom>
            <a:solidFill>
              <a:schemeClr val="accent5">
                <a:lumMod val="75000"/>
              </a:schemeClr>
            </a:solidFill>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Introduction</a:t>
              </a:r>
            </a:p>
          </p:txBody>
        </p:sp>
        <p:grpSp>
          <p:nvGrpSpPr>
            <p:cNvPr id="20" name="Group 19">
              <a:extLst>
                <a:ext uri="{FF2B5EF4-FFF2-40B4-BE49-F238E27FC236}">
                  <a16:creationId xmlns:a16="http://schemas.microsoft.com/office/drawing/2014/main" id="{987FEEA9-DF04-41F1-84F2-102B0E13008D}"/>
                </a:ext>
              </a:extLst>
            </p:cNvPr>
            <p:cNvGrpSpPr/>
            <p:nvPr/>
          </p:nvGrpSpPr>
          <p:grpSpPr>
            <a:xfrm>
              <a:off x="1276349" y="4682701"/>
              <a:ext cx="8878824" cy="6137699"/>
              <a:chOff x="1276349" y="4682566"/>
              <a:chExt cx="8881887" cy="6137699"/>
            </a:xfrm>
          </p:grpSpPr>
          <p:sp>
            <p:nvSpPr>
              <p:cNvPr id="94" name="Rectangle 93">
                <a:extLst>
                  <a:ext uri="{FF2B5EF4-FFF2-40B4-BE49-F238E27FC236}">
                    <a16:creationId xmlns:a16="http://schemas.microsoft.com/office/drawing/2014/main" id="{8C4BC29E-DC80-43FF-9DA1-E9CA04A49031}"/>
                  </a:ext>
                </a:extLst>
              </p:cNvPr>
              <p:cNvSpPr/>
              <p:nvPr/>
            </p:nvSpPr>
            <p:spPr>
              <a:xfrm>
                <a:off x="1276350" y="5364345"/>
                <a:ext cx="8839200" cy="545592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a:extLst>
                  <a:ext uri="{FF2B5EF4-FFF2-40B4-BE49-F238E27FC236}">
                    <a16:creationId xmlns:a16="http://schemas.microsoft.com/office/drawing/2014/main" id="{1F110F4B-5B63-4905-A8F0-B68C653DD83D}"/>
                  </a:ext>
                </a:extLst>
              </p:cNvPr>
              <p:cNvSpPr txBox="1"/>
              <p:nvPr/>
            </p:nvSpPr>
            <p:spPr>
              <a:xfrm>
                <a:off x="1276349" y="4682566"/>
                <a:ext cx="8881887" cy="707886"/>
              </a:xfrm>
              <a:prstGeom prst="rect">
                <a:avLst/>
              </a:prstGeom>
              <a:solidFill>
                <a:schemeClr val="accent5">
                  <a:lumMod val="75000"/>
                </a:schemeClr>
              </a:solidFill>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Introduction</a:t>
                </a:r>
              </a:p>
            </p:txBody>
          </p:sp>
        </p:grpSp>
        <p:sp>
          <p:nvSpPr>
            <p:cNvPr id="21" name="TextBox 20">
              <a:extLst>
                <a:ext uri="{FF2B5EF4-FFF2-40B4-BE49-F238E27FC236}">
                  <a16:creationId xmlns:a16="http://schemas.microsoft.com/office/drawing/2014/main" id="{78D3AD24-7EFA-4804-8CA4-192710862E85}"/>
                </a:ext>
              </a:extLst>
            </p:cNvPr>
            <p:cNvSpPr txBox="1"/>
            <p:nvPr/>
          </p:nvSpPr>
          <p:spPr>
            <a:xfrm>
              <a:off x="1473407" y="5539095"/>
              <a:ext cx="8398353" cy="5632311"/>
            </a:xfrm>
            <a:prstGeom prst="rect">
              <a:avLst/>
            </a:prstGeom>
            <a:noFill/>
          </p:spPr>
          <p:txBody>
            <a:bodyPr wrap="square" rtlCol="0">
              <a:spAutoFit/>
            </a:bodyPr>
            <a:lstStyle/>
            <a:p>
              <a:pPr marL="342900" indent="-342900" algn="just">
                <a:buFont typeface="Arial" panose="020B0604020202020204" pitchFamily="34" charset="0"/>
                <a:buChar char="•"/>
              </a:pPr>
              <a:r>
                <a:rPr lang="en-AU" sz="2400" dirty="0">
                  <a:effectLst/>
                  <a:latin typeface="Times New Roman" panose="02020603050405020304" pitchFamily="18" charset="0"/>
                  <a:ea typeface="Calibri" panose="020F0502020204030204" pitchFamily="34" charset="0"/>
                </a:rPr>
                <a:t>The primary goal of wireless communication is to send data, including audio, video, text, and other types of data, without any interference or lag time. Other requirements for wireless communication systems include enhanced synchronization, reduced battery consumption, and security protection.</a:t>
              </a:r>
            </a:p>
            <a:p>
              <a:pPr marL="342900" indent="-342900" algn="just">
                <a:buFont typeface="Arial" panose="020B0604020202020204" pitchFamily="34" charset="0"/>
                <a:buChar char="•"/>
              </a:pPr>
              <a:r>
                <a:rPr lang="en-AU" sz="2400" dirty="0">
                  <a:effectLst/>
                  <a:latin typeface="Times New Roman" panose="02020603050405020304" pitchFamily="18" charset="0"/>
                  <a:ea typeface="Calibri" panose="020F0502020204030204" pitchFamily="34" charset="0"/>
                </a:rPr>
                <a:t>In telecommunications networks, multiple access refers to methods that let several users effectively share constrained network resources.</a:t>
              </a:r>
              <a:endParaRPr lang="en-AU" sz="2400" dirty="0">
                <a:latin typeface="Times New Roman" panose="02020603050405020304" pitchFamily="18" charset="0"/>
                <a:ea typeface="Calibri" panose="020F0502020204030204" pitchFamily="34" charset="0"/>
              </a:endParaRPr>
            </a:p>
            <a:p>
              <a:pPr marL="342900" indent="-342900" algn="just">
                <a:buFont typeface="Arial" panose="020B0604020202020204" pitchFamily="34" charset="0"/>
                <a:buChar char="•"/>
              </a:pPr>
              <a:r>
                <a:rPr lang="en-AU" sz="2400" dirty="0">
                  <a:effectLst/>
                  <a:latin typeface="Times New Roman" panose="02020603050405020304" pitchFamily="18" charset="0"/>
                  <a:ea typeface="Calibri" panose="020F0502020204030204" pitchFamily="34" charset="0"/>
                </a:rPr>
                <a:t>We don't require various wireless communication access mechanisms if there is only one user. However, if more than one user needs to share a wireless communication system, we must have a method that enables several users to access the same base station, as the term implies.</a:t>
              </a:r>
            </a:p>
            <a:p>
              <a:pPr marL="342900" indent="-342900" algn="just">
                <a:buFont typeface="Arial" panose="020B0604020202020204" pitchFamily="34" charset="0"/>
                <a:buChar char="•"/>
              </a:pPr>
              <a:r>
                <a:rPr lang="en-AU" sz="2400" dirty="0">
                  <a:solidFill>
                    <a:srgbClr val="111111"/>
                  </a:solidFill>
                  <a:effectLst/>
                  <a:latin typeface="Times New Roman" panose="02020603050405020304" pitchFamily="18" charset="0"/>
                  <a:ea typeface="Calibri" panose="020F0502020204030204" pitchFamily="34" charset="0"/>
                </a:rPr>
                <a:t>An excellent substitute for next-generation wireless communications is the LDPC-coded SCMA receiver</a:t>
              </a:r>
              <a:r>
                <a:rPr lang="en-AU" sz="2400" dirty="0">
                  <a:solidFill>
                    <a:srgbClr val="111111"/>
                  </a:solidFill>
                  <a:latin typeface="Times New Roman" panose="02020603050405020304" pitchFamily="18" charset="0"/>
                  <a:ea typeface="Calibri" panose="020F0502020204030204" pitchFamily="34" charset="0"/>
                </a:rPr>
                <a:t>.</a:t>
              </a:r>
              <a:endParaRPr lang="en-AU" sz="2400" dirty="0">
                <a:effectLst/>
                <a:latin typeface="Times New Roman" panose="02020603050405020304" pitchFamily="18" charset="0"/>
                <a:ea typeface="Calibri" panose="020F0502020204030204" pitchFamily="34" charset="0"/>
              </a:endParaRPr>
            </a:p>
          </p:txBody>
        </p:sp>
      </p:grpSp>
      <p:grpSp>
        <p:nvGrpSpPr>
          <p:cNvPr id="24" name="Group 23">
            <a:extLst>
              <a:ext uri="{FF2B5EF4-FFF2-40B4-BE49-F238E27FC236}">
                <a16:creationId xmlns:a16="http://schemas.microsoft.com/office/drawing/2014/main" id="{0F266DC6-434E-4EC1-8857-D99562E3FF82}"/>
              </a:ext>
            </a:extLst>
          </p:cNvPr>
          <p:cNvGrpSpPr/>
          <p:nvPr/>
        </p:nvGrpSpPr>
        <p:grpSpPr>
          <a:xfrm>
            <a:off x="1270254" y="11547161"/>
            <a:ext cx="8869680" cy="6163806"/>
            <a:chOff x="1270254" y="11619375"/>
            <a:chExt cx="8869680" cy="6163806"/>
          </a:xfrm>
        </p:grpSpPr>
        <p:sp>
          <p:nvSpPr>
            <p:cNvPr id="96" name="Rectangle 95">
              <a:extLst>
                <a:ext uri="{FF2B5EF4-FFF2-40B4-BE49-F238E27FC236}">
                  <a16:creationId xmlns:a16="http://schemas.microsoft.com/office/drawing/2014/main" id="{AA09C1C5-79D8-4657-8DDF-5312A979291F}"/>
                </a:ext>
              </a:extLst>
            </p:cNvPr>
            <p:cNvSpPr/>
            <p:nvPr/>
          </p:nvSpPr>
          <p:spPr>
            <a:xfrm>
              <a:off x="1270254" y="12327261"/>
              <a:ext cx="8839200" cy="545592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23" name="TextBox 22">
              <a:extLst>
                <a:ext uri="{FF2B5EF4-FFF2-40B4-BE49-F238E27FC236}">
                  <a16:creationId xmlns:a16="http://schemas.microsoft.com/office/drawing/2014/main" id="{F954923C-D9C4-4E06-8686-81F1BE1AE358}"/>
                </a:ext>
              </a:extLst>
            </p:cNvPr>
            <p:cNvSpPr txBox="1"/>
            <p:nvPr/>
          </p:nvSpPr>
          <p:spPr>
            <a:xfrm>
              <a:off x="1270254" y="11619375"/>
              <a:ext cx="8869680" cy="707886"/>
            </a:xfrm>
            <a:prstGeom prst="rect">
              <a:avLst/>
            </a:prstGeom>
            <a:solidFill>
              <a:schemeClr val="accent5">
                <a:lumMod val="75000"/>
              </a:schemeClr>
            </a:solidFill>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Wireless Communication System</a:t>
              </a:r>
            </a:p>
          </p:txBody>
        </p:sp>
      </p:grpSp>
      <p:pic>
        <p:nvPicPr>
          <p:cNvPr id="97" name="Graphic 1">
            <a:extLst>
              <a:ext uri="{FF2B5EF4-FFF2-40B4-BE49-F238E27FC236}">
                <a16:creationId xmlns:a16="http://schemas.microsoft.com/office/drawing/2014/main" id="{FAC29C84-79EE-4471-9FAE-7AAE40FFEFE7}"/>
              </a:ext>
            </a:extLst>
          </p:cNvPr>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83058" y="12694325"/>
            <a:ext cx="8410544" cy="3739476"/>
          </a:xfrm>
          <a:prstGeom prst="rect">
            <a:avLst/>
          </a:prstGeom>
        </p:spPr>
      </p:pic>
      <p:grpSp>
        <p:nvGrpSpPr>
          <p:cNvPr id="28" name="Group 27">
            <a:extLst>
              <a:ext uri="{FF2B5EF4-FFF2-40B4-BE49-F238E27FC236}">
                <a16:creationId xmlns:a16="http://schemas.microsoft.com/office/drawing/2014/main" id="{558559FD-9BC6-43FC-9884-6956A2BDFB8A}"/>
              </a:ext>
            </a:extLst>
          </p:cNvPr>
          <p:cNvGrpSpPr/>
          <p:nvPr/>
        </p:nvGrpSpPr>
        <p:grpSpPr>
          <a:xfrm>
            <a:off x="1276349" y="18338870"/>
            <a:ext cx="8887714" cy="6673943"/>
            <a:chOff x="1270254" y="18418853"/>
            <a:chExt cx="8623348" cy="6673943"/>
          </a:xfrm>
        </p:grpSpPr>
        <p:grpSp>
          <p:nvGrpSpPr>
            <p:cNvPr id="100" name="Group 99">
              <a:extLst>
                <a:ext uri="{FF2B5EF4-FFF2-40B4-BE49-F238E27FC236}">
                  <a16:creationId xmlns:a16="http://schemas.microsoft.com/office/drawing/2014/main" id="{53C6968D-401D-4498-97C8-C3A90FFC63F1}"/>
                </a:ext>
              </a:extLst>
            </p:cNvPr>
            <p:cNvGrpSpPr/>
            <p:nvPr/>
          </p:nvGrpSpPr>
          <p:grpSpPr>
            <a:xfrm>
              <a:off x="1270254" y="18418853"/>
              <a:ext cx="8623348" cy="6673943"/>
              <a:chOff x="1270254" y="18417516"/>
              <a:chExt cx="8869680" cy="6163806"/>
            </a:xfrm>
          </p:grpSpPr>
          <p:sp>
            <p:nvSpPr>
              <p:cNvPr id="101" name="Rectangle 100">
                <a:extLst>
                  <a:ext uri="{FF2B5EF4-FFF2-40B4-BE49-F238E27FC236}">
                    <a16:creationId xmlns:a16="http://schemas.microsoft.com/office/drawing/2014/main" id="{688CB064-4C8E-4191-AF15-3F892C23471A}"/>
                  </a:ext>
                </a:extLst>
              </p:cNvPr>
              <p:cNvSpPr/>
              <p:nvPr/>
            </p:nvSpPr>
            <p:spPr>
              <a:xfrm>
                <a:off x="1279398" y="19125402"/>
                <a:ext cx="8839200" cy="545592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ABB2B394-FB58-40E9-85B7-6201F82BB47B}"/>
                  </a:ext>
                </a:extLst>
              </p:cNvPr>
              <p:cNvSpPr txBox="1"/>
              <p:nvPr/>
            </p:nvSpPr>
            <p:spPr>
              <a:xfrm>
                <a:off x="1270254" y="18417516"/>
                <a:ext cx="8869680" cy="707886"/>
              </a:xfrm>
              <a:prstGeom prst="rect">
                <a:avLst/>
              </a:prstGeom>
              <a:solidFill>
                <a:schemeClr val="accent5">
                  <a:lumMod val="75000"/>
                </a:schemeClr>
              </a:solidFill>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Motivation</a:t>
                </a:r>
              </a:p>
            </p:txBody>
          </p:sp>
        </p:grpSp>
        <p:sp>
          <p:nvSpPr>
            <p:cNvPr id="103" name="TextBox 102">
              <a:extLst>
                <a:ext uri="{FF2B5EF4-FFF2-40B4-BE49-F238E27FC236}">
                  <a16:creationId xmlns:a16="http://schemas.microsoft.com/office/drawing/2014/main" id="{AF59C4E3-DB0A-433A-895C-4F1B33A4EBD7}"/>
                </a:ext>
              </a:extLst>
            </p:cNvPr>
            <p:cNvSpPr txBox="1"/>
            <p:nvPr/>
          </p:nvSpPr>
          <p:spPr>
            <a:xfrm>
              <a:off x="1404386" y="19322905"/>
              <a:ext cx="8343229" cy="5632311"/>
            </a:xfrm>
            <a:prstGeom prst="rect">
              <a:avLst/>
            </a:prstGeom>
            <a:noFill/>
          </p:spPr>
          <p:txBody>
            <a:bodyPr wrap="square" rtlCol="0">
              <a:spAutoFit/>
            </a:bodyPr>
            <a:lstStyle/>
            <a:p>
              <a:pPr algn="just"/>
              <a:r>
                <a:rPr lang="en-AU" sz="2400" dirty="0">
                  <a:effectLst/>
                  <a:latin typeface="Times New Roman" panose="02020603050405020304" pitchFamily="18" charset="0"/>
                  <a:ea typeface="Calibri" panose="020F0502020204030204" pitchFamily="34" charset="0"/>
                </a:rPr>
                <a:t>The goal of the 5G air interface is to provide improved access speeds, higher transmission rates, the ability to support higher density of users, and a superior user experience. Multiple access, a key physical layer technology utilized in wireless communications, enables base stations to serve a diverse group of terminal users simultaneously. The aim of using Sparse Code Multiple Access (SCMA) is to enhance the utilization of spectrum in wireless radio access, thereby improving its efficiency. SCMA utilizes unique codebooks to allow multiple users to share the same resource blocks, minimizing the risk of user collision and providing immunity to interference. Unlike orthogonal multiple access techniques, SCMA can accommodate the large capacity and low latency demands of next-generation communications networks, such as 5G, by proportionally allocating resources according to the number of users.</a:t>
              </a:r>
              <a:endParaRPr lang="en-US" sz="2400" dirty="0">
                <a:latin typeface="Times New Roman" panose="02020603050405020304" pitchFamily="18" charset="0"/>
                <a:cs typeface="Times New Roman" panose="02020603050405020304" pitchFamily="18" charset="0"/>
              </a:endParaRPr>
            </a:p>
          </p:txBody>
        </p:sp>
      </p:grpSp>
      <p:grpSp>
        <p:nvGrpSpPr>
          <p:cNvPr id="30" name="Group 29">
            <a:extLst>
              <a:ext uri="{FF2B5EF4-FFF2-40B4-BE49-F238E27FC236}">
                <a16:creationId xmlns:a16="http://schemas.microsoft.com/office/drawing/2014/main" id="{9D554636-958D-4DA4-B864-09F3B070FC6C}"/>
              </a:ext>
            </a:extLst>
          </p:cNvPr>
          <p:cNvGrpSpPr/>
          <p:nvPr/>
        </p:nvGrpSpPr>
        <p:grpSpPr>
          <a:xfrm>
            <a:off x="1305191" y="25779286"/>
            <a:ext cx="8834743" cy="7879902"/>
            <a:chOff x="1274568" y="25926125"/>
            <a:chExt cx="8884924" cy="6004532"/>
          </a:xfrm>
        </p:grpSpPr>
        <p:sp>
          <p:nvSpPr>
            <p:cNvPr id="104" name="Rectangle 103">
              <a:extLst>
                <a:ext uri="{FF2B5EF4-FFF2-40B4-BE49-F238E27FC236}">
                  <a16:creationId xmlns:a16="http://schemas.microsoft.com/office/drawing/2014/main" id="{EB2D4ED3-2DE2-4C92-A316-C6F1FB51326D}"/>
                </a:ext>
              </a:extLst>
            </p:cNvPr>
            <p:cNvSpPr/>
            <p:nvPr/>
          </p:nvSpPr>
          <p:spPr>
            <a:xfrm>
              <a:off x="1274568" y="26474737"/>
              <a:ext cx="8839200" cy="545592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TextBox 104">
              <a:extLst>
                <a:ext uri="{FF2B5EF4-FFF2-40B4-BE49-F238E27FC236}">
                  <a16:creationId xmlns:a16="http://schemas.microsoft.com/office/drawing/2014/main" id="{926E6E36-BC4D-4C29-907F-1A61027E80EE}"/>
                </a:ext>
              </a:extLst>
            </p:cNvPr>
            <p:cNvSpPr txBox="1"/>
            <p:nvPr/>
          </p:nvSpPr>
          <p:spPr>
            <a:xfrm>
              <a:off x="1280668" y="25926125"/>
              <a:ext cx="8878824" cy="707886"/>
            </a:xfrm>
            <a:prstGeom prst="rect">
              <a:avLst/>
            </a:prstGeom>
            <a:solidFill>
              <a:schemeClr val="accent5">
                <a:lumMod val="75000"/>
              </a:schemeClr>
            </a:solidFill>
            <a:ln>
              <a:noFill/>
            </a:ln>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Contributions</a:t>
              </a:r>
            </a:p>
          </p:txBody>
        </p:sp>
      </p:grpSp>
      <p:sp>
        <p:nvSpPr>
          <p:cNvPr id="31" name="TextBox 30">
            <a:extLst>
              <a:ext uri="{FF2B5EF4-FFF2-40B4-BE49-F238E27FC236}">
                <a16:creationId xmlns:a16="http://schemas.microsoft.com/office/drawing/2014/main" id="{A8D5445A-EA74-442D-90F0-CA5F53F7AC94}"/>
              </a:ext>
            </a:extLst>
          </p:cNvPr>
          <p:cNvSpPr txBox="1"/>
          <p:nvPr/>
        </p:nvSpPr>
        <p:spPr>
          <a:xfrm>
            <a:off x="1414593" y="27087616"/>
            <a:ext cx="8398353" cy="6381234"/>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Char char=""/>
            </a:pPr>
            <a:r>
              <a:rPr lang="en-AU" sz="1800" dirty="0">
                <a:effectLst/>
                <a:latin typeface="Times New Roman" panose="02020603050405020304" pitchFamily="18" charset="0"/>
                <a:ea typeface="Calibri" panose="020F0502020204030204" pitchFamily="34" charset="0"/>
              </a:rPr>
              <a:t>We have designed LDPC coded SCMA scheme on the </a:t>
            </a:r>
            <a:r>
              <a:rPr lang="en-AU" sz="1800" dirty="0" err="1">
                <a:effectLst/>
                <a:latin typeface="Times New Roman" panose="02020603050405020304" pitchFamily="18" charset="0"/>
                <a:ea typeface="Calibri" panose="020F0502020204030204" pitchFamily="34" charset="0"/>
              </a:rPr>
              <a:t>rayliegh</a:t>
            </a:r>
            <a:r>
              <a:rPr lang="en-AU" sz="1800" dirty="0">
                <a:effectLst/>
                <a:latin typeface="Times New Roman" panose="02020603050405020304" pitchFamily="18" charset="0"/>
                <a:ea typeface="Calibri" panose="020F0502020204030204" pitchFamily="34" charset="0"/>
              </a:rPr>
              <a:t> fading channel. As SCMA is the key enabling NOMA techniques in fifth generation communication, provides an enhanced bit error rate performance due to its sparsity of codebook. Low density parity check codes are capable of performing channels with performance close to Shannon's limit, high throughput, low latency, low decoding complexity, and low rate complexity. Hence, we have synthesized the LDPC encoding and decoding process as a channel coding with SCMA system</a:t>
            </a:r>
            <a:endParaRPr lang="en-US" sz="1800" dirty="0">
              <a:effectLst/>
              <a:latin typeface="Times New Roman" panose="02020603050405020304" pitchFamily="18" charset="0"/>
              <a:ea typeface="Calibri" panose="020F050202020403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AU" sz="1800" dirty="0">
                <a:effectLst/>
                <a:latin typeface="Times New Roman" panose="02020603050405020304" pitchFamily="18" charset="0"/>
                <a:ea typeface="Calibri" panose="020F0502020204030204" pitchFamily="34" charset="0"/>
              </a:rPr>
              <a:t>For a wireless communication system, polar-coded SCMA has been used in the performance study of the proposed scheme.</a:t>
            </a:r>
            <a:endParaRPr lang="en-US" sz="1800" dirty="0">
              <a:effectLst/>
              <a:latin typeface="Times New Roman" panose="02020603050405020304" pitchFamily="18" charset="0"/>
              <a:ea typeface="Calibri" panose="020F0502020204030204" pitchFamily="34" charset="0"/>
            </a:endParaRPr>
          </a:p>
          <a:p>
            <a:pPr marL="342900" marR="0" lvl="0" indent="-342900" algn="just">
              <a:lnSpc>
                <a:spcPct val="150000"/>
              </a:lnSpc>
              <a:spcBef>
                <a:spcPts val="0"/>
              </a:spcBef>
              <a:spcAft>
                <a:spcPts val="800"/>
              </a:spcAft>
              <a:buFont typeface="Symbol" panose="05050102010706020507" pitchFamily="18" charset="2"/>
              <a:buChar char=""/>
            </a:pPr>
            <a:r>
              <a:rPr lang="en-AU" sz="1800" dirty="0">
                <a:effectLst/>
                <a:latin typeface="Times New Roman" panose="02020603050405020304" pitchFamily="18" charset="0"/>
                <a:ea typeface="Calibri" panose="020F0502020204030204" pitchFamily="34" charset="0"/>
              </a:rPr>
              <a:t>We have evaluated the proposed scheme against other multiple access techniques, including Orthogonal Frequency Division Multiplexing (OFDM), Orthogonal Frequency Division Multiple Access (OFDMA), and Multi-Carrier Code Division Multiple Access (MC-CDMA), for a comprehensive comparison and future advancements.</a:t>
            </a:r>
            <a:endParaRPr lang="en-US" sz="1800" dirty="0">
              <a:effectLst/>
              <a:latin typeface="Times New Roman" panose="02020603050405020304" pitchFamily="18" charset="0"/>
              <a:ea typeface="Calibri" panose="020F0502020204030204" pitchFamily="34" charset="0"/>
            </a:endParaRPr>
          </a:p>
          <a:p>
            <a:endParaRPr lang="en-US" sz="2400" b="1" dirty="0">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331B6AD8-9C8D-4C23-A461-E8807ADBD098}"/>
              </a:ext>
            </a:extLst>
          </p:cNvPr>
          <p:cNvSpPr/>
          <p:nvPr/>
        </p:nvSpPr>
        <p:spPr>
          <a:xfrm>
            <a:off x="1305190" y="34800988"/>
            <a:ext cx="8804263" cy="625768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C1EFBA8F-DFD6-438D-8AEB-11419FDB21A7}"/>
              </a:ext>
            </a:extLst>
          </p:cNvPr>
          <p:cNvSpPr txBox="1"/>
          <p:nvPr/>
        </p:nvSpPr>
        <p:spPr>
          <a:xfrm>
            <a:off x="1285512" y="34107749"/>
            <a:ext cx="8854422" cy="707886"/>
          </a:xfrm>
          <a:prstGeom prst="rect">
            <a:avLst/>
          </a:prstGeom>
          <a:solidFill>
            <a:schemeClr val="accent5">
              <a:lumMod val="75000"/>
            </a:schemeClr>
          </a:solidFill>
          <a:ln>
            <a:noFill/>
          </a:ln>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Outcome</a:t>
            </a:r>
          </a:p>
        </p:txBody>
      </p:sp>
      <p:sp>
        <p:nvSpPr>
          <p:cNvPr id="35" name="TextBox 34">
            <a:extLst>
              <a:ext uri="{FF2B5EF4-FFF2-40B4-BE49-F238E27FC236}">
                <a16:creationId xmlns:a16="http://schemas.microsoft.com/office/drawing/2014/main" id="{11814F74-1576-4603-88B4-8E4DFDFFF400}"/>
              </a:ext>
            </a:extLst>
          </p:cNvPr>
          <p:cNvSpPr txBox="1"/>
          <p:nvPr/>
        </p:nvSpPr>
        <p:spPr>
          <a:xfrm>
            <a:off x="1807866" y="35145619"/>
            <a:ext cx="7960659" cy="5632311"/>
          </a:xfrm>
          <a:prstGeom prst="rect">
            <a:avLst/>
          </a:prstGeom>
          <a:noFill/>
        </p:spPr>
        <p:txBody>
          <a:bodyPr wrap="square" rtlCol="0">
            <a:spAutoFit/>
          </a:bodyPr>
          <a:lstStyle/>
          <a:p>
            <a:pPr algn="just"/>
            <a:r>
              <a:rPr lang="en-AU" sz="2400" dirty="0">
                <a:effectLst/>
                <a:latin typeface="Times New Roman" panose="02020603050405020304" pitchFamily="18" charset="0"/>
                <a:ea typeface="Calibri" panose="020F0502020204030204" pitchFamily="34" charset="0"/>
              </a:rPr>
              <a:t>The key outcome of this thesis is to effectively improve transmission technique performance for 5G and future wireless networks and efficiently fulfil the demands of services required. Previously, numerous access techniques were employed by 5G communication systems. In this instance, Low-Density Parity Check Code (LDPC) based transmission using an </a:t>
            </a:r>
            <a:r>
              <a:rPr lang="en-AU" sz="2400" dirty="0" err="1">
                <a:effectLst/>
                <a:latin typeface="Times New Roman" panose="02020603050405020304" pitchFamily="18" charset="0"/>
                <a:ea typeface="Calibri" panose="020F0502020204030204" pitchFamily="34" charset="0"/>
                <a:cs typeface="Vrinda" panose="020B0502040204020203" pitchFamily="34" charset="0"/>
              </a:rPr>
              <a:t>rayliegh</a:t>
            </a:r>
            <a:r>
              <a:rPr lang="en-AU" sz="2400" dirty="0">
                <a:effectLst/>
                <a:latin typeface="Times New Roman" panose="02020603050405020304" pitchFamily="18" charset="0"/>
                <a:ea typeface="Calibri" panose="020F0502020204030204" pitchFamily="34" charset="0"/>
                <a:cs typeface="Vrinda" panose="020B0502040204020203" pitchFamily="34" charset="0"/>
              </a:rPr>
              <a:t> fading channel</a:t>
            </a:r>
            <a:r>
              <a:rPr lang="en-AU" sz="2400" dirty="0">
                <a:effectLst/>
                <a:latin typeface="Times New Roman" panose="02020603050405020304" pitchFamily="18" charset="0"/>
                <a:ea typeface="Calibri" panose="020F0502020204030204" pitchFamily="34" charset="0"/>
              </a:rPr>
              <a:t> has been proposed to enhance the performance of 5G and next-generation wireless networks.</a:t>
            </a:r>
            <a:r>
              <a:rPr lang="en-AU" sz="2400" dirty="0">
                <a:effectLst/>
                <a:latin typeface="Times New Roman" panose="02020603050405020304" pitchFamily="18" charset="0"/>
                <a:ea typeface="Calibri" panose="020F0502020204030204" pitchFamily="34" charset="0"/>
                <a:cs typeface="Vrinda" panose="020B0502040204020203" pitchFamily="34" charset="0"/>
              </a:rPr>
              <a:t> </a:t>
            </a:r>
            <a:r>
              <a:rPr lang="en-AU" sz="2400" dirty="0">
                <a:effectLst/>
                <a:latin typeface="Times New Roman" panose="02020603050405020304" pitchFamily="18" charset="0"/>
                <a:ea typeface="Calibri" panose="020F0502020204030204" pitchFamily="34" charset="0"/>
              </a:rPr>
              <a:t>When compared to conventional alternative multiple access techniques, LDPC-coded SCMA performs better because the bit error rate (BER) is much lower, channel capacity is greater, less complexity in decoding process. Thus LDPC coded SCMA scheme can provides higher rate data transmission with lower error rate for fifth generation and future wireless communication systems.</a:t>
            </a:r>
            <a:endParaRPr lang="en-US" sz="2400" dirty="0">
              <a:latin typeface="Times New Roman" panose="02020603050405020304" pitchFamily="18" charset="0"/>
              <a:cs typeface="Times New Roman" panose="02020603050405020304" pitchFamily="18" charset="0"/>
            </a:endParaRPr>
          </a:p>
        </p:txBody>
      </p:sp>
      <p:grpSp>
        <p:nvGrpSpPr>
          <p:cNvPr id="37" name="Group 36">
            <a:extLst>
              <a:ext uri="{FF2B5EF4-FFF2-40B4-BE49-F238E27FC236}">
                <a16:creationId xmlns:a16="http://schemas.microsoft.com/office/drawing/2014/main" id="{33BFB188-B372-407B-B04E-10E2F3B26D4C}"/>
              </a:ext>
            </a:extLst>
          </p:cNvPr>
          <p:cNvGrpSpPr/>
          <p:nvPr/>
        </p:nvGrpSpPr>
        <p:grpSpPr>
          <a:xfrm>
            <a:off x="10503877" y="4704720"/>
            <a:ext cx="9000602" cy="6902427"/>
            <a:chOff x="10707333" y="4704722"/>
            <a:chExt cx="8887968" cy="6115678"/>
          </a:xfrm>
        </p:grpSpPr>
        <p:sp>
          <p:nvSpPr>
            <p:cNvPr id="90" name="Rectangle 89">
              <a:extLst>
                <a:ext uri="{FF2B5EF4-FFF2-40B4-BE49-F238E27FC236}">
                  <a16:creationId xmlns:a16="http://schemas.microsoft.com/office/drawing/2014/main" id="{E0503476-50E3-4939-9349-1BCCB0B7B5FD}"/>
                </a:ext>
              </a:extLst>
            </p:cNvPr>
            <p:cNvSpPr/>
            <p:nvPr/>
          </p:nvSpPr>
          <p:spPr>
            <a:xfrm>
              <a:off x="10718006" y="5364480"/>
              <a:ext cx="8839200" cy="545592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5ED82709-4773-4951-A26F-D9AD08DFA668}"/>
                </a:ext>
              </a:extLst>
            </p:cNvPr>
            <p:cNvSpPr txBox="1"/>
            <p:nvPr/>
          </p:nvSpPr>
          <p:spPr>
            <a:xfrm>
              <a:off x="10707333" y="4704722"/>
              <a:ext cx="8887968" cy="707886"/>
            </a:xfrm>
            <a:prstGeom prst="rect">
              <a:avLst/>
            </a:prstGeom>
            <a:solidFill>
              <a:schemeClr val="accent5">
                <a:lumMod val="75000"/>
              </a:schemeClr>
            </a:solidFill>
            <a:ln>
              <a:noFill/>
            </a:ln>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Literature Review</a:t>
              </a:r>
            </a:p>
          </p:txBody>
        </p:sp>
      </p:grpSp>
      <p:sp>
        <p:nvSpPr>
          <p:cNvPr id="39" name="TextBox 38">
            <a:extLst>
              <a:ext uri="{FF2B5EF4-FFF2-40B4-BE49-F238E27FC236}">
                <a16:creationId xmlns:a16="http://schemas.microsoft.com/office/drawing/2014/main" id="{682D6FE2-D75E-46E2-9B95-E0CB6B84CFAD}"/>
              </a:ext>
            </a:extLst>
          </p:cNvPr>
          <p:cNvSpPr txBox="1"/>
          <p:nvPr/>
        </p:nvSpPr>
        <p:spPr>
          <a:xfrm>
            <a:off x="10520142" y="5599653"/>
            <a:ext cx="8929867" cy="6370975"/>
          </a:xfrm>
          <a:prstGeom prst="rect">
            <a:avLst/>
          </a:prstGeom>
          <a:noFill/>
        </p:spPr>
        <p:txBody>
          <a:bodyPr wrap="square" rtlCol="0">
            <a:spAutoFit/>
          </a:bodyPr>
          <a:lstStyle/>
          <a:p>
            <a:pPr marL="457200" indent="-457200" algn="just">
              <a:buFont typeface="+mj-lt"/>
              <a:buAutoNum type="arabicParenR"/>
            </a:pPr>
            <a:r>
              <a:rPr lang="en-US" sz="2400" dirty="0">
                <a:latin typeface="Times New Roman" panose="02020603050405020304" pitchFamily="18" charset="0"/>
                <a:cs typeface="Times New Roman" panose="02020603050405020304" pitchFamily="18" charset="0"/>
              </a:rPr>
              <a:t>Lisu et al. have analyzed of SCMA systems with codebooks based on star-QAM </a:t>
            </a:r>
            <a:r>
              <a:rPr lang="en-US" sz="2400" dirty="0" err="1">
                <a:latin typeface="Times New Roman" panose="02020603050405020304" pitchFamily="18" charset="0"/>
                <a:cs typeface="Times New Roman" panose="02020603050405020304" pitchFamily="18" charset="0"/>
              </a:rPr>
              <a:t>signalling</a:t>
            </a:r>
            <a:r>
              <a:rPr lang="en-US" sz="2400" dirty="0">
                <a:latin typeface="Times New Roman" panose="02020603050405020304" pitchFamily="18" charset="0"/>
                <a:cs typeface="Times New Roman" panose="02020603050405020304" pitchFamily="18" charset="0"/>
              </a:rPr>
              <a:t> constellations. </a:t>
            </a:r>
            <a:r>
              <a:rPr lang="en-AU" sz="2400" dirty="0">
                <a:effectLst/>
                <a:latin typeface="Times New Roman" panose="02020603050405020304" pitchFamily="18" charset="0"/>
                <a:ea typeface="Calibri" panose="020F0502020204030204" pitchFamily="34" charset="0"/>
              </a:rPr>
              <a:t>Due to the sparsity of the codewords in SCMA systems, inter-user interference is removed at the receiver using the message passing algorithm (MPA). Numerical analysis and computer simulations had revealed that the analytical and simulation results were well matched, particularly in the high SNR region [1].</a:t>
            </a:r>
          </a:p>
          <a:p>
            <a:pPr marL="457200" indent="-457200" algn="just">
              <a:buFont typeface="+mj-lt"/>
              <a:buAutoNum type="arabicParenR"/>
            </a:pPr>
            <a:r>
              <a:rPr lang="en-AU" sz="2400" dirty="0" err="1">
                <a:effectLst/>
                <a:latin typeface="Times New Roman" panose="02020603050405020304" pitchFamily="18" charset="0"/>
                <a:ea typeface="Calibri" panose="020F0502020204030204" pitchFamily="34" charset="0"/>
              </a:rPr>
              <a:t>Shusen</a:t>
            </a:r>
            <a:r>
              <a:rPr lang="en-AU" sz="2400" dirty="0">
                <a:effectLst/>
                <a:latin typeface="Times New Roman" panose="02020603050405020304" pitchFamily="18" charset="0"/>
                <a:ea typeface="Calibri" panose="020F0502020204030204" pitchFamily="34" charset="0"/>
              </a:rPr>
              <a:t> Jing</a:t>
            </a:r>
            <a:r>
              <a:rPr lang="en-AU" sz="2400" dirty="0">
                <a:latin typeface="Times New Roman" panose="02020603050405020304" pitchFamily="18" charset="0"/>
                <a:ea typeface="Calibri" panose="020F0502020204030204" pitchFamily="34" charset="0"/>
              </a:rPr>
              <a:t> et al. have showed a joint detection and Decoding of Polar Coded SCMA systems. </a:t>
            </a:r>
            <a:r>
              <a:rPr lang="en-AU" sz="2400" dirty="0">
                <a:effectLst/>
                <a:latin typeface="Times New Roman" panose="02020603050405020304" pitchFamily="18" charset="0"/>
                <a:ea typeface="Calibri" panose="020F0502020204030204" pitchFamily="34" charset="0"/>
              </a:rPr>
              <a:t>Unlike traditional orthogonal multiple access schemes like CDMA, this novel scheme can support a much higher number of simultaneous connections and has been proposed as a competitive option for 5G air interface technique. In this work the possible joint detection and decoding (JDD) of SCMA and polar code system was </a:t>
            </a:r>
            <a:r>
              <a:rPr lang="en-AU" sz="2400" dirty="0" err="1">
                <a:effectLst/>
                <a:latin typeface="Times New Roman" panose="02020603050405020304" pitchFamily="18" charset="0"/>
                <a:ea typeface="Calibri" panose="020F0502020204030204" pitchFamily="34" charset="0"/>
              </a:rPr>
              <a:t>analyzed</a:t>
            </a:r>
            <a:r>
              <a:rPr lang="en-AU" sz="2400" dirty="0">
                <a:effectLst/>
                <a:latin typeface="Times New Roman" panose="02020603050405020304" pitchFamily="18" charset="0"/>
                <a:ea typeface="Calibri" panose="020F0502020204030204" pitchFamily="34" charset="0"/>
              </a:rPr>
              <a:t> [2].</a:t>
            </a:r>
          </a:p>
          <a:p>
            <a:pPr marL="457200" indent="-457200" algn="just">
              <a:buFont typeface="+mj-lt"/>
              <a:buAutoNum type="arabicParenR"/>
            </a:pPr>
            <a:r>
              <a:rPr lang="en-AU" sz="2400" dirty="0" err="1">
                <a:effectLst/>
                <a:latin typeface="Times New Roman" panose="02020603050405020304" pitchFamily="18" charset="0"/>
                <a:ea typeface="Calibri" panose="020F0502020204030204" pitchFamily="34" charset="0"/>
              </a:rPr>
              <a:t>Kaining</a:t>
            </a:r>
            <a:r>
              <a:rPr lang="en-AU" sz="2400" dirty="0">
                <a:effectLst/>
                <a:latin typeface="Times New Roman" panose="02020603050405020304" pitchFamily="18" charset="0"/>
                <a:ea typeface="Calibri" panose="020F0502020204030204" pitchFamily="34" charset="0"/>
              </a:rPr>
              <a:t> Han</a:t>
            </a:r>
            <a:r>
              <a:rPr lang="en-AU" sz="2400" dirty="0">
                <a:latin typeface="Times New Roman" panose="02020603050405020304" pitchFamily="18" charset="0"/>
                <a:ea typeface="Calibri" panose="020F0502020204030204" pitchFamily="34" charset="0"/>
              </a:rPr>
              <a:t> et al. have proposed a high performance joint detection and decoding scheme of LDPC coded SCMA system [3].</a:t>
            </a:r>
          </a:p>
          <a:p>
            <a:pPr algn="just"/>
            <a:endParaRPr lang="en-US" sz="2400" dirty="0">
              <a:latin typeface="Times New Roman" panose="02020603050405020304" pitchFamily="18" charset="0"/>
              <a:cs typeface="Times New Roman" panose="02020603050405020304" pitchFamily="18" charset="0"/>
            </a:endParaRPr>
          </a:p>
        </p:txBody>
      </p:sp>
      <p:sp>
        <p:nvSpPr>
          <p:cNvPr id="106" name="Rectangle 105">
            <a:extLst>
              <a:ext uri="{FF2B5EF4-FFF2-40B4-BE49-F238E27FC236}">
                <a16:creationId xmlns:a16="http://schemas.microsoft.com/office/drawing/2014/main" id="{661FC9ED-4998-412A-A722-A14635E9D6C8}"/>
              </a:ext>
            </a:extLst>
          </p:cNvPr>
          <p:cNvSpPr/>
          <p:nvPr/>
        </p:nvSpPr>
        <p:spPr>
          <a:xfrm>
            <a:off x="10704557" y="12952443"/>
            <a:ext cx="8857172" cy="47585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D3D93533-0BE0-4FFD-8B9A-FE494A7DA576}"/>
              </a:ext>
            </a:extLst>
          </p:cNvPr>
          <p:cNvSpPr txBox="1"/>
          <p:nvPr/>
        </p:nvSpPr>
        <p:spPr>
          <a:xfrm>
            <a:off x="10680173" y="12244557"/>
            <a:ext cx="8887968" cy="707886"/>
          </a:xfrm>
          <a:prstGeom prst="rect">
            <a:avLst/>
          </a:prstGeom>
          <a:solidFill>
            <a:schemeClr val="accent5">
              <a:lumMod val="75000"/>
            </a:schemeClr>
          </a:solidFill>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System Model</a:t>
            </a:r>
          </a:p>
        </p:txBody>
      </p:sp>
      <p:pic>
        <p:nvPicPr>
          <p:cNvPr id="107" name="Picture 106">
            <a:extLst>
              <a:ext uri="{FF2B5EF4-FFF2-40B4-BE49-F238E27FC236}">
                <a16:creationId xmlns:a16="http://schemas.microsoft.com/office/drawing/2014/main" id="{0398E8AD-00CC-4581-A333-CCE2074FDEDC}"/>
              </a:ext>
            </a:extLst>
          </p:cNvPr>
          <p:cNvPicPr/>
          <p:nvPr/>
        </p:nvPicPr>
        <p:blipFill>
          <a:blip r:embed="rId6"/>
          <a:stretch>
            <a:fillRect/>
          </a:stretch>
        </p:blipFill>
        <p:spPr>
          <a:xfrm>
            <a:off x="12004431" y="13180076"/>
            <a:ext cx="6822831" cy="3799840"/>
          </a:xfrm>
          <a:prstGeom prst="rect">
            <a:avLst/>
          </a:prstGeom>
        </p:spPr>
      </p:pic>
      <p:sp>
        <p:nvSpPr>
          <p:cNvPr id="41" name="TextBox 40">
            <a:extLst>
              <a:ext uri="{FF2B5EF4-FFF2-40B4-BE49-F238E27FC236}">
                <a16:creationId xmlns:a16="http://schemas.microsoft.com/office/drawing/2014/main" id="{AEE84184-0512-45F1-A4DB-08F60FB167B5}"/>
              </a:ext>
            </a:extLst>
          </p:cNvPr>
          <p:cNvSpPr txBox="1"/>
          <p:nvPr/>
        </p:nvSpPr>
        <p:spPr>
          <a:xfrm>
            <a:off x="11363677" y="17124428"/>
            <a:ext cx="7825537"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Fig 2: System Model of Sparse code multiple Access</a:t>
            </a:r>
          </a:p>
        </p:txBody>
      </p:sp>
      <p:grpSp>
        <p:nvGrpSpPr>
          <p:cNvPr id="7" name="Group 6">
            <a:extLst>
              <a:ext uri="{FF2B5EF4-FFF2-40B4-BE49-F238E27FC236}">
                <a16:creationId xmlns:a16="http://schemas.microsoft.com/office/drawing/2014/main" id="{D06D14DD-1F03-4B39-80F0-DA8BF79194F0}"/>
              </a:ext>
            </a:extLst>
          </p:cNvPr>
          <p:cNvGrpSpPr/>
          <p:nvPr/>
        </p:nvGrpSpPr>
        <p:grpSpPr>
          <a:xfrm>
            <a:off x="10679906" y="18469723"/>
            <a:ext cx="8915400" cy="6182980"/>
            <a:chOff x="10800577" y="18604057"/>
            <a:chExt cx="8915400" cy="6182980"/>
          </a:xfrm>
        </p:grpSpPr>
        <p:sp>
          <p:nvSpPr>
            <p:cNvPr id="42" name="Rectangle 41">
              <a:extLst>
                <a:ext uri="{FF2B5EF4-FFF2-40B4-BE49-F238E27FC236}">
                  <a16:creationId xmlns:a16="http://schemas.microsoft.com/office/drawing/2014/main" id="{7441D48B-4DE6-4160-84A8-DDCB4141ECBF}"/>
                </a:ext>
              </a:extLst>
            </p:cNvPr>
            <p:cNvSpPr/>
            <p:nvPr/>
          </p:nvSpPr>
          <p:spPr>
            <a:xfrm>
              <a:off x="10810656" y="19331117"/>
              <a:ext cx="8839200" cy="545592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21CEF45-F469-42AE-8646-476DAE3489C7}"/>
                </a:ext>
              </a:extLst>
            </p:cNvPr>
            <p:cNvSpPr txBox="1"/>
            <p:nvPr/>
          </p:nvSpPr>
          <p:spPr>
            <a:xfrm>
              <a:off x="10800577" y="18604057"/>
              <a:ext cx="8915400" cy="727060"/>
            </a:xfrm>
            <a:prstGeom prst="rect">
              <a:avLst/>
            </a:prstGeom>
            <a:solidFill>
              <a:schemeClr val="accent5">
                <a:lumMod val="75000"/>
              </a:schemeClr>
            </a:solidFill>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SCMA Multiplexing</a:t>
              </a:r>
            </a:p>
          </p:txBody>
        </p:sp>
      </p:grpSp>
      <p:pic>
        <p:nvPicPr>
          <p:cNvPr id="45" name="Picture 44">
            <a:extLst>
              <a:ext uri="{FF2B5EF4-FFF2-40B4-BE49-F238E27FC236}">
                <a16:creationId xmlns:a16="http://schemas.microsoft.com/office/drawing/2014/main" id="{D39248A5-EDCA-4D19-9040-708B080B84AD}"/>
              </a:ext>
            </a:extLst>
          </p:cNvPr>
          <p:cNvPicPr/>
          <p:nvPr/>
        </p:nvPicPr>
        <p:blipFill>
          <a:blip r:embed="rId7"/>
          <a:stretch>
            <a:fillRect/>
          </a:stretch>
        </p:blipFill>
        <p:spPr>
          <a:xfrm>
            <a:off x="11363677" y="19495316"/>
            <a:ext cx="7275342" cy="4002797"/>
          </a:xfrm>
          <a:prstGeom prst="rect">
            <a:avLst/>
          </a:prstGeom>
        </p:spPr>
      </p:pic>
      <p:sp>
        <p:nvSpPr>
          <p:cNvPr id="9" name="TextBox 8">
            <a:extLst>
              <a:ext uri="{FF2B5EF4-FFF2-40B4-BE49-F238E27FC236}">
                <a16:creationId xmlns:a16="http://schemas.microsoft.com/office/drawing/2014/main" id="{759C94D5-C7A5-4CF2-BFE3-B6423FAECB51}"/>
              </a:ext>
            </a:extLst>
          </p:cNvPr>
          <p:cNvSpPr txBox="1"/>
          <p:nvPr/>
        </p:nvSpPr>
        <p:spPr>
          <a:xfrm>
            <a:off x="11469479" y="23844575"/>
            <a:ext cx="7327327"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Fig 3: </a:t>
            </a:r>
            <a:r>
              <a:rPr lang="en-AU" sz="2800" dirty="0">
                <a:effectLst/>
                <a:latin typeface="Times New Roman" panose="02020603050405020304" pitchFamily="18" charset="0"/>
                <a:ea typeface="Calibri" panose="020F0502020204030204" pitchFamily="34" charset="0"/>
                <a:cs typeface="Vrinda" panose="020B0502040204020203" pitchFamily="34" charset="0"/>
              </a:rPr>
              <a:t>A Demonstration of SCMA Multiplexing</a:t>
            </a:r>
            <a:endParaRPr lang="en-US" sz="2800" dirty="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B9412BF9-4AB5-46D4-A632-65F120CF4DE1}"/>
              </a:ext>
            </a:extLst>
          </p:cNvPr>
          <p:cNvGrpSpPr/>
          <p:nvPr/>
        </p:nvGrpSpPr>
        <p:grpSpPr>
          <a:xfrm>
            <a:off x="10647093" y="25627055"/>
            <a:ext cx="8921048" cy="7045121"/>
            <a:chOff x="10647093" y="25627056"/>
            <a:chExt cx="8915400" cy="6163806"/>
          </a:xfrm>
        </p:grpSpPr>
        <p:grpSp>
          <p:nvGrpSpPr>
            <p:cNvPr id="11" name="Group 10">
              <a:extLst>
                <a:ext uri="{FF2B5EF4-FFF2-40B4-BE49-F238E27FC236}">
                  <a16:creationId xmlns:a16="http://schemas.microsoft.com/office/drawing/2014/main" id="{7F733CC1-9CDE-4D17-B66A-A833590FDF34}"/>
                </a:ext>
              </a:extLst>
            </p:cNvPr>
            <p:cNvGrpSpPr/>
            <p:nvPr/>
          </p:nvGrpSpPr>
          <p:grpSpPr>
            <a:xfrm>
              <a:off x="10647093" y="25627056"/>
              <a:ext cx="8915400" cy="6163806"/>
              <a:chOff x="10647093" y="25627056"/>
              <a:chExt cx="8915400" cy="6163806"/>
            </a:xfrm>
          </p:grpSpPr>
          <p:sp>
            <p:nvSpPr>
              <p:cNvPr id="47" name="Rectangle 46">
                <a:extLst>
                  <a:ext uri="{FF2B5EF4-FFF2-40B4-BE49-F238E27FC236}">
                    <a16:creationId xmlns:a16="http://schemas.microsoft.com/office/drawing/2014/main" id="{EC32E0E5-2191-40E6-8EE3-3677B8C4B2EA}"/>
                  </a:ext>
                </a:extLst>
              </p:cNvPr>
              <p:cNvSpPr/>
              <p:nvPr/>
            </p:nvSpPr>
            <p:spPr>
              <a:xfrm>
                <a:off x="10675506" y="26334942"/>
                <a:ext cx="8839200" cy="545592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54A1164-268A-4750-AA13-40E1B83ACF83}"/>
                  </a:ext>
                </a:extLst>
              </p:cNvPr>
              <p:cNvSpPr txBox="1"/>
              <p:nvPr/>
            </p:nvSpPr>
            <p:spPr>
              <a:xfrm>
                <a:off x="10647093" y="25627056"/>
                <a:ext cx="8915400" cy="707886"/>
              </a:xfrm>
              <a:prstGeom prst="rect">
                <a:avLst/>
              </a:prstGeom>
              <a:solidFill>
                <a:schemeClr val="accent5">
                  <a:lumMod val="75000"/>
                </a:schemeClr>
              </a:solidFill>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Factor Graph</a:t>
                </a:r>
              </a:p>
            </p:txBody>
          </p:sp>
        </p:grpSp>
        <p:sp>
          <p:nvSpPr>
            <p:cNvPr id="14" name="TextBox 13">
              <a:extLst>
                <a:ext uri="{FF2B5EF4-FFF2-40B4-BE49-F238E27FC236}">
                  <a16:creationId xmlns:a16="http://schemas.microsoft.com/office/drawing/2014/main" id="{BCC40148-57C3-40D1-8848-0BD9B09228D3}"/>
                </a:ext>
              </a:extLst>
            </p:cNvPr>
            <p:cNvSpPr txBox="1"/>
            <p:nvPr/>
          </p:nvSpPr>
          <p:spPr>
            <a:xfrm>
              <a:off x="10840982" y="26503373"/>
              <a:ext cx="8500486" cy="1200329"/>
            </a:xfrm>
            <a:prstGeom prst="rect">
              <a:avLst/>
            </a:prstGeom>
            <a:noFill/>
          </p:spPr>
          <p:txBody>
            <a:bodyPr wrap="square" rtlCol="0">
              <a:spAutoFit/>
            </a:bodyPr>
            <a:lstStyle/>
            <a:p>
              <a:pPr algn="just"/>
              <a:r>
                <a:rPr lang="en-AU" sz="2400" dirty="0">
                  <a:latin typeface="Times New Roman" panose="02020603050405020304" pitchFamily="18" charset="0"/>
                  <a:cs typeface="Times New Roman" panose="02020603050405020304" pitchFamily="18" charset="0"/>
                </a:rPr>
                <a:t>A factor graph  can  efficiently  characterize  the  low  density  structure  of  SCMA    code-words,  which  is  similar  to  that  for  low  density  parity  check  (LDPC)  codes. </a:t>
              </a:r>
            </a:p>
          </p:txBody>
        </p:sp>
        <p:pic>
          <p:nvPicPr>
            <p:cNvPr id="52" name="Picture 51">
              <a:extLst>
                <a:ext uri="{FF2B5EF4-FFF2-40B4-BE49-F238E27FC236}">
                  <a16:creationId xmlns:a16="http://schemas.microsoft.com/office/drawing/2014/main" id="{5A94C889-E7E3-4B60-A5C2-166BEB9B90C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48990" y="27655881"/>
              <a:ext cx="6849000" cy="3708443"/>
            </a:xfrm>
            <a:prstGeom prst="rect">
              <a:avLst/>
            </a:prstGeom>
          </p:spPr>
        </p:pic>
      </p:grpSp>
      <p:grpSp>
        <p:nvGrpSpPr>
          <p:cNvPr id="26" name="Group 25">
            <a:extLst>
              <a:ext uri="{FF2B5EF4-FFF2-40B4-BE49-F238E27FC236}">
                <a16:creationId xmlns:a16="http://schemas.microsoft.com/office/drawing/2014/main" id="{682BAE8E-4409-4373-9D49-ACE49099794A}"/>
              </a:ext>
            </a:extLst>
          </p:cNvPr>
          <p:cNvGrpSpPr/>
          <p:nvPr/>
        </p:nvGrpSpPr>
        <p:grpSpPr>
          <a:xfrm>
            <a:off x="10729890" y="33054964"/>
            <a:ext cx="8922435" cy="6157142"/>
            <a:chOff x="10676388" y="33126556"/>
            <a:chExt cx="8922435" cy="6157142"/>
          </a:xfrm>
        </p:grpSpPr>
        <p:grpSp>
          <p:nvGrpSpPr>
            <p:cNvPr id="19" name="Group 18">
              <a:extLst>
                <a:ext uri="{FF2B5EF4-FFF2-40B4-BE49-F238E27FC236}">
                  <a16:creationId xmlns:a16="http://schemas.microsoft.com/office/drawing/2014/main" id="{ADDE3234-74C9-412D-A79E-BA35072D8032}"/>
                </a:ext>
              </a:extLst>
            </p:cNvPr>
            <p:cNvGrpSpPr/>
            <p:nvPr/>
          </p:nvGrpSpPr>
          <p:grpSpPr>
            <a:xfrm>
              <a:off x="10676388" y="33126556"/>
              <a:ext cx="8922435" cy="6157142"/>
              <a:chOff x="10676388" y="33126556"/>
              <a:chExt cx="8922435" cy="6157142"/>
            </a:xfrm>
          </p:grpSpPr>
          <p:sp>
            <p:nvSpPr>
              <p:cNvPr id="51" name="Rectangle 50">
                <a:extLst>
                  <a:ext uri="{FF2B5EF4-FFF2-40B4-BE49-F238E27FC236}">
                    <a16:creationId xmlns:a16="http://schemas.microsoft.com/office/drawing/2014/main" id="{5D0F431E-102A-40F9-BF90-6560D652B244}"/>
                  </a:ext>
                </a:extLst>
              </p:cNvPr>
              <p:cNvSpPr/>
              <p:nvPr/>
            </p:nvSpPr>
            <p:spPr>
              <a:xfrm>
                <a:off x="10711281" y="33827778"/>
                <a:ext cx="8839200" cy="545592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808CA42-2F59-4F68-AB58-572253266F3B}"/>
                  </a:ext>
                </a:extLst>
              </p:cNvPr>
              <p:cNvSpPr txBox="1"/>
              <p:nvPr/>
            </p:nvSpPr>
            <p:spPr>
              <a:xfrm>
                <a:off x="10676388" y="33126556"/>
                <a:ext cx="8922435" cy="707886"/>
              </a:xfrm>
              <a:prstGeom prst="rect">
                <a:avLst/>
              </a:prstGeom>
              <a:solidFill>
                <a:schemeClr val="accent5">
                  <a:lumMod val="75000"/>
                </a:schemeClr>
              </a:solidFill>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LDPC Coded SCMA System</a:t>
                </a:r>
              </a:p>
            </p:txBody>
          </p:sp>
        </p:grpSp>
        <p:pic>
          <p:nvPicPr>
            <p:cNvPr id="56" name="Picture 55">
              <a:extLst>
                <a:ext uri="{FF2B5EF4-FFF2-40B4-BE49-F238E27FC236}">
                  <a16:creationId xmlns:a16="http://schemas.microsoft.com/office/drawing/2014/main" id="{21A36D3C-B8AF-46F8-979E-83E82D2624AF}"/>
                </a:ext>
              </a:extLst>
            </p:cNvPr>
            <p:cNvPicPr/>
            <p:nvPr/>
          </p:nvPicPr>
          <p:blipFill>
            <a:blip r:embed="rId9"/>
            <a:stretch>
              <a:fillRect/>
            </a:stretch>
          </p:blipFill>
          <p:spPr>
            <a:xfrm>
              <a:off x="11310259" y="34107749"/>
              <a:ext cx="7463584" cy="4091940"/>
            </a:xfrm>
            <a:prstGeom prst="rect">
              <a:avLst/>
            </a:prstGeom>
          </p:spPr>
        </p:pic>
        <p:sp>
          <p:nvSpPr>
            <p:cNvPr id="25" name="TextBox 24">
              <a:extLst>
                <a:ext uri="{FF2B5EF4-FFF2-40B4-BE49-F238E27FC236}">
                  <a16:creationId xmlns:a16="http://schemas.microsoft.com/office/drawing/2014/main" id="{4CFC3CEA-9450-4F34-9998-0995C3597F03}"/>
                </a:ext>
              </a:extLst>
            </p:cNvPr>
            <p:cNvSpPr txBox="1"/>
            <p:nvPr/>
          </p:nvSpPr>
          <p:spPr>
            <a:xfrm>
              <a:off x="11532216" y="38480083"/>
              <a:ext cx="6912665"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Fig 6: LDPC Coded SCMA System</a:t>
              </a:r>
            </a:p>
          </p:txBody>
        </p:sp>
      </p:grpSp>
      <p:sp>
        <p:nvSpPr>
          <p:cNvPr id="59" name="TextBox 58">
            <a:extLst>
              <a:ext uri="{FF2B5EF4-FFF2-40B4-BE49-F238E27FC236}">
                <a16:creationId xmlns:a16="http://schemas.microsoft.com/office/drawing/2014/main" id="{DF4C9BFE-613F-4D31-B267-98148390ADD0}"/>
              </a:ext>
            </a:extLst>
          </p:cNvPr>
          <p:cNvSpPr txBox="1"/>
          <p:nvPr/>
        </p:nvSpPr>
        <p:spPr>
          <a:xfrm>
            <a:off x="10739909" y="32129937"/>
            <a:ext cx="8789276"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Fig 5: </a:t>
            </a:r>
            <a:r>
              <a:rPr lang="en-AU" sz="2800" dirty="0">
                <a:effectLst/>
                <a:latin typeface="Times New Roman" panose="02020603050405020304" pitchFamily="18" charset="0"/>
                <a:ea typeface="Calibri" panose="020F0502020204030204" pitchFamily="34" charset="0"/>
              </a:rPr>
              <a:t>Factor Graph Representation of an SCMA System </a:t>
            </a:r>
            <a:endParaRPr lang="en-US" sz="2800" dirty="0">
              <a:latin typeface="Times New Roman" panose="02020603050405020304" pitchFamily="18" charset="0"/>
              <a:cs typeface="Times New Roman" panose="02020603050405020304" pitchFamily="18" charset="0"/>
            </a:endParaRPr>
          </a:p>
        </p:txBody>
      </p:sp>
      <p:grpSp>
        <p:nvGrpSpPr>
          <p:cNvPr id="33" name="Group 32">
            <a:extLst>
              <a:ext uri="{FF2B5EF4-FFF2-40B4-BE49-F238E27FC236}">
                <a16:creationId xmlns:a16="http://schemas.microsoft.com/office/drawing/2014/main" id="{149B0875-EE3F-4DED-AFC9-6A30CFA867BD}"/>
              </a:ext>
            </a:extLst>
          </p:cNvPr>
          <p:cNvGrpSpPr/>
          <p:nvPr/>
        </p:nvGrpSpPr>
        <p:grpSpPr>
          <a:xfrm>
            <a:off x="20151448" y="4704720"/>
            <a:ext cx="8903953" cy="6161564"/>
            <a:chOff x="20151448" y="4704720"/>
            <a:chExt cx="8903953" cy="6161564"/>
          </a:xfrm>
        </p:grpSpPr>
        <p:sp>
          <p:nvSpPr>
            <p:cNvPr id="91" name="Rectangle 90">
              <a:extLst>
                <a:ext uri="{FF2B5EF4-FFF2-40B4-BE49-F238E27FC236}">
                  <a16:creationId xmlns:a16="http://schemas.microsoft.com/office/drawing/2014/main" id="{C29A4EE5-2A50-409A-B370-8EE05907DC7B}"/>
                </a:ext>
              </a:extLst>
            </p:cNvPr>
            <p:cNvSpPr/>
            <p:nvPr/>
          </p:nvSpPr>
          <p:spPr>
            <a:xfrm>
              <a:off x="20165038" y="5410364"/>
              <a:ext cx="8839200" cy="545592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8343A20-F92E-4F58-B511-3A2FE99665F9}"/>
                </a:ext>
              </a:extLst>
            </p:cNvPr>
            <p:cNvSpPr txBox="1"/>
            <p:nvPr/>
          </p:nvSpPr>
          <p:spPr>
            <a:xfrm>
              <a:off x="20151448" y="4704720"/>
              <a:ext cx="8903953" cy="733503"/>
            </a:xfrm>
            <a:prstGeom prst="rect">
              <a:avLst/>
            </a:prstGeom>
            <a:solidFill>
              <a:schemeClr val="accent5">
                <a:lumMod val="75000"/>
              </a:schemeClr>
            </a:solidFill>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Tanner Graph</a:t>
              </a:r>
            </a:p>
          </p:txBody>
        </p:sp>
        <p:pic>
          <p:nvPicPr>
            <p:cNvPr id="61" name="Picture 60">
              <a:extLst>
                <a:ext uri="{FF2B5EF4-FFF2-40B4-BE49-F238E27FC236}">
                  <a16:creationId xmlns:a16="http://schemas.microsoft.com/office/drawing/2014/main" id="{59066054-F903-482E-BD5F-169D7AD1433D}"/>
                </a:ext>
              </a:extLst>
            </p:cNvPr>
            <p:cNvPicPr/>
            <p:nvPr/>
          </p:nvPicPr>
          <p:blipFill>
            <a:blip r:embed="rId10"/>
            <a:stretch>
              <a:fillRect/>
            </a:stretch>
          </p:blipFill>
          <p:spPr>
            <a:xfrm>
              <a:off x="20850838" y="5895421"/>
              <a:ext cx="7467599" cy="3749039"/>
            </a:xfrm>
            <a:prstGeom prst="rect">
              <a:avLst/>
            </a:prstGeom>
          </p:spPr>
        </p:pic>
        <p:sp>
          <p:nvSpPr>
            <p:cNvPr id="29" name="TextBox 28">
              <a:extLst>
                <a:ext uri="{FF2B5EF4-FFF2-40B4-BE49-F238E27FC236}">
                  <a16:creationId xmlns:a16="http://schemas.microsoft.com/office/drawing/2014/main" id="{F757CE79-332E-441F-AE12-9739A008BCCA}"/>
                </a:ext>
              </a:extLst>
            </p:cNvPr>
            <p:cNvSpPr txBox="1"/>
            <p:nvPr/>
          </p:nvSpPr>
          <p:spPr>
            <a:xfrm>
              <a:off x="20524780" y="9874602"/>
              <a:ext cx="8437569"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Fig 7: </a:t>
              </a:r>
              <a:r>
                <a:rPr lang="en-AU" sz="2800" dirty="0">
                  <a:effectLst/>
                  <a:latin typeface="Times New Roman" panose="02020603050405020304" pitchFamily="18" charset="0"/>
                  <a:ea typeface="Calibri" panose="020F0502020204030204" pitchFamily="34" charset="0"/>
                  <a:cs typeface="Vrinda" panose="020B0502040204020203" pitchFamily="34" charset="0"/>
                </a:rPr>
                <a:t>Graphical Representation of Sparse Parity Matrix</a:t>
              </a:r>
              <a:r>
                <a:rPr lang="en-US" sz="2800" dirty="0">
                  <a:latin typeface="Times New Roman" panose="02020603050405020304" pitchFamily="18" charset="0"/>
                  <a:cs typeface="Times New Roman" panose="02020603050405020304" pitchFamily="18" charset="0"/>
                </a:rPr>
                <a:t> </a:t>
              </a:r>
            </a:p>
          </p:txBody>
        </p:sp>
      </p:grpSp>
      <p:sp>
        <p:nvSpPr>
          <p:cNvPr id="43" name="TextBox 42">
            <a:extLst>
              <a:ext uri="{FF2B5EF4-FFF2-40B4-BE49-F238E27FC236}">
                <a16:creationId xmlns:a16="http://schemas.microsoft.com/office/drawing/2014/main" id="{2C968981-D0AD-454A-A7CE-C4A7A88CEEBE}"/>
              </a:ext>
            </a:extLst>
          </p:cNvPr>
          <p:cNvSpPr txBox="1"/>
          <p:nvPr/>
        </p:nvSpPr>
        <p:spPr>
          <a:xfrm>
            <a:off x="20149363" y="11232577"/>
            <a:ext cx="8887968" cy="707886"/>
          </a:xfrm>
          <a:prstGeom prst="rect">
            <a:avLst/>
          </a:prstGeom>
          <a:solidFill>
            <a:schemeClr val="accent5">
              <a:lumMod val="75000"/>
            </a:schemeClr>
          </a:solidFill>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Simulation Result</a:t>
            </a:r>
          </a:p>
        </p:txBody>
      </p:sp>
      <p:pic>
        <p:nvPicPr>
          <p:cNvPr id="66" name="Graphic 7">
            <a:extLst>
              <a:ext uri="{FF2B5EF4-FFF2-40B4-BE49-F238E27FC236}">
                <a16:creationId xmlns:a16="http://schemas.microsoft.com/office/drawing/2014/main" id="{5715093E-1C47-4738-BC08-8BD36F1F61C6}"/>
              </a:ext>
            </a:extLst>
          </p:cNvPr>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0012637" y="12743731"/>
            <a:ext cx="4572000" cy="3429000"/>
          </a:xfrm>
          <a:prstGeom prst="rect">
            <a:avLst/>
          </a:prstGeom>
        </p:spPr>
      </p:pic>
      <p:sp>
        <p:nvSpPr>
          <p:cNvPr id="44" name="TextBox 43">
            <a:extLst>
              <a:ext uri="{FF2B5EF4-FFF2-40B4-BE49-F238E27FC236}">
                <a16:creationId xmlns:a16="http://schemas.microsoft.com/office/drawing/2014/main" id="{4E5DDE12-E198-4ACD-8FA5-1D9828E05D28}"/>
              </a:ext>
            </a:extLst>
          </p:cNvPr>
          <p:cNvSpPr txBox="1"/>
          <p:nvPr/>
        </p:nvSpPr>
        <p:spPr>
          <a:xfrm>
            <a:off x="20254345" y="11940463"/>
            <a:ext cx="4056185" cy="954107"/>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Performance Analysis of OFDM and OFDMA </a:t>
            </a:r>
          </a:p>
        </p:txBody>
      </p:sp>
      <p:pic>
        <p:nvPicPr>
          <p:cNvPr id="68" name="Graphic 100">
            <a:extLst>
              <a:ext uri="{FF2B5EF4-FFF2-40B4-BE49-F238E27FC236}">
                <a16:creationId xmlns:a16="http://schemas.microsoft.com/office/drawing/2014/main" id="{C76A229F-5981-406C-AF8E-C0DDE109C349}"/>
              </a:ext>
            </a:extLst>
          </p:cNvPr>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4458661" y="12743731"/>
            <a:ext cx="4572000" cy="3429000"/>
          </a:xfrm>
          <a:prstGeom prst="rect">
            <a:avLst/>
          </a:prstGeom>
        </p:spPr>
      </p:pic>
      <p:sp>
        <p:nvSpPr>
          <p:cNvPr id="69" name="TextBox 68">
            <a:extLst>
              <a:ext uri="{FF2B5EF4-FFF2-40B4-BE49-F238E27FC236}">
                <a16:creationId xmlns:a16="http://schemas.microsoft.com/office/drawing/2014/main" id="{91D88115-5039-4E09-8168-5C6BE2E29CB5}"/>
              </a:ext>
            </a:extLst>
          </p:cNvPr>
          <p:cNvSpPr txBox="1"/>
          <p:nvPr/>
        </p:nvSpPr>
        <p:spPr>
          <a:xfrm>
            <a:off x="24593347" y="11970628"/>
            <a:ext cx="4481625" cy="954107"/>
          </a:xfrm>
          <a:prstGeom prst="rect">
            <a:avLst/>
          </a:prstGeom>
          <a:noFill/>
        </p:spPr>
        <p:txBody>
          <a:bodyPr wrap="square" rtlCol="0">
            <a:spAutoFit/>
          </a:bodyPr>
          <a:lstStyle/>
          <a:p>
            <a:pPr algn="just"/>
            <a:r>
              <a:rPr lang="en-AU" sz="2800" dirty="0">
                <a:effectLst/>
                <a:latin typeface="Times New Roman" panose="02020603050405020304" pitchFamily="18" charset="0"/>
                <a:ea typeface="Calibri" panose="020F0502020204030204" pitchFamily="34" charset="0"/>
                <a:cs typeface="Vrinda" panose="020B0502040204020203" pitchFamily="34" charset="0"/>
              </a:rPr>
              <a:t>BER Performance of OFDM, OFDMA and MC-CDMA</a:t>
            </a:r>
            <a:endParaRPr lang="en-US" sz="2800" dirty="0">
              <a:latin typeface="Times New Roman" panose="02020603050405020304" pitchFamily="18" charset="0"/>
              <a:cs typeface="Times New Roman" panose="02020603050405020304" pitchFamily="18" charset="0"/>
            </a:endParaRPr>
          </a:p>
        </p:txBody>
      </p:sp>
      <p:pic>
        <p:nvPicPr>
          <p:cNvPr id="70" name="Graphic 102">
            <a:extLst>
              <a:ext uri="{FF2B5EF4-FFF2-40B4-BE49-F238E27FC236}">
                <a16:creationId xmlns:a16="http://schemas.microsoft.com/office/drawing/2014/main" id="{780A8F84-CF45-4E96-A48C-D01474BB3881}"/>
              </a:ext>
            </a:extLst>
          </p:cNvPr>
          <p:cNvPicPr/>
          <p:nvPr/>
        </p:nvPicPr>
        <p:blipFill rotWithShape="1">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rcRect l="3056" t="4259" r="7493"/>
          <a:stretch/>
        </p:blipFill>
        <p:spPr bwMode="auto">
          <a:xfrm>
            <a:off x="20322346" y="16433801"/>
            <a:ext cx="3988184" cy="3192406"/>
          </a:xfrm>
          <a:prstGeom prst="rect">
            <a:avLst/>
          </a:prstGeom>
          <a:ln>
            <a:noFill/>
          </a:ln>
          <a:extLst>
            <a:ext uri="{53640926-AAD7-44D8-BBD7-CCE9431645EC}">
              <a14:shadowObscured xmlns:a14="http://schemas.microsoft.com/office/drawing/2010/main"/>
            </a:ext>
          </a:extLst>
        </p:spPr>
      </p:pic>
      <p:pic>
        <p:nvPicPr>
          <p:cNvPr id="71" name="Graphic 103">
            <a:extLst>
              <a:ext uri="{FF2B5EF4-FFF2-40B4-BE49-F238E27FC236}">
                <a16:creationId xmlns:a16="http://schemas.microsoft.com/office/drawing/2014/main" id="{D333437D-475F-4EB2-8016-185FB0717B4C}"/>
              </a:ext>
            </a:extLst>
          </p:cNvPr>
          <p:cNvPicPr/>
          <p:nvPr/>
        </p:nvPicPr>
        <p:blipFill rotWithShape="1">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rcRect l="2745" t="3852" r="6813"/>
          <a:stretch/>
        </p:blipFill>
        <p:spPr bwMode="auto">
          <a:xfrm>
            <a:off x="24743564" y="16414170"/>
            <a:ext cx="3992706" cy="3192406"/>
          </a:xfrm>
          <a:prstGeom prst="rect">
            <a:avLst/>
          </a:prstGeom>
          <a:ln>
            <a:noFill/>
          </a:ln>
          <a:extLst>
            <a:ext uri="{53640926-AAD7-44D8-BBD7-CCE9431645EC}">
              <a14:shadowObscured xmlns:a14="http://schemas.microsoft.com/office/drawing/2010/main"/>
            </a:ext>
          </a:extLst>
        </p:spPr>
      </p:pic>
      <p:pic>
        <p:nvPicPr>
          <p:cNvPr id="72" name="Graphic 104">
            <a:extLst>
              <a:ext uri="{FF2B5EF4-FFF2-40B4-BE49-F238E27FC236}">
                <a16:creationId xmlns:a16="http://schemas.microsoft.com/office/drawing/2014/main" id="{94B50534-2034-4FB1-872C-8A5127399F63}"/>
              </a:ext>
            </a:extLst>
          </p:cNvPr>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0159797" y="19839175"/>
            <a:ext cx="4572000" cy="3192407"/>
          </a:xfrm>
          <a:prstGeom prst="rect">
            <a:avLst/>
          </a:prstGeom>
        </p:spPr>
      </p:pic>
      <p:pic>
        <p:nvPicPr>
          <p:cNvPr id="73" name="Graphic 105">
            <a:extLst>
              <a:ext uri="{FF2B5EF4-FFF2-40B4-BE49-F238E27FC236}">
                <a16:creationId xmlns:a16="http://schemas.microsoft.com/office/drawing/2014/main" id="{45E13133-B4D5-4C74-B93A-A474302E5199}"/>
              </a:ext>
            </a:extLst>
          </p:cNvPr>
          <p:cNvPicPr/>
          <p:nvPr/>
        </p:nvPicPr>
        <p:blipFill rotWithShape="1">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rcRect l="2456" r="6092"/>
          <a:stretch/>
        </p:blipFill>
        <p:spPr bwMode="auto">
          <a:xfrm>
            <a:off x="24922909" y="19752191"/>
            <a:ext cx="3615740" cy="3134512"/>
          </a:xfrm>
          <a:prstGeom prst="rect">
            <a:avLst/>
          </a:prstGeom>
          <a:ln>
            <a:noFill/>
          </a:ln>
          <a:extLst>
            <a:ext uri="{53640926-AAD7-44D8-BBD7-CCE9431645EC}">
              <a14:shadowObscured xmlns:a14="http://schemas.microsoft.com/office/drawing/2010/main"/>
            </a:ext>
          </a:extLst>
        </p:spPr>
      </p:pic>
      <p:pic>
        <p:nvPicPr>
          <p:cNvPr id="74" name="Graphic 95">
            <a:extLst>
              <a:ext uri="{FF2B5EF4-FFF2-40B4-BE49-F238E27FC236}">
                <a16:creationId xmlns:a16="http://schemas.microsoft.com/office/drawing/2014/main" id="{ED15383B-8B14-400A-9239-BB690FC62219}"/>
              </a:ext>
            </a:extLst>
          </p:cNvPr>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0304488" y="23052010"/>
            <a:ext cx="4419139" cy="3374696"/>
          </a:xfrm>
          <a:prstGeom prst="rect">
            <a:avLst/>
          </a:prstGeom>
        </p:spPr>
      </p:pic>
      <p:pic>
        <p:nvPicPr>
          <p:cNvPr id="75" name="Graphic 96">
            <a:extLst>
              <a:ext uri="{FF2B5EF4-FFF2-40B4-BE49-F238E27FC236}">
                <a16:creationId xmlns:a16="http://schemas.microsoft.com/office/drawing/2014/main" id="{839278D3-38C5-4BBE-81AB-F37BD48DAB18}"/>
              </a:ext>
            </a:extLst>
          </p:cNvPr>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4665009" y="23052010"/>
            <a:ext cx="4131540" cy="3277026"/>
          </a:xfrm>
          <a:prstGeom prst="rect">
            <a:avLst/>
          </a:prstGeom>
        </p:spPr>
      </p:pic>
      <p:pic>
        <p:nvPicPr>
          <p:cNvPr id="76" name="Graphic 9">
            <a:extLst>
              <a:ext uri="{FF2B5EF4-FFF2-40B4-BE49-F238E27FC236}">
                <a16:creationId xmlns:a16="http://schemas.microsoft.com/office/drawing/2014/main" id="{7C42BDE7-D3DB-40EB-A38F-920D2B84001A}"/>
              </a:ext>
            </a:extLst>
          </p:cNvPr>
          <p:cNvPicPr/>
          <p:nvPr/>
        </p:nvPicPr>
        <p:blipFill>
          <a:blip r:embed="rId27" cstate="print">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1947482" y="26382159"/>
            <a:ext cx="5274310" cy="3956050"/>
          </a:xfrm>
          <a:prstGeom prst="rect">
            <a:avLst/>
          </a:prstGeom>
        </p:spPr>
      </p:pic>
      <p:sp>
        <p:nvSpPr>
          <p:cNvPr id="46" name="TextBox 45">
            <a:extLst>
              <a:ext uri="{FF2B5EF4-FFF2-40B4-BE49-F238E27FC236}">
                <a16:creationId xmlns:a16="http://schemas.microsoft.com/office/drawing/2014/main" id="{A51EF317-C09C-413E-967F-2C87D913D561}"/>
              </a:ext>
            </a:extLst>
          </p:cNvPr>
          <p:cNvSpPr txBox="1"/>
          <p:nvPr/>
        </p:nvSpPr>
        <p:spPr>
          <a:xfrm>
            <a:off x="20206686" y="30448985"/>
            <a:ext cx="8542700" cy="523220"/>
          </a:xfrm>
          <a:prstGeom prst="rect">
            <a:avLst/>
          </a:prstGeom>
          <a:noFill/>
        </p:spPr>
        <p:txBody>
          <a:bodyPr wrap="square" rtlCol="0">
            <a:spAutoFit/>
          </a:bodyPr>
          <a:lstStyle/>
          <a:p>
            <a:pPr algn="ctr"/>
            <a:r>
              <a:rPr lang="en-AU" sz="2800" dirty="0">
                <a:effectLst/>
                <a:latin typeface="Times New Roman" panose="02020603050405020304" pitchFamily="18" charset="0"/>
                <a:ea typeface="Calibri" panose="020F0502020204030204" pitchFamily="34" charset="0"/>
                <a:cs typeface="Vrinda" panose="020B0502040204020203" pitchFamily="34" charset="0"/>
              </a:rPr>
              <a:t>BER performance of Different Multiple Access schemes</a:t>
            </a:r>
            <a:endParaRPr lang="en-US" sz="2800" dirty="0">
              <a:latin typeface="Times New Roman" panose="02020603050405020304" pitchFamily="18" charset="0"/>
              <a:cs typeface="Times New Roman" panose="02020603050405020304" pitchFamily="18" charset="0"/>
            </a:endParaRPr>
          </a:p>
        </p:txBody>
      </p:sp>
      <p:grpSp>
        <p:nvGrpSpPr>
          <p:cNvPr id="53" name="Group 52">
            <a:extLst>
              <a:ext uri="{FF2B5EF4-FFF2-40B4-BE49-F238E27FC236}">
                <a16:creationId xmlns:a16="http://schemas.microsoft.com/office/drawing/2014/main" id="{10C008FF-7471-45B7-AE9A-C2FBCFBCC4B1}"/>
              </a:ext>
            </a:extLst>
          </p:cNvPr>
          <p:cNvGrpSpPr/>
          <p:nvPr/>
        </p:nvGrpSpPr>
        <p:grpSpPr>
          <a:xfrm>
            <a:off x="20260016" y="31235346"/>
            <a:ext cx="8789275" cy="4141278"/>
            <a:chOff x="20304488" y="31689759"/>
            <a:chExt cx="8453758" cy="4141278"/>
          </a:xfrm>
        </p:grpSpPr>
        <p:sp>
          <p:nvSpPr>
            <p:cNvPr id="48" name="Rectangle 47">
              <a:extLst>
                <a:ext uri="{FF2B5EF4-FFF2-40B4-BE49-F238E27FC236}">
                  <a16:creationId xmlns:a16="http://schemas.microsoft.com/office/drawing/2014/main" id="{0506206D-F314-44BE-8D45-B8449DD8BF14}"/>
                </a:ext>
              </a:extLst>
            </p:cNvPr>
            <p:cNvSpPr/>
            <p:nvPr/>
          </p:nvSpPr>
          <p:spPr>
            <a:xfrm>
              <a:off x="20304488" y="32397644"/>
              <a:ext cx="8444898" cy="327702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25EF390F-8E81-44A0-B232-B19BD4389619}"/>
                </a:ext>
              </a:extLst>
            </p:cNvPr>
            <p:cNvSpPr txBox="1"/>
            <p:nvPr/>
          </p:nvSpPr>
          <p:spPr>
            <a:xfrm>
              <a:off x="20313349" y="31689759"/>
              <a:ext cx="8444897" cy="701788"/>
            </a:xfrm>
            <a:prstGeom prst="rect">
              <a:avLst/>
            </a:prstGeom>
            <a:solidFill>
              <a:schemeClr val="accent5">
                <a:lumMod val="75000"/>
              </a:schemeClr>
            </a:solidFill>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Future Work</a:t>
              </a:r>
            </a:p>
          </p:txBody>
        </p:sp>
        <p:sp>
          <p:nvSpPr>
            <p:cNvPr id="50" name="TextBox 49">
              <a:extLst>
                <a:ext uri="{FF2B5EF4-FFF2-40B4-BE49-F238E27FC236}">
                  <a16:creationId xmlns:a16="http://schemas.microsoft.com/office/drawing/2014/main" id="{900DEF21-7814-46F2-B163-2DB3713B7E9E}"/>
                </a:ext>
              </a:extLst>
            </p:cNvPr>
            <p:cNvSpPr txBox="1"/>
            <p:nvPr/>
          </p:nvSpPr>
          <p:spPr>
            <a:xfrm>
              <a:off x="20504054" y="32496791"/>
              <a:ext cx="8013869" cy="3334246"/>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Char char=""/>
              </a:pPr>
              <a:r>
                <a:rPr lang="en-AU" sz="2400" dirty="0">
                  <a:effectLst/>
                  <a:latin typeface="Times New Roman" panose="02020603050405020304" pitchFamily="18" charset="0"/>
                  <a:ea typeface="Calibri" panose="020F0502020204030204" pitchFamily="34" charset="0"/>
                </a:rPr>
                <a:t>LDPC coded SCMA system’s performance evaluation can be done by using constellation diagram analysis.</a:t>
              </a:r>
              <a:endParaRPr lang="en-US" sz="2400" dirty="0">
                <a:effectLst/>
                <a:latin typeface="Times New Roman" panose="02020603050405020304" pitchFamily="18" charset="0"/>
                <a:ea typeface="Calibri" panose="020F0502020204030204" pitchFamily="34" charset="0"/>
              </a:endParaRPr>
            </a:p>
            <a:p>
              <a:pPr marL="342900" marR="0" lvl="0" indent="-342900" algn="just">
                <a:lnSpc>
                  <a:spcPct val="150000"/>
                </a:lnSpc>
                <a:spcBef>
                  <a:spcPts val="0"/>
                </a:spcBef>
                <a:spcAft>
                  <a:spcPts val="800"/>
                </a:spcAft>
                <a:buFont typeface="Symbol" panose="05050102010706020507" pitchFamily="18" charset="2"/>
                <a:buChar char=""/>
              </a:pPr>
              <a:r>
                <a:rPr lang="en-AU" sz="2400" dirty="0">
                  <a:effectLst/>
                  <a:latin typeface="Times New Roman" panose="02020603050405020304" pitchFamily="18" charset="0"/>
                  <a:ea typeface="Calibri" panose="020F0502020204030204" pitchFamily="34" charset="0"/>
                </a:rPr>
                <a:t>Convergence analysis can be done by using an extrinsic information transfer (EXIT) chart for the better performance analysis.</a:t>
              </a:r>
              <a:endParaRPr lang="en-US" sz="2400" dirty="0">
                <a:effectLst/>
                <a:latin typeface="Times New Roman" panose="02020603050405020304" pitchFamily="18" charset="0"/>
                <a:ea typeface="Calibri" panose="020F0502020204030204" pitchFamily="34" charset="0"/>
              </a:endParaRPr>
            </a:p>
            <a:p>
              <a:endParaRPr lang="en-US" sz="2400" dirty="0">
                <a:latin typeface="Times New Roman" panose="02020603050405020304" pitchFamily="18" charset="0"/>
                <a:cs typeface="Times New Roman" panose="02020603050405020304" pitchFamily="18" charset="0"/>
              </a:endParaRPr>
            </a:p>
          </p:txBody>
        </p:sp>
      </p:grpSp>
      <p:sp>
        <p:nvSpPr>
          <p:cNvPr id="54" name="Rectangle 53">
            <a:extLst>
              <a:ext uri="{FF2B5EF4-FFF2-40B4-BE49-F238E27FC236}">
                <a16:creationId xmlns:a16="http://schemas.microsoft.com/office/drawing/2014/main" id="{FE8DD620-BF22-4C13-97B8-CD94A09371DC}"/>
              </a:ext>
            </a:extLst>
          </p:cNvPr>
          <p:cNvSpPr/>
          <p:nvPr/>
        </p:nvSpPr>
        <p:spPr>
          <a:xfrm>
            <a:off x="20249308" y="36187916"/>
            <a:ext cx="8720715" cy="334667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645ADD12-D951-4194-88E8-2D0384D089FA}"/>
              </a:ext>
            </a:extLst>
          </p:cNvPr>
          <p:cNvSpPr txBox="1"/>
          <p:nvPr/>
        </p:nvSpPr>
        <p:spPr>
          <a:xfrm>
            <a:off x="20273135" y="35480031"/>
            <a:ext cx="8776156" cy="707886"/>
          </a:xfrm>
          <a:prstGeom prst="rect">
            <a:avLst/>
          </a:prstGeom>
          <a:solidFill>
            <a:schemeClr val="accent5">
              <a:lumMod val="75000"/>
            </a:schemeClr>
          </a:solidFill>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Conclusion</a:t>
            </a:r>
          </a:p>
        </p:txBody>
      </p:sp>
      <p:sp>
        <p:nvSpPr>
          <p:cNvPr id="57" name="TextBox 56">
            <a:extLst>
              <a:ext uri="{FF2B5EF4-FFF2-40B4-BE49-F238E27FC236}">
                <a16:creationId xmlns:a16="http://schemas.microsoft.com/office/drawing/2014/main" id="{9DBCD75A-5A2D-472A-8427-84C24FEF5BA5}"/>
              </a:ext>
            </a:extLst>
          </p:cNvPr>
          <p:cNvSpPr txBox="1"/>
          <p:nvPr/>
        </p:nvSpPr>
        <p:spPr>
          <a:xfrm>
            <a:off x="20400624" y="36153093"/>
            <a:ext cx="8465681" cy="3416320"/>
          </a:xfrm>
          <a:prstGeom prst="rect">
            <a:avLst/>
          </a:prstGeom>
          <a:noFill/>
        </p:spPr>
        <p:txBody>
          <a:bodyPr wrap="square" rtlCol="0">
            <a:spAutoFit/>
          </a:bodyPr>
          <a:lstStyle/>
          <a:p>
            <a:pPr algn="just"/>
            <a:r>
              <a:rPr lang="en-AU" sz="2400" dirty="0">
                <a:effectLst/>
                <a:latin typeface="Times New Roman" panose="02020603050405020304" pitchFamily="18" charset="0"/>
                <a:ea typeface="Calibri" panose="020F0502020204030204" pitchFamily="34" charset="0"/>
              </a:rPr>
              <a:t>we presented the LDPC coded SCMA system for increasing the performance of the wireless system. The LDPC coded SCMA system has advantages when channels are complicated by significant distortion and interference, and also reduce the bit error rate. The simulation results demonstrate the efficiency and improved performance of the proposed system. For high data rate, better channel performance, low bit error rate, low interference among multiple users, the proposed system is effective for the present wireless communication techniques</a:t>
            </a:r>
            <a:r>
              <a:rPr lang="en-AU" sz="1800" dirty="0">
                <a:effectLst/>
                <a:latin typeface="Times New Roman" panose="02020603050405020304" pitchFamily="18" charset="0"/>
                <a:ea typeface="Calibri" panose="020F0502020204030204" pitchFamily="34" charset="0"/>
              </a:rPr>
              <a:t>.</a:t>
            </a:r>
            <a:endParaRPr lang="en-US" sz="2400" dirty="0">
              <a:latin typeface="Times New Roman" panose="02020603050405020304" pitchFamily="18" charset="0"/>
              <a:cs typeface="Times New Roman" panose="02020603050405020304" pitchFamily="18" charset="0"/>
            </a:endParaRPr>
          </a:p>
        </p:txBody>
      </p:sp>
      <p:sp>
        <p:nvSpPr>
          <p:cNvPr id="62" name="Rectangle 61">
            <a:extLst>
              <a:ext uri="{FF2B5EF4-FFF2-40B4-BE49-F238E27FC236}">
                <a16:creationId xmlns:a16="http://schemas.microsoft.com/office/drawing/2014/main" id="{1C1BD970-F1E0-4D73-B298-12A2DE6B8566}"/>
              </a:ext>
            </a:extLst>
          </p:cNvPr>
          <p:cNvSpPr/>
          <p:nvPr/>
        </p:nvSpPr>
        <p:spPr>
          <a:xfrm>
            <a:off x="10433538" y="39814983"/>
            <a:ext cx="18812975" cy="298876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E9CC398C-08D0-4828-A9C7-ECCE4AD076AB}"/>
              </a:ext>
            </a:extLst>
          </p:cNvPr>
          <p:cNvSpPr txBox="1"/>
          <p:nvPr/>
        </p:nvSpPr>
        <p:spPr>
          <a:xfrm>
            <a:off x="10456984" y="40281514"/>
            <a:ext cx="8262783" cy="2893100"/>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[1]  L. Yu, P. Fan, X. Lei, and P. T. </a:t>
            </a:r>
            <a:r>
              <a:rPr lang="en-US" sz="1800" dirty="0" err="1">
                <a:latin typeface="Times New Roman" panose="02020603050405020304" pitchFamily="18" charset="0"/>
                <a:cs typeface="Times New Roman" panose="02020603050405020304" pitchFamily="18" charset="0"/>
              </a:rPr>
              <a:t>Mathiopoulos</a:t>
            </a:r>
            <a:r>
              <a:rPr lang="en-US" sz="1800" dirty="0">
                <a:latin typeface="Times New Roman" panose="02020603050405020304" pitchFamily="18" charset="0"/>
                <a:cs typeface="Times New Roman" panose="02020603050405020304" pitchFamily="18" charset="0"/>
              </a:rPr>
              <a:t>, "BER analysis of SCMA systems              with codebooks based on star-QAM signaling constellations," IEEE Communications Letters, vol. 21, no. 9, pp. 1925-1928, 2017.</a:t>
            </a:r>
          </a:p>
          <a:p>
            <a:pPr algn="just"/>
            <a:r>
              <a:rPr lang="en-US" sz="1800" dirty="0">
                <a:latin typeface="Times New Roman" panose="02020603050405020304" pitchFamily="18" charset="0"/>
                <a:cs typeface="Times New Roman" panose="02020603050405020304" pitchFamily="18" charset="0"/>
              </a:rPr>
              <a:t>[2] S. Jing, C. Yang, J. Yang, X. You, and C. Zhang, "Joint detection and decoding of polar-coded SCMA systems," in 2017 9th International Conference on Wireless Communications and Signal Processing (WCSP), 2017: IEEE, pp. 1-6. </a:t>
            </a:r>
          </a:p>
          <a:p>
            <a:pPr algn="just"/>
            <a:r>
              <a:rPr lang="en-US" sz="1800" b="0" dirty="0">
                <a:solidFill>
                  <a:srgbClr val="222222"/>
                </a:solidFill>
                <a:effectLst/>
                <a:latin typeface="Times New Roman" panose="02020603050405020304" pitchFamily="18" charset="0"/>
                <a:cs typeface="Times New Roman" panose="02020603050405020304" pitchFamily="18" charset="0"/>
              </a:rPr>
              <a:t>[3]Han, K., Zhang, Z., Hu, J. and Chen, J., 2016, December. A high performance joint detection and decoding scheme for LDPC coded SCMA system. In 2016 IEEE </a:t>
            </a:r>
            <a:r>
              <a:rPr lang="en-US" sz="1800" b="0" dirty="0" err="1">
                <a:solidFill>
                  <a:srgbClr val="222222"/>
                </a:solidFill>
                <a:effectLst/>
                <a:latin typeface="Times New Roman" panose="02020603050405020304" pitchFamily="18" charset="0"/>
                <a:cs typeface="Times New Roman" panose="02020603050405020304" pitchFamily="18" charset="0"/>
              </a:rPr>
              <a:t>Globecom</a:t>
            </a:r>
            <a:r>
              <a:rPr lang="en-US" sz="1800" b="0" dirty="0">
                <a:solidFill>
                  <a:srgbClr val="222222"/>
                </a:solidFill>
                <a:effectLst/>
                <a:latin typeface="Times New Roman" panose="02020603050405020304" pitchFamily="18" charset="0"/>
                <a:cs typeface="Times New Roman" panose="02020603050405020304" pitchFamily="18" charset="0"/>
              </a:rPr>
              <a:t> Workshops (GC </a:t>
            </a:r>
            <a:r>
              <a:rPr lang="en-US" sz="1800" b="0" dirty="0" err="1">
                <a:solidFill>
                  <a:srgbClr val="222222"/>
                </a:solidFill>
                <a:effectLst/>
                <a:latin typeface="Times New Roman" panose="02020603050405020304" pitchFamily="18" charset="0"/>
                <a:cs typeface="Times New Roman" panose="02020603050405020304" pitchFamily="18" charset="0"/>
              </a:rPr>
              <a:t>Wkshps</a:t>
            </a:r>
            <a:r>
              <a:rPr lang="en-US" sz="1800" b="0" dirty="0">
                <a:solidFill>
                  <a:srgbClr val="222222"/>
                </a:solidFill>
                <a:effectLst/>
                <a:latin typeface="Times New Roman" panose="02020603050405020304" pitchFamily="18" charset="0"/>
                <a:cs typeface="Times New Roman" panose="02020603050405020304" pitchFamily="18" charset="0"/>
              </a:rPr>
              <a:t>) (pp. 1-6). IEEE.</a:t>
            </a:r>
            <a:endParaRPr lang="en-US" sz="18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6C41E982-889D-4C27-B120-3A81D15A701F}"/>
              </a:ext>
            </a:extLst>
          </p:cNvPr>
          <p:cNvSpPr txBox="1"/>
          <p:nvPr/>
        </p:nvSpPr>
        <p:spPr>
          <a:xfrm>
            <a:off x="10476389" y="39814983"/>
            <a:ext cx="269794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References:</a:t>
            </a:r>
          </a:p>
        </p:txBody>
      </p:sp>
      <p:sp>
        <p:nvSpPr>
          <p:cNvPr id="65" name="TextBox 64">
            <a:extLst>
              <a:ext uri="{FF2B5EF4-FFF2-40B4-BE49-F238E27FC236}">
                <a16:creationId xmlns:a16="http://schemas.microsoft.com/office/drawing/2014/main" id="{68B8709A-57DA-4825-A2D5-5F3C8D68FEB3}"/>
              </a:ext>
            </a:extLst>
          </p:cNvPr>
          <p:cNvSpPr txBox="1"/>
          <p:nvPr/>
        </p:nvSpPr>
        <p:spPr>
          <a:xfrm>
            <a:off x="20336722" y="39780159"/>
            <a:ext cx="8487742" cy="236988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Contact:</a:t>
            </a:r>
          </a:p>
          <a:p>
            <a:r>
              <a:rPr lang="en-US" sz="2400" dirty="0" err="1">
                <a:latin typeface="Times New Roman" panose="02020603050405020304" pitchFamily="18" charset="0"/>
                <a:cs typeface="Times New Roman" panose="02020603050405020304" pitchFamily="18" charset="0"/>
              </a:rPr>
              <a:t>Jinnaton</a:t>
            </a:r>
            <a:r>
              <a:rPr lang="en-US" sz="2400" dirty="0">
                <a:latin typeface="Times New Roman" panose="02020603050405020304" pitchFamily="18" charset="0"/>
                <a:cs typeface="Times New Roman" panose="02020603050405020304" pitchFamily="18" charset="0"/>
              </a:rPr>
              <a:t> Nessa </a:t>
            </a:r>
            <a:r>
              <a:rPr lang="en-US" sz="2400" dirty="0" err="1">
                <a:latin typeface="Times New Roman" panose="02020603050405020304" pitchFamily="18" charset="0"/>
                <a:cs typeface="Times New Roman" panose="02020603050405020304" pitchFamily="18" charset="0"/>
              </a:rPr>
              <a:t>Laboni</a:t>
            </a:r>
            <a:r>
              <a:rPr lang="en-US" sz="2400" dirty="0">
                <a:latin typeface="Times New Roman" panose="02020603050405020304" pitchFamily="18" charset="0"/>
                <a:cs typeface="Times New Roman" panose="02020603050405020304" pitchFamily="18" charset="0"/>
              </a:rPr>
              <a:t> and Shatu Karmokar</a:t>
            </a:r>
          </a:p>
          <a:p>
            <a:r>
              <a:rPr lang="en-US" sz="2400" dirty="0">
                <a:latin typeface="Times New Roman" panose="02020603050405020304" pitchFamily="18" charset="0"/>
                <a:cs typeface="Times New Roman" panose="02020603050405020304" pitchFamily="18" charset="0"/>
              </a:rPr>
              <a:t>Electronics and Communication Engineering Discipline</a:t>
            </a:r>
          </a:p>
          <a:p>
            <a:r>
              <a:rPr lang="en-US" sz="2400" dirty="0">
                <a:latin typeface="Times New Roman" panose="02020603050405020304" pitchFamily="18" charset="0"/>
                <a:cs typeface="Times New Roman" panose="02020603050405020304" pitchFamily="18" charset="0"/>
              </a:rPr>
              <a:t>Khulna University, Khulna-9208</a:t>
            </a:r>
          </a:p>
          <a:p>
            <a:r>
              <a:rPr lang="en-US" sz="2400" dirty="0">
                <a:latin typeface="Times New Roman" panose="02020603050405020304" pitchFamily="18" charset="0"/>
                <a:cs typeface="Times New Roman" panose="02020603050405020304" pitchFamily="18" charset="0"/>
              </a:rPr>
              <a:t>Email: </a:t>
            </a:r>
            <a:r>
              <a:rPr lang="en-US" sz="2400" dirty="0">
                <a:latin typeface="Times New Roman" panose="02020603050405020304" pitchFamily="18" charset="0"/>
                <a:cs typeface="Times New Roman" panose="02020603050405020304" pitchFamily="18" charset="0"/>
                <a:hlinkClick r:id="rId29">
                  <a:extLst>
                    <a:ext uri="{A12FA001-AC4F-418D-AE19-62706E023703}">
                      <ahyp:hlinkClr xmlns:ahyp="http://schemas.microsoft.com/office/drawing/2018/hyperlinkcolor" val="tx"/>
                    </a:ext>
                  </a:extLst>
                </a:hlinkClick>
              </a:rPr>
              <a:t>labonihasan456@gmail.com</a:t>
            </a:r>
            <a:r>
              <a:rPr lang="en-US" sz="2400" dirty="0">
                <a:latin typeface="Times New Roman" panose="02020603050405020304" pitchFamily="18" charset="0"/>
                <a:cs typeface="Times New Roman" panose="02020603050405020304" pitchFamily="18" charset="0"/>
              </a:rPr>
              <a:t> and </a:t>
            </a:r>
            <a:r>
              <a:rPr lang="en-US" sz="2400" dirty="0">
                <a:latin typeface="Times New Roman" panose="02020603050405020304" pitchFamily="18" charset="0"/>
                <a:cs typeface="Times New Roman" panose="02020603050405020304" pitchFamily="18" charset="0"/>
                <a:hlinkClick r:id="rId30">
                  <a:extLst>
                    <a:ext uri="{A12FA001-AC4F-418D-AE19-62706E023703}">
                      <ahyp:hlinkClr xmlns:ahyp="http://schemas.microsoft.com/office/drawing/2018/hyperlinkcolor" val="tx"/>
                    </a:ext>
                  </a:extLst>
                </a:hlinkClick>
              </a:rPr>
              <a:t>shatunatore98@gmail.com</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Phone: +8801312546768 and +8801521120767</a:t>
            </a:r>
          </a:p>
        </p:txBody>
      </p:sp>
      <p:grpSp>
        <p:nvGrpSpPr>
          <p:cNvPr id="83" name="Group 82">
            <a:extLst>
              <a:ext uri="{FF2B5EF4-FFF2-40B4-BE49-F238E27FC236}">
                <a16:creationId xmlns:a16="http://schemas.microsoft.com/office/drawing/2014/main" id="{F7F08407-4E9A-4386-95FE-4480E8460075}"/>
              </a:ext>
            </a:extLst>
          </p:cNvPr>
          <p:cNvGrpSpPr/>
          <p:nvPr/>
        </p:nvGrpSpPr>
        <p:grpSpPr>
          <a:xfrm>
            <a:off x="999937" y="41381623"/>
            <a:ext cx="8804263" cy="1422140"/>
            <a:chOff x="999937" y="41381623"/>
            <a:chExt cx="9445324" cy="1422140"/>
          </a:xfrm>
        </p:grpSpPr>
        <p:sp>
          <p:nvSpPr>
            <p:cNvPr id="67" name="Rectangle 66">
              <a:extLst>
                <a:ext uri="{FF2B5EF4-FFF2-40B4-BE49-F238E27FC236}">
                  <a16:creationId xmlns:a16="http://schemas.microsoft.com/office/drawing/2014/main" id="{749553EA-8FEF-47FD-842C-227EBA590754}"/>
                </a:ext>
              </a:extLst>
            </p:cNvPr>
            <p:cNvSpPr/>
            <p:nvPr/>
          </p:nvSpPr>
          <p:spPr>
            <a:xfrm>
              <a:off x="1016977" y="41381624"/>
              <a:ext cx="9428284" cy="142213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id="{5C19583D-1109-43DF-BF27-AD8A0676D400}"/>
                </a:ext>
              </a:extLst>
            </p:cNvPr>
            <p:cNvSpPr txBox="1"/>
            <p:nvPr/>
          </p:nvSpPr>
          <p:spPr>
            <a:xfrm>
              <a:off x="999937" y="41381623"/>
              <a:ext cx="229362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Powered By:</a:t>
              </a:r>
            </a:p>
          </p:txBody>
        </p:sp>
        <p:sp>
          <p:nvSpPr>
            <p:cNvPr id="82" name="Rectangle 81">
              <a:extLst>
                <a:ext uri="{FF2B5EF4-FFF2-40B4-BE49-F238E27FC236}">
                  <a16:creationId xmlns:a16="http://schemas.microsoft.com/office/drawing/2014/main" id="{DBBB5AFB-C5EA-41C0-A2D8-EF8D78374D2A}"/>
                </a:ext>
              </a:extLst>
            </p:cNvPr>
            <p:cNvSpPr/>
            <p:nvPr/>
          </p:nvSpPr>
          <p:spPr>
            <a:xfrm>
              <a:off x="3331378" y="41527175"/>
              <a:ext cx="4023944" cy="114358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1" name="Picture 80">
              <a:extLst>
                <a:ext uri="{FF2B5EF4-FFF2-40B4-BE49-F238E27FC236}">
                  <a16:creationId xmlns:a16="http://schemas.microsoft.com/office/drawing/2014/main" id="{CAC6B9EE-E7C5-479C-BD6C-534461324977}"/>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3455599" y="41432846"/>
              <a:ext cx="3825248" cy="1057658"/>
            </a:xfrm>
            <a:prstGeom prst="rect">
              <a:avLst/>
            </a:prstGeom>
          </p:spPr>
        </p:pic>
      </p:grpSp>
    </p:spTree>
    <p:extLst>
      <p:ext uri="{BB962C8B-B14F-4D97-AF65-F5344CB8AC3E}">
        <p14:creationId xmlns:p14="http://schemas.microsoft.com/office/powerpoint/2010/main" val="19880275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1717</TotalTime>
  <Words>1224</Words>
  <Application>Microsoft Office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等线</vt:lpstr>
      <vt:lpstr>等线 Light</vt:lpstr>
      <vt:lpstr>Arial</vt:lpstr>
      <vt:lpstr>Calibri</vt:lpstr>
      <vt:lpstr>Perpetua</vt:lpstr>
      <vt:lpstr>Symbol</vt:lpstr>
      <vt:lpstr>Times New Roman</vt:lpstr>
      <vt:lpstr>Office 主题​​</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 weikai</dc:creator>
  <cp:lastModifiedBy>shatu karmokar</cp:lastModifiedBy>
  <cp:revision>33</cp:revision>
  <dcterms:created xsi:type="dcterms:W3CDTF">2020-11-29T16:12:52Z</dcterms:created>
  <dcterms:modified xsi:type="dcterms:W3CDTF">2023-02-11T20:29:04Z</dcterms:modified>
</cp:coreProperties>
</file>