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7" d="100"/>
          <a:sy n="77" d="100"/>
        </p:scale>
        <p:origin x="7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4T20:25:39.838"/>
    </inkml:context>
    <inkml:brush xml:id="br0">
      <inkml:brushProperty name="width" value="0.2" units="cm"/>
      <inkml:brushProperty name="height" value="0.4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1 1 272 0 0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4T20:25:48.523"/>
    </inkml:context>
    <inkml:brush xml:id="br0">
      <inkml:brushProperty name="width" value="0.2" units="cm"/>
      <inkml:brushProperty name="height" value="0.4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0 234 64 0 0,'3'2'203'0'0,"-1"-1"0"0"0,1 0 0 0 0,0 0 0 0 0,-1 0 0 0 0,1 0 0 0 0,0 0 0 0 0,-1-1 0 0 0,1 1 0 0 0,0-1 0 0 0,0 0 0 0 0,0 0 0 0 0,0 0 0 0 0,-1 0 0 0 0,1 0 0 0 0,0 0 0 0 0,0-1 0 0 0,0 1 0 0 0,-1-1 0 0 0,1 0 0 0 0,0 0 0 0 0,-1 0 0 0 0,1 0 0 0 0,4-3 0 0 0,77-40-355 0 0,-59 27 143 0 0,-21 13-4 0 0,1 0-1 0 0,0 1 0 0 0,0 0 1 0 0,0 0-1 0 0,0 0 0 0 0,9-3 1 0 0,-4 5 12 0 0,-6 4 82 0 0,-5 0-55 0 0,0-1 0 0 0,0 1 0 0 0,0-1 0 0 0,-1 0 0 0 0,1 1 0 0 0,-1-1 0 0 0,1 0 0 0 0,-1 0 0 0 0,-2 2 0 0 0,-26 33 20 0 0,14-15 553 0 0,15-21-553 0 0,1-1 0 0 0,-1 1 1 0 0,1 0-1 0 0,-1-1 0 0 0,1 1 0 0 0,-1 0 0 0 0,1-1 0 0 0,0 1 0 0 0,-1 0 0 0 0,1-1 1 0 0,0 1-1 0 0,0 0 0 0 0,0-1 0 0 0,0 1 0 0 0,-1 0 0 0 0,1 0 0 0 0,0-1 0 0 0,0 1 1 0 0,0 0-1 0 0,0 0 0 0 0,1 1 0 0 0,6 3 370 0 0,9-7-497 0 0,-10 0 74 0 0,10-2-16 0 0,0-1-1 0 0,23-12 0 0 0,-15 0 106 0 0,-12 12-64 0 0,-1 1 1 0 0,1 1 0 0 0,24-5-1 0 0,-31 7-20 0 0,0 1-1 0 0,0-1 1 0 0,-1 1-1 0 0,1 0 1 0 0,0 1-1 0 0,0-1 1 0 0,-1 1 0 0 0,1 0-1 0 0,-1 0 1 0 0,1 0-1 0 0,0 0 1 0 0,-1 1-1 0 0,6 2 1 0 0,-7-1 11 0 0,-1-1-1 0 0,1 0 1 0 0,0 1 0 0 0,-1 0 0 0 0,1-1 0 0 0,-1 1-1 0 0,0 0 1 0 0,0 0 0 0 0,0 1 0 0 0,0-1 0 0 0,0 0 0 0 0,-1 1-1 0 0,1-1 1 0 0,-1 0 0 0 0,1 6 0 0 0,0 2 28 0 0,0 0 0 0 0,-1 1 0 0 0,1 17 0 0 0,-2-20-30 0 0,0-1 0 0 0,1 0 1 0 0,0 0-1 0 0,0 1 0 0 0,1-1 0 0 0,0 0 0 0 0,0 0 0 0 0,7 13 0 0 0,-8-20-9 0 0,-1-1-1 0 0,1 1 1 0 0,0 0-1 0 0,0 0 1 0 0,-1-1-1 0 0,1 1 0 0 0,0-1 1 0 0,0 1-1 0 0,0-1 1 0 0,0 1-1 0 0,0-1 1 0 0,0 1-1 0 0,0-1 1 0 0,0 0-1 0 0,0 1 1 0 0,0-1-1 0 0,0 0 1 0 0,0 0-1 0 0,0 0 0 0 0,1 0 1 0 0,-1 0-1 0 0,0 0 1 0 0,0 0-1 0 0,0 0 1 0 0,0-1-1 0 0,0 1 1 0 0,0 0-1 0 0,0-1 1 0 0,0 1-1 0 0,0-1 1 0 0,0 1-1 0 0,0-1 0 0 0,1 0 1 0 0,3-2-16 0 0,0 0 1 0 0,0 0-1 0 0,-1 0 0 0 0,8-8 1 0 0,22-19-373 0 0,48-36 0 0 0,-76 62 360 0 0,40-32-102 0 0,41-28 47 0 0,-54 38 22 0 0,-29 24-32 0 0,7-3 123 0 0,-11 7 18 0 0,0-1-1 0 0,-1 0 0 0 0,1 1 0 0 0,0-1 1 0 0,0 0-1 0 0,-1 1 0 0 0,1-1 0 0 0,-1 0 1 0 0,1 0-1 0 0,-1 1 0 0 0,0-1 0 0 0,1 0 1 0 0,-1 0-1 0 0,-2 2 0 0 0,-10 17 166 0 0,-26 31 0 0 0,33-44-116 0 0,6-5-41 0 0,-1-1 1 0 0,0 1-1 0 0,0-1 0 0 0,0 1 1 0 0,0-1-1 0 0,0 1 0 0 0,0-1 1 0 0,-1 0-1 0 0,1 0 0 0 0,0 1 1 0 0,-1-1-1 0 0,1 0 0 0 0,-4 1 255 0 0,6-10-311 0 0,-1 1 0 0 0,1 0-1 0 0,1-1 1 0 0,-1 1-1 0 0,1-1 1 0 0,0 1 0 0 0,1 0-1 0 0,0 0 1 0 0,0 0-1 0 0,0 1 1 0 0,1-1-1 0 0,0 1 1 0 0,5-7 0 0 0,-1 3-24 0 0,1 0 0 0 0,1 1 0 0 0,-1 0 0 0 0,1 0 0 0 0,1 1 1 0 0,17-11-1 0 0,-23 15 39 0 0,12-7-91 0 0,-12 10 71 0 0,-7 7 79 0 0,-19 28 583 0 0,-29 36-1 0 0,44-58-401 0 0,6-11-251 0 0,0-1 1 0 0,0 0 0 0 0,0 0 0 0 0,0 1-1 0 0,0-1 1 0 0,0 0 0 0 0,0 0-1 0 0,0 1 1 0 0,0-1 0 0 0,0 0-1 0 0,0 0 1 0 0,0 1 0 0 0,0-1-1 0 0,0 0 1 0 0,0 0 0 0 0,0 1-1 0 0,0-1 1 0 0,0 0 0 0 0,0 0-1 0 0,0 1 1 0 0,0-1 0 0 0,1 0 0 0 0,-1 0-1 0 0,0 0 1 0 0,0 1 0 0 0,0-1-1 0 0,0 0 1 0 0,1 0 0 0 0,-1 0-1 0 0,0 1 1 0 0,0-1 0 0 0,0 0-1 0 0,1 0 1 0 0,-1 0 0 0 0,0 0-1 0 0,0 0 1 0 0,1 0 0 0 0,-1 0-1 0 0,0 1 1 0 0,0-1 0 0 0,1 0-1 0 0,-1 0 1 0 0,0 0 0 0 0,0 0 0 0 0,1 0-1 0 0,-1 0 1 0 0,0 0 0 0 0,0 0-1 0 0,1 0 1 0 0,-1 0 0 0 0,0 0-1 0 0,0-1 1 0 0,1 1 0 0 0,-1 0-1 0 0,0 0 1 0 0,0 0 0 0 0,1 0-1 0 0,10-5 15 0 0,0 1-1 0 0,0-2 1 0 0,-1 1-1 0 0,0-1 1 0 0,19-15-1 0 0,-7 6-7 0 0,-17 12-18 0 0,1-1-1 0 0,-1 1 1 0 0,0-1-1 0 0,0 0 0 0 0,-1 0 1 0 0,1 0-1 0 0,-1 0 1 0 0,0-1-1 0 0,7-10 0 0 0,-9 10 9 0 0,1 0-1 0 0,0 1 0 0 0,0-1 1 0 0,1 1-1 0 0,-1-1 0 0 0,1 1 1 0 0,6-6-1 0 0,-7 8-6 0 0,-1 1 1 0 0,0-1-1 0 0,0 1 0 0 0,1-1 1 0 0,-1 1-1 0 0,0 0 1 0 0,1 0-1 0 0,-1 0 0 0 0,1 0 1 0 0,0 1-1 0 0,-1-1 0 0 0,1 0 1 0 0,0 1-1 0 0,-1 0 1 0 0,1 0-1 0 0,0 0 0 0 0,4 0 1 0 0,-6 1 9 0 0,0-1 1 0 0,0 1-1 0 0,0-1 0 0 0,0 1 1 0 0,0-1-1 0 0,0 1 1 0 0,0-1-1 0 0,-1 1 1 0 0,1 0-1 0 0,0-1 0 0 0,0 1 1 0 0,-1 0-1 0 0,1 0 1 0 0,-1 0-1 0 0,1-1 1 0 0,0 1-1 0 0,-1 0 0 0 0,0 0 1 0 0,1 0-1 0 0,-1 0 1 0 0,1 0-1 0 0,-1 0 1 0 0,0 0-1 0 0,0 0 0 0 0,0 0 1 0 0,1 0-1 0 0,-1 0 1 0 0,0 0-1 0 0,0 0 1 0 0,0 0-1 0 0,-1 2 0 0 0,1 2 7 0 0,-1 1 0 0 0,1-1 0 0 0,-1 0 0 0 0,-1 0 0 0 0,-1 6-1 0 0,-1 0 48 0 0,-1 3 14 0 0,0 0 0 0 0,-3 18 1 0 0,8-28-63 0 0,-1-1 1 0 0,1 1-1 0 0,-1 0 0 0 0,1 0 1 0 0,0 0-1 0 0,0-1 1 0 0,1 1-1 0 0,-1 0 0 0 0,1 0 1 0 0,0 0-1 0 0,0-1 1 0 0,0 1-1 0 0,4 6 1 0 0,-4-9-8 0 0,0 0 1 0 0,0 1-1 0 0,0-1 1 0 0,0 0 0 0 0,0 0-1 0 0,1 0 1 0 0,-1 0 0 0 0,0-1-1 0 0,1 1 1 0 0,-1 0 0 0 0,1-1-1 0 0,-1 1 1 0 0,1 0 0 0 0,-1-1-1 0 0,1 0 1 0 0,-1 1 0 0 0,1-1-1 0 0,0 0 1 0 0,-1 0 0 0 0,1 0-1 0 0,-1 0 1 0 0,3 0 0 0 0,36-6 50 0 0,-20-1-54 0 0,-1 0-1 0 0,29-15 0 0 0,-25 10-102 0 0,-4 2 129 0 0,26-18 0 0 0,-34 20-53 0 0,1 0 0 0 0,-1 1 0 0 0,2 0-1 0 0,-1 1 1 0 0,1 0 0 0 0,21-6 0 0 0,-32 11 20 0 0,1 0 1 0 0,-1 1-1 0 0,1 0 0 0 0,-1-1 1 0 0,1 1-1 0 0,-1 0 0 0 0,0 0 1 0 0,1 0-1 0 0,-1 0 1 0 0,1 1-1 0 0,-1-1 0 0 0,1 1 1 0 0,-1-1-1 0 0,0 1 1 0 0,1 0-1 0 0,-1 0 0 0 0,0 0 1 0 0,0 0-1 0 0,0 0 0 0 0,1 1 1 0 0,-1-1-1 0 0,-1 1 1 0 0,1-1-1 0 0,0 1 0 0 0,0 0 1 0 0,0 0-1 0 0,-1 0 1 0 0,1 0-1 0 0,-1 0 0 0 0,0 0 1 0 0,0 0-1 0 0,1 0 0 0 0,-1 0 1 0 0,0 0-1 0 0,-1 1 1 0 0,2 4-1 0 0,0 3 28 0 0,0 0-1 0 0,0 0 1 0 0,-2 0-1 0 0,1 1 1 0 0,-1-1-1 0 0,-1 0 1 0 0,-2 16-1 0 0,2-19 8 0 0,0 0 0 0 0,1 0 0 0 0,0 0 0 0 0,0 0 0 0 0,0 0 0 0 0,1 0 0 0 0,2 11 0 0 0,-3-18-19 0 0,0 1-1 0 0,1-1 1 0 0,-1 1 0 0 0,0-1 0 0 0,1 0-1 0 0,-1 1 1 0 0,0-1 0 0 0,1 1-1 0 0,-1-1 1 0 0,0 1 0 0 0,1-1-1 0 0,-1 0 1 0 0,1 1 0 0 0,-1-1-1 0 0,1 0 1 0 0,-1 1 0 0 0,1-1-1 0 0,-1 0 1 0 0,1 0 0 0 0,-1 0-1 0 0,1 1 1 0 0,-1-1 0 0 0,1 0-1 0 0,-1 0 1 0 0,1 0 0 0 0,-1 0-1 0 0,1 0 1 0 0,-1 0 0 0 0,1 0-1 0 0,0 0 1 0 0,-1 0 0 0 0,1 0-1 0 0,-1 0 1 0 0,1 0 0 0 0,-1-1-1 0 0,1 1 1 0 0,-1 0 0 0 0,1 0-1 0 0,-1-1 1 0 0,1 1 0 0 0,-1 0-1 0 0,1 0 1 0 0,-1-1 0 0 0,1 1-1 0 0,-1-1 1 0 0,1 1 0 0 0,20-18 158 0 0,-9 3-106 0 0,-1-1 0 0 0,0 0 1 0 0,12-28-1 0 0,-5 13-63 0 0,-18 30 6 0 0,21-43-25 0 0,-20 41 40 0 0,0-1 0 0 0,0 1 1 0 0,0-1-1 0 0,-1 1 0 0 0,1-1 0 0 0,-1 0 0 0 0,0 1 0 0 0,0-1 0 0 0,0 1 0 0 0,-1-1 0 0 0,0-4 0 0 0,1 8-15 0 0,0-1 0 0 0,0 1-1 0 0,0 0 1 0 0,0 0-1 0 0,0 0 1 0 0,-1-1 0 0 0,1 1-1 0 0,0 0 1 0 0,0 0-1 0 0,0 0 1 0 0,0 0-1 0 0,0-1 1 0 0,0 1 0 0 0,0 0-1 0 0,-1 0 1 0 0,1 0-1 0 0,0 0 1 0 0,0 0 0 0 0,0 0-1 0 0,0-1 1 0 0,-1 1-1 0 0,1 0 1 0 0,0 0 0 0 0,0 0-1 0 0,0 0 1 0 0,0 0-1 0 0,-1 0 1 0 0,1 0 0 0 0,0 0-1 0 0,0 0 1 0 0,0 0-1 0 0,-1 0 1 0 0,1 0 0 0 0,0 0-1 0 0,0 0 1 0 0,0 0-1 0 0,-1 0 1 0 0,1 0 0 0 0,0 0-1 0 0,0 0 1 0 0,0 0-1 0 0,0 0 1 0 0,-1 0 0 0 0,1 0-1 0 0,0 0 1 0 0,0 1-1 0 0,0-1 1 0 0,0 0 0 0 0,-1 0-1 0 0,1 0 1 0 0,0 0-1 0 0,0 0 1 0 0,0 1 0 0 0,0-1-1 0 0,0 0 1 0 0,0 0-1 0 0,-1 0 1 0 0,1 0-1 0 0,0 1 1 0 0,0-1 0 0 0,-15 22 163 0 0,-6 17-58 0 0,14-23 83 0 0,7-15-184 0 0,0-1 1 0 0,0 1 0 0 0,1-1 0 0 0,-1 1-1 0 0,0-1 1 0 0,0 1 0 0 0,1-1-1 0 0,-1 1 1 0 0,0-1 0 0 0,0 0 0 0 0,1 1-1 0 0,-1-1 1 0 0,1 1 0 0 0,-1-1-1 0 0,0 0 1 0 0,1 1 0 0 0,-1-1 0 0 0,1 0-1 0 0,0 1 1 0 0,6 4 47 0 0,23 20-58 0 0,-28-24 3 0 0,1 0 0 0 0,-1 0-1 0 0,0 0 1 0 0,0 0-1 0 0,1 0 1 0 0,-1-1-1 0 0,0 1 1 0 0,1-1-1 0 0,-1 1 1 0 0,0-1 0 0 0,1 0-1 0 0,-1 0 1 0 0,1 0-1 0 0,-1-1 1 0 0,0 1-1 0 0,1 0 1 0 0,-1-1-1 0 0,3-1 1 0 0,6 0 2 0 0,6-1-2 0 0,-1-1 0 0 0,-1-1 0 0 0,1 0 1 0 0,-1-2-1 0 0,26-13 0 0 0,-3 2-33 0 0,48-29 24 0 0,-18 8-73 0 0,-65 38 82 0 0,1-1 0 0 0,-1 1 1 0 0,1 0-1 0 0,-1 0 0 0 0,1 0 1 0 0,-1 0-1 0 0,6 0 0 0 0,-8 1-4 0 0,0 0 0 0 0,0 0 1 0 0,0 0-1 0 0,0 0 0 0 0,0 0 0 0 0,0 0 0 0 0,0 1 0 0 0,0-1 0 0 0,0 0 0 0 0,0 0 0 0 0,0 1 1 0 0,0-1-1 0 0,0 1 0 0 0,0-1 0 0 0,0 1 0 0 0,0-1 0 0 0,0 1 0 0 0,0-1 0 0 0,0 1 1 0 0,-1 0-1 0 0,1 0 0 0 0,0-1 0 0 0,0 1 0 0 0,-1 0 0 0 0,1 0 0 0 0,-1 0 0 0 0,1 0 1 0 0,-1 0-1 0 0,1 1 0 0 0,1 5 6 0 0,0 0-1 0 0,-1 0 1 0 0,0 0 0 0 0,0 0 0 0 0,-1 0-1 0 0,0 0 1 0 0,-1 13 0 0 0,-13 51 6 0 0,3-18 86 0 0,5-15-21 0 0,1-13 90 0 0,1 1-1 0 0,0 26 1 0 0,4-52-162 0 0,0 1 1 0 0,0-1-1 0 0,0 0 1 0 0,0 0-1 0 0,0 0 1 0 0,0 0-1 0 0,0 0 1 0 0,0 0 0 0 0,0 0-1 0 0,1 0 1 0 0,-1 1-1 0 0,0-1 1 0 0,0 0-1 0 0,0 0 1 0 0,0 0 0 0 0,0 0-1 0 0,0 0 1 0 0,0 0-1 0 0,0 0 1 0 0,0 0-1 0 0,0 0 1 0 0,0 0-1 0 0,0 1 1 0 0,0-1 0 0 0,0 0-1 0 0,0 0 1 0 0,1 0-1 0 0,-1 0 1 0 0,0 0-1 0 0,0 0 1 0 0,0 0-1 0 0,0 0 1 0 0,0 0 0 0 0,0 0-1 0 0,0 0 1 0 0,0 0-1 0 0,0 0 1 0 0,1 0-1 0 0,-1 0 1 0 0,0 0-1 0 0,0 0 1 0 0,0 0 0 0 0,0 0-1 0 0,0 0 1 0 0,0 0-1 0 0,0 0 1 0 0,0 0-1 0 0,1 0 1 0 0,-1 0 0 0 0,0 0-1 0 0,0 0 1 0 0,0 0-1 0 0,0 0 1 0 0,0 0-1 0 0,9-6 90 0 0,6-9 8 0 0,153-196-232 0 0,-135 168 131 0 0,-7 5-40 0 0,-11 17-23 0 0,18-21 0 0 0,-20 30 71 0 0,-10 13 14 0 0,-5 8 13 0 0,-46 93 23 0 0,31-69-37 0 0,-19 50 1 0 0,25-52 91 0 0,-13 39 42 0 0,22-63-106 0 0,1 1 1 0 0,0 0-1 0 0,0-1 1 0 0,0 1-1 0 0,1 0 1 0 0,0-1-1 0 0,2 11 1 0 0,-2-17-41 0 0,0-1-1 0 0,0 1 1 0 0,0 0 0 0 0,0-1 0 0 0,1 1 0 0 0,-1 0 0 0 0,0-1 0 0 0,1 1-1 0 0,-1 0 1 0 0,0-1 0 0 0,1 1 0 0 0,-1-1 0 0 0,1 1 0 0 0,-1 0 0 0 0,1-1-1 0 0,-1 1 1 0 0,1-1 0 0 0,-1 0 0 0 0,1 1 0 0 0,0-1 0 0 0,-1 1 0 0 0,1-1-1 0 0,0 0 1 0 0,0 1 0 0 0,1-1 2 0 0,0 1-1 0 0,0-1 1 0 0,0 0-1 0 0,0 0 1 0 0,0 1-1 0 0,0-2 1 0 0,0 1-1 0 0,0 0 1 0 0,2-1-1 0 0,3 0 12 0 0,0-1-1 0 0,0 0 1 0 0,0-1 0 0 0,8-3-1 0 0,7-8-9 0 0,0-1-1 0 0,-1 0 1 0 0,20-20-1 0 0,-5 6-48 0 0,-22 17 36 0 0,0 0-1 0 0,0-1 1 0 0,-1 0 0 0 0,-1-1 0 0 0,13-18-1 0 0,-20 25-5 0 0,1 0 0 0 0,0 1 0 0 0,1 0 0 0 0,-1 0 0 0 0,1 0 0 0 0,1 1 0 0 0,-1 0 0 0 0,1 0 0 0 0,-1 1 0 0 0,1 0 0 0 0,11-3 0 0 0,-18 6 6 0 0,-1 1 0 0 0,1-1 0 0 0,-1 1 0 0 0,1 0-1 0 0,-1 0 1 0 0,1-1 0 0 0,0 1 0 0 0,-1 0 0 0 0,1 0-1 0 0,0 0 1 0 0,-1 0 0 0 0,1 0 0 0 0,0 0-1 0 0,-1 0 1 0 0,1 0 0 0 0,-1 0 0 0 0,1 0 0 0 0,0 0-1 0 0,-1 0 1 0 0,1 0 0 0 0,0 0 0 0 0,-1 0 0 0 0,1 1-1 0 0,-1-1 1 0 0,1 0 0 0 0,0 1 0 0 0,-1-1-1 0 0,1 0 1 0 0,-1 1 0 0 0,1-1 0 0 0,-1 0 0 0 0,1 1-1 0 0,-1-1 1 0 0,1 1 0 0 0,-1-1 0 0 0,0 1 0 0 0,1-1-1 0 0,-1 1 1 0 0,0 0 0 0 0,1-1 0 0 0,-1 1 0 0 0,0-1-1 0 0,0 1 1 0 0,1 0 0 0 0,-1-1 0 0 0,0 1-1 0 0,0 0 1 0 0,0-1 0 0 0,0 1 0 0 0,0 0 0 0 0,0-1-1 0 0,0 1 1 0 0,0 0 0 0 0,0 7 2 0 0,0 0 0 0 0,-1 0 0 0 0,-2 12 0 0 0,1-10-9 0 0,-1 8 29 0 0,0-1 0 0 0,-2 0 0 0 0,-12 32 1 0 0,9-26 43 0 0,-8 33 1 0 0,14-49-53 0 0,1 0 0 0 0,0 0 1 0 0,0 0-1 0 0,1 1 0 0 0,0-1 0 0 0,0 0 0 0 0,1 0 0 0 0,0 0 1 0 0,2 8-1 0 0,-2-13-8 0 0,0 0 0 0 0,-1 1 0 0 0,1-1 0 0 0,0 0 0 0 0,0 0 0 0 0,0 0 0 0 0,1-1 0 0 0,-1 1 0 0 0,0 0 1 0 0,1 0-1 0 0,-1-1 0 0 0,1 1 0 0 0,0-1 0 0 0,-1 1 0 0 0,1-1 0 0 0,0 0 0 0 0,0 0 0 0 0,0 1 0 0 0,0-1 0 0 0,0-1 0 0 0,0 1 0 0 0,0 0 1 0 0,0 0-1 0 0,0-1 0 0 0,0 1 0 0 0,1-1 0 0 0,-1 0 0 0 0,0 0 0 0 0,0 1 0 0 0,0-1 0 0 0,1-1 0 0 0,2 1 0 0 0,2-1 3 0 0,-1 0 0 0 0,1-1 0 0 0,-1 1 0 0 0,0-1 0 0 0,0-1 0 0 0,0 1 0 0 0,0-1 0 0 0,0 0 0 0 0,0 0 0 0 0,5-5-1 0 0,24-22-57 0 0,-2 0 0 0 0,51-64-1 0 0,-49 54-44 0 0,54-50-1 0 0,-69 71 104 0 0,-14 13-14 0 0,0 0 1 0 0,0 1-1 0 0,1 0 0 0 0,-1 0 0 0 0,1 0 1 0 0,15-7-1 0 0,-22 12 8 0 0,1 0 0 0 0,-1-1 0 0 0,1 1 0 0 0,-1 0 0 0 0,1 0 0 0 0,-1-1 0 0 0,1 1 0 0 0,0 0 0 0 0,-1 0 0 0 0,1 0 1 0 0,-1 0-1 0 0,1 0 0 0 0,0 0 0 0 0,-1 0 0 0 0,1 0 0 0 0,0 0 0 0 0,-1 0 0 0 0,1 0 0 0 0,-1 0 0 0 0,1 1 0 0 0,-1-1 0 0 0,1 0 0 0 0,0 0 0 0 0,-1 0 0 0 0,1 1 0 0 0,0 0 0 0 0,0 0-2 0 0,-1-1-1 0 0,0 1 0 0 0,1 0 0 0 0,-1 0 0 0 0,0 0 1 0 0,0 0-1 0 0,0-1 0 0 0,0 1 0 0 0,1 0 1 0 0,-1 0-1 0 0,0 0 0 0 0,0 0 0 0 0,-1 0 1 0 0,1-1-1 0 0,0 1 0 0 0,0 1 0 0 0,-14 37-23 0 0,12-37 48 0 0,-92 231 291 0 0,76-189-252 0 0,17-41-46 0 0,-3 9 57 0 0,-1 1-1 0 0,1-1 1 0 0,-2 18-1 0 0,5-28-59 0 0,1 1-1 0 0,-1 0 1 0 0,1-1-1 0 0,0 1 0 0 0,0 0 1 0 0,0-1-1 0 0,0 1 0 0 0,1 0 1 0 0,-1-1-1 0 0,1 1 0 0 0,-1 0 1 0 0,1-1-1 0 0,0 1 1 0 0,0-1-1 0 0,0 1 0 0 0,1-1 1 0 0,-1 0-1 0 0,0 1 0 0 0,1-1 1 0 0,-1 0-1 0 0,1 0 1 0 0,3 3-1 0 0,-3-4-8 0 0,0 0 0 0 0,0 0 0 0 0,0-1 1 0 0,0 1-1 0 0,0-1 0 0 0,-1 0 0 0 0,1 0 0 0 0,0 1 0 0 0,0-1 1 0 0,0 0-1 0 0,0 0 0 0 0,0-1 0 0 0,0 1 0 0 0,0 0 0 0 0,4-2 1 0 0,29-10-35 0 0,-5-5-5 0 0,-1-1 1 0 0,52-42-1 0 0,-51 36 35 0 0,-23 18 0 0 0,0 0 1 0 0,-1 0 0 0 0,9-13 0 0 0,-11 13-18 0 0,1 0 0 0 0,0 0 0 0 0,0 1 0 0 0,1-1 0 0 0,9-6 0 0 0,-13 10 11 0 0,-1 1-1 0 0,1 0 1 0 0,-1 0 0 0 0,1 0 0 0 0,0 0 0 0 0,-1 0-1 0 0,1 1 1 0 0,0-1 0 0 0,0 1 0 0 0,-1-1-1 0 0,1 1 1 0 0,0-1 0 0 0,0 1 0 0 0,0 0 0 0 0,0 0-1 0 0,0 0 1 0 0,0 0 0 0 0,0 0 0 0 0,-1 0 0 0 0,1 1-1 0 0,0-1 1 0 0,0 1 0 0 0,0-1 0 0 0,0 1-1 0 0,-1 0 1 0 0,1-1 0 0 0,0 1 0 0 0,-1 0 0 0 0,1 0-1 0 0,-1 0 1 0 0,1 1 0 0 0,-1-1 0 0 0,1 0 0 0 0,-1 0-1 0 0,0 1 1 0 0,1-1 0 0 0,-1 1 0 0 0,0-1-1 0 0,0 1 1 0 0,0 0 0 0 0,1 3 0 0 0,1 1 6 0 0,0 0-1 0 0,-1 1 1 0 0,0 0-1 0 0,0 0 1 0 0,0 0 0 0 0,-1 0-1 0 0,0 0 1 0 0,-1 0 0 0 0,1 0-1 0 0,-2 8 1 0 0,-24 177 3 0 0,22-180-6 0 0,-11 68 97 0 0,12-71-68 0 0,2 0-1 0 0,-1 0 1 0 0,1 0 0 0 0,1 0 0 0 0,-1 0 0 0 0,4 14 0 0 0,-3-21-23 0 0,-1-1 1 0 0,1 0-1 0 0,0 1 1 0 0,-1-1-1 0 0,1 1 1 0 0,0-1-1 0 0,0 0 0 0 0,-1 0 1 0 0,1 1-1 0 0,0-1 1 0 0,0 0-1 0 0,1 0 1 0 0,-1 0-1 0 0,0 0 1 0 0,0 0-1 0 0,0-1 1 0 0,1 1-1 0 0,1 1 1 0 0,0-1 3 0 0,0 0 0 0 0,0 0 0 0 0,0 0 1 0 0,0-1-1 0 0,0 1 0 0 0,0-1 1 0 0,1 1-1 0 0,3-1 0 0 0,2-1 6 0 0,0 0-1 0 0,0-1 0 0 0,0 1 1 0 0,0-2-1 0 0,10-3 0 0 0,-7 1-38 0 0,-1 0-1 0 0,0-1 0 0 0,0-1 1 0 0,0 0-1 0 0,-1 0 1 0 0,18-16-1 0 0,48-61-161 0 0,-57 61 52 0 0,0 1-1 0 0,42-35 1 0 0,-44 43 91 0 0,-10 7 3 0 0,0 1 1 0 0,0 1 0 0 0,1-1 0 0 0,-1 1-1 0 0,1 1 1 0 0,0-1 0 0 0,1 1 0 0 0,8-3 0 0 0,-17 7 40 0 0,1 0 1 0 0,0 0-1 0 0,-1 0 1 0 0,1 0-1 0 0,0 0 1 0 0,-1 0 0 0 0,1 0-1 0 0,0 0 1 0 0,-1 0-1 0 0,1 0 1 0 0,0 0 0 0 0,0 0-1 0 0,-1 1 1 0 0,1-1-1 0 0,-1 0 1 0 0,1 0-1 0 0,0 1 1 0 0,-1-1 0 0 0,1 0-1 0 0,-1 1 1 0 0,1-1-1 0 0,-1 1 1 0 0,1-1 0 0 0,-1 1-1 0 0,1-1 1 0 0,-1 1-1 0 0,1 0 1 0 0,0 1-5 0 0,0 0 0 0 0,0 0 0 0 0,0 0 0 0 0,0 0 0 0 0,-1 0 0 0 0,1 0 0 0 0,-1 0 0 0 0,0 0 0 0 0,1 3 0 0 0,-1 5 3 0 0,-1 1 1 0 0,-2 17 0 0 0,3-26 15 0 0,-17 81 193 0 0,-3 0 1 0 0,-44 114 0 0 0,57-177-135 0 0,1 0 0 0 0,-3 22 0 0 0,7-35-52 0 0,2 0 1 0 0,-1 1-1 0 0,1-1 1 0 0,0 0 0 0 0,0 0-1 0 0,0 0 1 0 0,1 0-1 0 0,1 0 1 0 0,2 11-1 0 0,-3-17-17 0 0,-1 0 0 0 0,0 0 0 0 0,0 0 0 0 0,1-1 0 0 0,-1 1 0 0 0,1 0 0 0 0,-1 0 0 0 0,1-1 0 0 0,-1 1 0 0 0,1 0 0 0 0,0-1 0 0 0,-1 1 0 0 0,1 0 0 0 0,0-1 0 0 0,-1 1 0 0 0,1-1 0 0 0,0 1 0 0 0,0-1 0 0 0,-1 0 0 0 0,1 1 0 0 0,0-1 0 0 0,0 0 0 0 0,0 1 0 0 0,1-1 0 0 0,0 0 4 0 0,0 0-1 0 0,0 0 1 0 0,0 0 0 0 0,0-1 0 0 0,0 1 0 0 0,0 0 0 0 0,0-1-1 0 0,0 0 1 0 0,-1 1 0 0 0,1-1 0 0 0,2-1 0 0 0,1-1 17 0 0,1-1 0 0 0,-1 1 0 0 0,0-1 0 0 0,0 0 0 0 0,9-10-1 0 0,5-11 19 0 0,29-50 0 0 0,-26 38-69 0 0,-20 33 28 0 0,0 0 1 0 0,1 1-1 0 0,0-1 1 0 0,0 0-1 0 0,0 1 1 0 0,0 0-1 0 0,0 0 1 0 0,0 0-1 0 0,1 0 1 0 0,0 0-1 0 0,-1 1 1 0 0,1 0-1 0 0,6-3 0 0 0,-9 5-5 0 0,0 0 0 0 0,0-1 0 0 0,0 1 0 0 0,0 0 0 0 0,-1 0 0 0 0,1 1-1 0 0,0-1 1 0 0,0 0 0 0 0,0 0 0 0 0,0 0 0 0 0,0 1 0 0 0,0-1-1 0 0,0 0 1 0 0,0 1 0 0 0,-1-1 0 0 0,1 1 0 0 0,0-1 0 0 0,0 1 0 0 0,0-1-1 0 0,-1 1 1 0 0,1-1 0 0 0,0 1 0 0 0,-1 0 0 0 0,1-1 0 0 0,0 1 0 0 0,-1 0-1 0 0,1 0 1 0 0,-1 0 0 0 0,0-1 0 0 0,1 1 0 0 0,-1 0 0 0 0,1 0-1 0 0,-1 1 1 0 0,10 30 42 0 0,-10-30-57 0 0,1 5 14 0 0,0 0 0 0 0,0 1 0 0 0,0-1 0 0 0,-1 0 0 0 0,-1 0 0 0 0,-1 12 1 0 0,0 8 10 0 0,0 9 2 0 0,1-29 4 0 0,0 0 0 0 0,0 0 0 0 0,1 0 0 0 0,0 0 0 0 0,0 0-1 0 0,1 0 1 0 0,0 0 0 0 0,0 0 0 0 0,1 0 0 0 0,4 12-1 0 0,-6-18-5 0 0,1-1-1 0 0,0 1 1 0 0,-1 0-1 0 0,1 0 0 0 0,0 0 1 0 0,0-1-1 0 0,0 1 1 0 0,-1 0-1 0 0,1-1 0 0 0,0 1 1 0 0,0-1-1 0 0,0 1 1 0 0,0-1-1 0 0,0 0 0 0 0,0 1 1 0 0,0-1-1 0 0,0 0 1 0 0,0 0-1 0 0,0 1 0 0 0,0-1 1 0 0,0 0-1 0 0,1 0 1 0 0,-1 0-1 0 0,0 0 1 0 0,0 0-1 0 0,0-1 0 0 0,2 1 1 0 0,31-12 32 0 0,-28 9-35 0 0,14-5-14 0 0,0-1 1 0 0,0-1-1 0 0,-1-1 0 0 0,0-1 0 0 0,-1-1 1 0 0,0 0-1 0 0,-1-1 0 0 0,0-1 1 0 0,24-29-1 0 0,50-81 50 0 0,-75 102-52 0 0,-15 22 8 0 0,0-1 0 0 0,0 0 0 0 0,0 1 0 0 0,0-1 1 0 0,0 1-1 0 0,1-1 0 0 0,-1 1 0 0 0,1-1 0 0 0,-1 1 0 0 0,1 0 1 0 0,-1 0-1 0 0,1 0 0 0 0,3-1 0 0 0,-5 1 4 0 0,0 1 1 0 0,0 0-1 0 0,1 1 1 0 0,-1-1-1 0 0,0 0 0 0 0,0 0 1 0 0,1 0-1 0 0,-1 0 0 0 0,0 0 1 0 0,0 0-1 0 0,1 0 0 0 0,-1 0 1 0 0,0 0-1 0 0,0 0 1 0 0,0 1-1 0 0,1-1 0 0 0,-1 0 1 0 0,0 0-1 0 0,0 0 0 0 0,0 0 1 0 0,1 1-1 0 0,-1-1 0 0 0,0 0 1 0 0,0 0-1 0 0,0 0 1 0 0,0 1-1 0 0,0-1 0 0 0,0 0 1 0 0,1 0-1 0 0,-1 1 0 0 0,0-1 1 0 0,1 17 17 0 0,-3 1 3 0 0,-1-1-1 0 0,-1-1 0 0 0,-1 1 0 0 0,-6 16 0 0 0,-9 30-39 0 0,-4 28 45 0 0,-7 27 41 0 0,26-93-3 0 0,1-1 0 0 0,-1 45 0 0 0,5-68-57 0 0,0 0 1 0 0,0-1 0 0 0,0 1-1 0 0,-1 0 1 0 0,1 0 0 0 0,0 0-1 0 0,1 0 1 0 0,-1-1 0 0 0,0 1-1 0 0,0 0 1 0 0,0 0 0 0 0,0 0 0 0 0,1-1-1 0 0,-1 1 1 0 0,0 0 0 0 0,1 0-1 0 0,-1-1 1 0 0,1 1 0 0 0,-1 0-1 0 0,1 0 1 0 0,-1-1 0 0 0,1 1 0 0 0,-1-1-1 0 0,1 1 1 0 0,-1 0 0 0 0,1-1-1 0 0,0 1 1 0 0,1 0 0 0 0,0-1 1 0 0,0 0-1 0 0,0 0 1 0 0,0 0 0 0 0,0 0 0 0 0,0 0 0 0 0,0-1 0 0 0,0 1 0 0 0,0-1 0 0 0,0 1 0 0 0,0-1 0 0 0,1 0 0 0 0,21-14-32 0 0,-4 2 19 0 0,-14 8-6 0 0,1 1-1 0 0,-1-1 1 0 0,0 0-1 0 0,-1 0 1 0 0,1-1 0 0 0,-1 0-1 0 0,6-7 1 0 0,31-51-107 0 0,-31 47 101 0 0,41-67-258 0 0,108-130 0 0 0,-156 210 282 0 0,-2 1-4 0 0,1 0 0 0 0,-1 0 0 0 0,1 0-1 0 0,0 0 1 0 0,0 1 0 0 0,0-1 0 0 0,1 1-1 0 0,-1 0 1 0 0,6-3 0 0 0,-9 5-2 0 0,0 0 0 0 0,0 0 0 0 0,1 0 0 0 0,-1 0 0 0 0,0 1 0 0 0,0-1 0 0 0,0 0 0 0 0,0 0 0 0 0,1 0 0 0 0,-1 0 0 0 0,0 0 0 0 0,0 1 0 0 0,0-1 0 0 0,0 0 1 0 0,0 0-1 0 0,0 0 0 0 0,0 0 0 0 0,1 1 0 0 0,-1-1 0 0 0,0 0 0 0 0,0 0 0 0 0,0 0 0 0 0,0 0 0 0 0,0 1 0 0 0,0-1 0 0 0,0 0 0 0 0,0 0 0 0 0,0 0 0 0 0,0 1 0 0 0,0-1 0 0 0,0 0 0 0 0,0 0 0 0 0,0 0 0 0 0,0 1 0 0 0,0-1 1 0 0,0 0-1 0 0,0 0 0 0 0,0 0 0 0 0,-1 1 0 0 0,1-1 0 0 0,0 0 0 0 0,0 0 0 0 0,0 0 0 0 0,0 0 0 0 0,0 1 0 0 0,0-1 0 0 0,-1 0 0 0 0,-5 16 17 0 0,4-10-28 0 0,-52 135 77 0 0,-7 108 52 0 0,40-148 166 0 0,19-93-256 0 0,1 0 0 0 0,0-1 0 0 0,0 1 0 0 0,0 0 0 0 0,1 0 0 0 0,1 0 0 0 0,0 0 0 0 0,1 9 0 0 0,-1-16-30 0 0,-1 0 1 0 0,1 0-1 0 0,0 0 1 0 0,-1-1-1 0 0,1 1 1 0 0,0 0-1 0 0,-1 0 0 0 0,1-1 1 0 0,0 1-1 0 0,0 0 1 0 0,0-1-1 0 0,0 1 1 0 0,0-1-1 0 0,0 1 1 0 0,0-1-1 0 0,0 1 0 0 0,0-1 1 0 0,0 0-1 0 0,0 0 1 0 0,0 1-1 0 0,0-1 1 0 0,0 0-1 0 0,0 0 1 0 0,0 0-1 0 0,0 0 0 0 0,0 0 1 0 0,0 0-1 0 0,0-1 1 0 0,1 1-1 0 0,34-8-12 0 0,-34 8 20 0 0,7-4-7 0 0,0 0 1 0 0,0 0-1 0 0,-1 0 0 0 0,0-1 0 0 0,0 0 0 0 0,0-1 0 0 0,0 0 0 0 0,-1 0 1 0 0,0-1-1 0 0,0 0 0 0 0,-1 0 0 0 0,0 0 0 0 0,7-12 0 0 0,-7 9-29 0 0,1 1 0 0 0,-1-1 0 0 0,1 1 0 0 0,1 1 0 0 0,0-1 0 0 0,0 1 0 0 0,0 1 0 0 0,1 0 0 0 0,1 0 0 0 0,-1 0 0 0 0,11-4 0 0 0,11-10-57 0 0,-25 16 66 0 0,0 0-1 0 0,1 1 1 0 0,-1 0 0 0 0,1 0 0 0 0,13-5-1 0 0,-18 8 21 0 0,-1 1-1 0 0,0-1 1 0 0,1 1-1 0 0,-1-1 1 0 0,1 1-1 0 0,-1 0 1 0 0,1 0-1 0 0,-1 0 1 0 0,1 0-1 0 0,-1 0 1 0 0,1 0-1 0 0,-1 0 0 0 0,1 0 1 0 0,-1 1-1 0 0,0-1 1 0 0,1 0-1 0 0,-1 1 1 0 0,1 0-1 0 0,-1-1 1 0 0,0 1-1 0 0,1 0 1 0 0,-1-1-1 0 0,0 1 1 0 0,0 0-1 0 0,0 0 0 0 0,1 0 1 0 0,-1 0-1 0 0,0 0 1 0 0,0 0-1 0 0,0 0 1 0 0,-1 1-1 0 0,1-1 1 0 0,0 0-1 0 0,0 0 1 0 0,-1 1-1 0 0,1-1 1 0 0,-1 1-1 0 0,1-1 1 0 0,0 3-1 0 0,1 5-8 0 0,0 1 0 0 0,-1-1 1 0 0,0 1-1 0 0,-1 18 0 0 0,-1-17 8 0 0,-11 187 10 0 0,7-136 12 0 0,4-54 18 0 0,1-1 0 0 0,0 1 0 0 0,0-1 0 0 0,1 1-1 0 0,0-1 1 0 0,0 1 0 0 0,1-1 0 0 0,0 1 0 0 0,4 10-1 0 0,-5-16-43 0 0,0 1-1 0 0,1-1 1 0 0,-1 0-1 0 0,0 0 0 0 0,1 0 1 0 0,-1 0-1 0 0,1 0 1 0 0,0 0-1 0 0,0 0 0 0 0,-1-1 1 0 0,1 1-1 0 0,1 0 1 0 0,-1-1-1 0 0,0 0 0 0 0,0 1 1 0 0,0-1-1 0 0,1 0 1 0 0,-1 0-1 0 0,0 0 0 0 0,1-1 1 0 0,-1 1-1 0 0,1 0 1 0 0,-1-1-1 0 0,1 0 0 0 0,-1 0 1 0 0,1 0-1 0 0,0 0 1 0 0,-1 0-1 0 0,1 0 0 0 0,4-1 1 0 0,-4 0-4 0 0,1 0 1 0 0,-1 0-1 0 0,0 0 1 0 0,1-1-1 0 0,-1 1 1 0 0,0-1 0 0 0,0 0-1 0 0,0 0 1 0 0,0 0-1 0 0,0 0 1 0 0,0-1-1 0 0,-1 1 1 0 0,5-5-1 0 0,2-4-36 0 0,-2 0-1 0 0,11-18 0 0 0,9-14-3 0 0,-1 17-110 0 0,-26 26 132 0 0,-2 6-76 0 0,-22 45 110 0 0,10-24 9 0 0,1 2 1 0 0,2-1-1 0 0,-11 42 1 0 0,16-46 35 0 0,2-7 53 0 0,0 1 0 0 0,1 0-1 0 0,1-1 1 0 0,0 36-1 0 0,2-50-81 0 0,0 0-1 0 0,0-1 0 0 0,0 1 0 0 0,1 0 0 0 0,-1 0 1 0 0,1-1-1 0 0,0 1 0 0 0,1 3 0 0 0,-1-5-16 0 0,-1-1 1 0 0,0 0-1 0 0,0 1 0 0 0,1-1 0 0 0,-1 0 1 0 0,0 0-1 0 0,0 1 0 0 0,1-1 0 0 0,-1 0 1 0 0,1 0-1 0 0,-1 1 0 0 0,0-1 0 0 0,1 0 0 0 0,-1 0 1 0 0,0 0-1 0 0,1 0 0 0 0,-1 0 0 0 0,1 0 1 0 0,-1 0-1 0 0,0 1 0 0 0,1-1 0 0 0,0 0 1 0 0,15-7 11 0 0,-7 1-21 0 0,0-1 1 0 0,-1 0 0 0 0,0-1 0 0 0,0 1 0 0 0,-1-1 0 0 0,0-1 0 0 0,0 0 0 0 0,-1 0 0 0 0,9-15 0 0 0,2-11-58 0 0,18-51 0 0 0,-13 30 24 0 0,-8 17-46 0 0,-23 64 196 0 0,-20 62-11 0 0,-28 135 0 0 0,55-210-47 0 0,0 0 0 0 0,0 1 0 0 0,1-1 0 0 0,1 0 0 0 0,0 1 0 0 0,0-1 0 0 0,4 19 0 0 0,-4-30-53 0 0,0 0 0 0 0,1-1 1 0 0,-1 1-1 0 0,0-1 0 0 0,0 1 1 0 0,0-1-1 0 0,1 1 0 0 0,-1-1 1 0 0,0 1-1 0 0,0-1 0 0 0,1 1 0 0 0,-1-1 1 0 0,0 1-1 0 0,1-1 0 0 0,-1 0 1 0 0,1 1-1 0 0,-1-1 0 0 0,0 0 1 0 0,1 1-1 0 0,-1-1 0 0 0,1 0 1 0 0,-1 1-1 0 0,1-1 0 0 0,-1 0 1 0 0,1 0-1 0 0,-1 0 0 0 0,1 0 1 0 0,1 1-1 0 0,-1-1-2 0 0,0 0-1 0 0,1-1 1 0 0,-1 1 0 0 0,0 0 0 0 0,1-1 0 0 0,-1 1-1 0 0,0-1 1 0 0,0 1 0 0 0,1-1 0 0 0,-1 1-1 0 0,2-2 1 0 0,2-2 6 0 0,0 0-1 0 0,0 0 1 0 0,-1 0-1 0 0,5-6 1 0 0,14-20-3 0 0,-1-2 1 0 0,-2 0-1 0 0,18-39 1 0 0,-7 13-12 0 0,-25 47-16 0 0,1 0 0 0 0,0 0 0 0 0,1 1 0 0 0,0-1 0 0 0,0 2-1 0 0,1-1 1 0 0,1 1 0 0 0,11-8 0 0 0,-21 16 20 0 0,0 1-1 0 0,1 0 1 0 0,-1-1 0 0 0,1 1-1 0 0,-1 0 1 0 0,1-1-1 0 0,-1 1 1 0 0,1 0 0 0 0,-1 0-1 0 0,1 0 1 0 0,-1-1 0 0 0,1 1-1 0 0,-1 0 1 0 0,1 0 0 0 0,-1 0-1 0 0,1 0 1 0 0,-1 0 0 0 0,1 0-1 0 0,-1 0 1 0 0,1 0 0 0 0,-1 0-1 0 0,1 0 1 0 0,-1 1 0 0 0,1-1-1 0 0,-1 0 1 0 0,1 0 0 0 0,-1 0-1 0 0,1 1 1 0 0,-1-1-1 0 0,1 0 1 0 0,-1 0 0 0 0,1 1-1 0 0,-1-1 1 0 0,0 0 0 0 0,1 1-1 0 0,-1-1 1 0 0,0 1 0 0 0,1-1-1 0 0,-1 0 1 0 0,0 1 0 0 0,1-1-1 0 0,-1 1 1 0 0,0-1 0 0 0,0 1-1 0 0,0-1 1 0 0,1 1 0 0 0,-1-1-1 0 0,0 1 1 0 0,0-1-1 0 0,0 1 1 0 0,0-1 0 0 0,0 1-1 0 0,0-1 1 0 0,0 1 0 0 0,0 0-1 0 0,0 0 1 0 0,0 38 27 0 0,-1-32-37 0 0,-6 84-12 0 0,-35 161 0 0 0,39-237 42 0 0,-2 9 27 0 0,1 0 0 0 0,-2 30 0 0 0,5-48-33 0 0,1 0 1 0 0,0 1-1 0 0,1-1 0 0 0,0 1 1 0 0,0-1-1 0 0,0 1 1 0 0,1-1-1 0 0,-1 0 1 0 0,2 0-1 0 0,-1 0 1 0 0,1 0-1 0 0,0 0 0 0 0,5 8 1 0 0,-7-13-7 0 0,0 1 1 0 0,1-1-1 0 0,-1 0 1 0 0,1 0-1 0 0,-1 1 0 0 0,1-1 1 0 0,-1 0-1 0 0,1 0 1 0 0,-1-1-1 0 0,1 1 0 0 0,0 0 1 0 0,0 0-1 0 0,-1-1 1 0 0,1 1-1 0 0,0-1 0 0 0,0 0 1 0 0,0 1-1 0 0,0-1 1 0 0,-1 0-1 0 0,1 0 0 0 0,0 0 1 0 0,0 0-1 0 0,0-1 1 0 0,0 1-1 0 0,-1 0 0 0 0,1-1 1 0 0,0 1-1 0 0,0-1 1 0 0,0 0-1 0 0,-1 0 0 0 0,1 1 1 0 0,-1-1-1 0 0,3-2 1 0 0,6-3 7 0 0,1-1 0 0 0,-1 0 1 0 0,16-16-1 0 0,-22 20-20 0 0,16-17-17 0 0,0-1 1 0 0,-2 0 0 0 0,0-1 0 0 0,24-43 0 0 0,46-106-71 0 0,-75 141 83 0 0,-6 14-13 0 0,0 0 0 0 0,0 0-1 0 0,2 1 1 0 0,14-20 0 0 0,-19 33-19 0 0,-3 7 54 0 0,-4 12 35 0 0,3-15-53 0 0,-71 269 231 0 0,52-209-141 0 0,6-22-5 0 0,7-24-32 0 0,0 0 0 0 0,1 0 0 0 0,1 0 0 0 0,1 1-1 0 0,0 0 1 0 0,0 30 0 0 0,3-45-38 0 0,0-1-1 0 0,0 0 1 0 0,0 0 0 0 0,0 1-1 0 0,0-1 1 0 0,1 0 0 0 0,-1 0-1 0 0,0 0 1 0 0,1 1 0 0 0,-1-1-1 0 0,1 0 1 0 0,-1 0 0 0 0,1 0-1 0 0,-1 0 1 0 0,1 0 0 0 0,0 0-1 0 0,0 0 1 0 0,-1 0 0 0 0,1 0-1 0 0,0 0 1 0 0,1 1 0 0 0,-1-2-2 0 0,1 0 0 0 0,-1 0 0 0 0,0 0 1 0 0,0 0-1 0 0,1 0 0 0 0,-1 0 0 0 0,0 0 0 0 0,0 0 1 0 0,1 0-1 0 0,-1-1 0 0 0,0 1 0 0 0,0 0 1 0 0,1-1-1 0 0,-1 1 0 0 0,0-1 0 0 0,0 1 0 0 0,0-1 1 0 0,0 0-1 0 0,0 1 0 0 0,0-1 0 0 0,0 0 1 0 0,1-1-1 0 0,7-6-11 0 0,0-1 0 0 0,0 1-1 0 0,-1-2 1 0 0,0 1 0 0 0,-1-1 0 0 0,0 0 0 0 0,0-1 0 0 0,5-13 0 0 0,38-95-47 0 0,-44 103 33 0 0,62-172-87 0 0,-63 170 111 0 0,-5 15-10 0 0,-6 11-15 0 0,-9 22-86 0 0,1 0 1 0 0,1 1-1 0 0,-14 55 0 0 0,-15 102 123 0 0,38-168 6 0 0,-1 8 15 0 0,-12 71 108 0 0,16-89-121 0 0,1 0-1 0 0,0 0 1 0 0,0 0-1 0 0,1 0 1 0 0,0 0 0 0 0,1 0-1 0 0,5 17 1 0 0,-6-26-24 0 0,-1 0 1 0 0,0 0 0 0 0,1 0 0 0 0,-1 0-1 0 0,1 0 1 0 0,0 0 0 0 0,-1 0-1 0 0,1-1 1 0 0,0 1 0 0 0,-1 0-1 0 0,1 0 1 0 0,0 0 0 0 0,0-1 0 0 0,0 1-1 0 0,0-1 1 0 0,0 1 0 0 0,0 0-1 0 0,0-1 1 0 0,0 1 0 0 0,0-1-1 0 0,0 0 1 0 0,1 1 0 0 0,1-1-5 0 0,0 1-1 0 0,-1-1 1 0 0,1 0 0 0 0,0 0 0 0 0,-1-1 0 0 0,1 1 0 0 0,0 0-1 0 0,-1-1 1 0 0,4-1 0 0 0,2-1-10 0 0,-1 0-1 0 0,1 0 1 0 0,-1-1-1 0 0,0 0 1 0 0,9-6 0 0 0,3-7-73 0 0,-1-1 1 0 0,-1 0 0 0 0,26-35 0 0 0,-19 22-53 0 0,6-5-33 0 0,68-88-280 0 0,-82 101 371 0 0,-1-1 1 0 0,0-1 0 0 0,14-37 0 0 0,-23 49 50 0 0,0 0-1 0 0,13-21 0 0 0,-16 29 33 0 0,0 1 1 0 0,0-1-1 0 0,1 1 0 0 0,0 0 0 0 0,0 0 0 0 0,0 1 1 0 0,0-1-1 0 0,0 1 0 0 0,1 0 0 0 0,6-4 0 0 0,-11 7 6 0 0,1-1-1 0 0,0 1 1 0 0,-1-1-1 0 0,1 1 1 0 0,0 0-1 0 0,0-1 1 0 0,-1 1-1 0 0,1 0 0 0 0,0 0 1 0 0,0 0-1 0 0,0-1 1 0 0,-1 1-1 0 0,1 0 1 0 0,0 0-1 0 0,0 0 1 0 0,0 0-1 0 0,-1 0 1 0 0,1 1-1 0 0,0-1 1 0 0,0 0-1 0 0,-1 0 0 0 0,1 0 1 0 0,0 1-1 0 0,0-1 1 0 0,-1 0-1 0 0,1 1 1 0 0,0-1-1 0 0,0 1 1 0 0,0 1 13 0 0,0-1 1 0 0,0 0 0 0 0,-1 0-1 0 0,1 1 1 0 0,-1-1 0 0 0,1 1-1 0 0,-1-1 1 0 0,0 0 0 0 0,1 1-1 0 0,-1-1 1 0 0,0 1 0 0 0,0-1-1 0 0,0 1 1 0 0,0 1 0 0 0,-1 10 136 0 0,-1-1 0 0 0,-6 23 1 0 0,6-30-155 0 0,-92 280 254 0 0,88-266-230 0 0,1 0 0 0 0,1 0 1 0 0,0 0-1 0 0,-1 37 0 0 0,-2 14 231 0 0,6-67-248 0 0,1-1 0 0 0,0 1 0 0 0,0 0 0 0 0,0 0 0 0 0,0 0 0 0 0,0 0 0 0 0,0 0-1 0 0,1 0 1 0 0,0 3 0 0 0,0-4-10 0 0,-1-1 0 0 0,1 0 1 0 0,0 0-1 0 0,-1 1 0 0 0,1-1 0 0 0,0 0 0 0 0,0 0 0 0 0,0 0 0 0 0,0 0 0 0 0,0 0 0 0 0,0 0 1 0 0,0 0-1 0 0,0-1 0 0 0,0 1 0 0 0,0 0 0 0 0,0 0 0 0 0,0-1 0 0 0,1 1 0 0 0,-1-1 1 0 0,0 1-1 0 0,3 0 0 0 0,-3-1 28 0 0,0 0-48 0 0,6-3 6 0 0,13-4-4 0 0,0-2 0 0 0,-1 0 1 0 0,0-2-1 0 0,0 0 0 0 0,-1-1 0 0 0,0 0 0 0 0,-1-2 1 0 0,-1 0-1 0 0,20-21 0 0 0,-16 6-59 0 0,31-53 0 0 0,-34 52 19 0 0,36-47 1 0 0,-45 69 26 0 0,-5 7 62 0 0,-4 8 196 0 0,-78 221-313 0 0,18-50 290 0 0,48-143-155 0 0,-6 15 80 0 0,-13 61 1 0 0,32-110-126 0 0,-1 0-1 0 0,1 0 0 0 0,0 0 1 0 0,0 0-1 0 0,-1 0 1 0 0,1 0-1 0 0,0 0 1 0 0,0-1-1 0 0,0 1 1 0 0,0 0-1 0 0,0 0 1 0 0,1 0-1 0 0,-1 0 0 0 0,0 0 1 0 0,0 0-1 0 0,0 0 1 0 0,1 0-1 0 0,-1-1 1 0 0,0 1-1 0 0,2 1 1 0 0,-2-2-8 0 0,1 1 1 0 0,-1-1 0 0 0,1 0-1 0 0,-1 0 1 0 0,1 0 0 0 0,-1 0-1 0 0,1 0 1 0 0,-1 0 0 0 0,1 1 0 0 0,-1-1-1 0 0,1 0 1 0 0,0-1 0 0 0,-1 1-1 0 0,1 0 1 0 0,-1 0 0 0 0,1 0 0 0 0,-1 0-1 0 0,1 0 1 0 0,-1 0 0 0 0,1-1-1 0 0,-1 1 1 0 0,1 0 0 0 0,0-1-1 0 0,4-2-29 0 0,0 0 0 0 0,0-1-1 0 0,0 0 1 0 0,-1 0 0 0 0,7-6-1 0 0,6-10-40 0 0,-1-1 0 0 0,-1 0 0 0 0,-1-1 0 0 0,12-25 0 0 0,16-39-93 0 0,-14 28-74 0 0,49-79 0 0 0,-51 102 95 0 0,-23 32 222 0 0,-1 0 0 0 0,1 0-1 0 0,0 0 1 0 0,0 0 0 0 0,0 0-1 0 0,1 1 1 0 0,-1-1 0 0 0,6-1 0 0 0,-9 4-79 0 0,0 0 0 0 0,0 0 0 0 0,0 0 0 0 0,1 0 1 0 0,-1 0-1 0 0,0 0 0 0 0,0 0 0 0 0,0 0 0 0 0,1 0 0 0 0,-1 0 1 0 0,0 0-1 0 0,0 0 0 0 0,0 0 0 0 0,1 0 0 0 0,-1 1 1 0 0,0-1-1 0 0,0 0 0 0 0,0 0 0 0 0,0 0 0 0 0,1 0 0 0 0,-1 1 1 0 0,0-1-1 0 0,0 0 0 0 0,0 0 0 0 0,0 0 0 0 0,0 0 1 0 0,0 1-1 0 0,0-1 0 0 0,1 0 0 0 0,-1 0 0 0 0,0 0 0 0 0,0 1 1 0 0,0-1-1 0 0,0 0 0 0 0,0 0 0 0 0,0 1 0 0 0,0-1 1 0 0,0 0-1 0 0,0 0 0 0 0,0 0 0 0 0,0 1 0 0 0,0-1 0 0 0,0 0 1 0 0,-1 0-1 0 0,1 0 0 0 0,0 1 0 0 0,0-1 0 0 0,0 0 0 0 0,0 1 1 0 0,-3 17-166 0 0,2-13 179 0 0,-8 36 244 0 0,-21 59-1 0 0,1-6-294 0 0,-3 18 156 0 0,-9 41 144 0 0,34-123-231 0 0,2 0 0 0 0,1 0 0 0 0,0 32 0 0 0,4-56-21 0 0,1-1-1 0 0,-1 0 1 0 0,1 0 0 0 0,-1 0 0 0 0,1 0-1 0 0,1-1 1 0 0,-1 1 0 0 0,3 5 0 0 0,-4-10-11 0 0,1 1 0 0 0,0-1 0 0 0,-1 1 0 0 0,1-1 1 0 0,0 0-1 0 0,-1 1 0 0 0,1-1 0 0 0,0 0 1 0 0,-1 1-1 0 0,1-1 0 0 0,0 0 0 0 0,0 0 1 0 0,-1 0-1 0 0,1 0 0 0 0,0 0 0 0 0,0 0 1 0 0,0 0-1 0 0,-1 0 0 0 0,1 0 0 0 0,0 0 1 0 0,0 0-1 0 0,-1 0 0 0 0,1 0 0 0 0,0-1 1 0 0,0 1-1 0 0,-1 0 0 0 0,2-1 0 0 0,20-8 6 0 0,-10 2-49 0 0,0 0 0 0 0,-1-1 0 0 0,0-1 0 0 0,-1 1 0 0 0,19-21 0 0 0,41-56 52 0 0,-34 36 3 0 0,-20 24-33 0 0,1 2 0 0 0,2 0 0 0 0,29-27 0 0 0,-31 36-5 0 0,-13 11 25 0 0,1 0 0 0 0,-1-1 1 0 0,1 1-1 0 0,-1-1 0 0 0,0 0 1 0 0,-1-1-1 0 0,1 1 0 0 0,5-10 1 0 0,-8 14-2 0 0,-1-1 1 0 0,0 1-1 0 0,0 0 1 0 0,0-1-1 0 0,0 1 1 0 0,1 0-1 0 0,-1-1 1 0 0,0 1-1 0 0,0 0 1 0 0,1 0-1 0 0,-1-1 1 0 0,0 1-1 0 0,1 0 1 0 0,-1 0-1 0 0,0 0 1 0 0,1-1-1 0 0,-1 1 1 0 0,0 0-1 0 0,1 0 1 0 0,-1 0-1 0 0,1 0 1 0 0,-1 0-1 0 0,0 0 1 0 0,1-1-1 0 0,-1 1 1 0 0,0 0-1 0 0,1 0 1 0 0,-1 0-1 0 0,1 0 1 0 0,-1 0-1 0 0,0 1 1 0 0,1-1-1 0 0,-1 0 1 0 0,0 0-1 0 0,1 0 1 0 0,-1 0-1 0 0,1 0 1 0 0,-1 0-1 0 0,0 1 1 0 0,1-1-1 0 0,-1 0 1 0 0,0 0-1 0 0,1 1 1 0 0,-1-1-1 0 0,0 0 1 0 0,0 0-1 0 0,1 1 1 0 0,-1-1-1 0 0,0 0 1 0 0,0 1-1 0 0,0-1 1 0 0,1 1-1 0 0,1 1 13 0 0,-1-1 0 0 0,1 1 0 0 0,-1 0 0 0 0,0 0 0 0 0,0 0 1 0 0,1 0-1 0 0,-1 0 0 0 0,1 2 0 0 0,2 22 15 0 0,-1 1 1 0 0,-1-1 0 0 0,-3 44-1 0 0,2 27 63 0 0,0-84-77 0 0,1 1-1 0 0,0-1 1 0 0,1 0 0 0 0,1 0 0 0 0,4 13 0 0 0,-7-23-7 0 0,0 0 1 0 0,0-1-1 0 0,0 1 1 0 0,1-1 0 0 0,-1 1-1 0 0,0-1 1 0 0,1 1-1 0 0,0-1 1 0 0,0 0-1 0 0,-1 0 1 0 0,1 0 0 0 0,1 0-1 0 0,-1 0 1 0 0,0 0-1 0 0,0-1 1 0 0,1 1-1 0 0,-1-1 1 0 0,1 1 0 0 0,-1-1-1 0 0,1 0 1 0 0,-1 0-1 0 0,1 0 1 0 0,0 0-1 0 0,-1-1 1 0 0,1 1 0 0 0,0-1-1 0 0,0 0 1 0 0,0 0-1 0 0,0 0 1 0 0,-1 0-1 0 0,1 0 1 0 0,0 0 0 0 0,5-2-1 0 0,-2 1-3 0 0,0-1-1 0 0,1 0 1 0 0,-1 0 0 0 0,0 0-1 0 0,0-1 1 0 0,0 0-1 0 0,-1 0 1 0 0,1-1 0 0 0,-1 0-1 0 0,1 0 1 0 0,-1 0-1 0 0,0 0 1 0 0,-1-1 0 0 0,1 0-1 0 0,-1 0 1 0 0,4-6-1 0 0,18-32-10 0 0,-3-1-1 0 0,24-64 1 0 0,-33 74-43 0 0,27-50 0 0 0,-40 82 50 0 0,1 0-3 0 0,0-1 0 0 0,-1 0 0 0 0,1-1 0 0 0,-1 1-1 0 0,1 0 1 0 0,-1 0 0 0 0,0 0 0 0 0,1-6 0 0 0,-17 32 136 0 0,-12 31-130 0 0,-39 112 1 0 0,55-132-11 0 0,-2 2 106 0 0,1 2 1 0 0,2 0-1 0 0,-9 76 1 0 0,18-112-95 0 0,1-1 1 0 0,0 0 0 0 0,0 1 0 0 0,0-1 0 0 0,0 0 0 0 0,0 1 0 0 0,0-1 0 0 0,0 1-1 0 0,0-1 1 0 0,1 0 0 0 0,-1 1 0 0 0,0-1 0 0 0,1 0 0 0 0,-1 1 0 0 0,1-1-1 0 0,0 0 1 0 0,-1 0 0 0 0,1 0 0 0 0,0 0 0 0 0,0 1 0 0 0,0-1 0 0 0,-1 0 0 0 0,1 0-1 0 0,0 0 1 0 0,3 1 0 0 0,-3-2-1 0 0,1 1 1 0 0,-1-1-1 0 0,1 0 0 0 0,0 0 0 0 0,-1 0 1 0 0,1 0-1 0 0,-1-1 0 0 0,1 1 0 0 0,-1 0 1 0 0,1 0-1 0 0,0-1 0 0 0,-1 1 0 0 0,1-1 1 0 0,-1 0-1 0 0,0 1 0 0 0,1-1 0 0 0,-1 0 1 0 0,1 0-1 0 0,-1 0 0 0 0,0 0 0 0 0,0 0 1 0 0,2-2-1 0 0,9-10 2 0 0,0 0 0 0 0,-2 0 0 0 0,1-2 1 0 0,-2 1-1 0 0,0-1 0 0 0,9-19 0 0 0,-15 27-2 0 0,62-136-146 0 0,-42 87 48 0 0,31-54 0 0 0,-53 108 86 0 0,0 0 0 0 0,1 0 0 0 0,-1 0 1 0 0,1 0-1 0 0,-1 0 0 0 0,1 0 0 0 0,0 0 0 0 0,0 0 0 0 0,0 1 1 0 0,0-1-1 0 0,0 1 0 0 0,0 0 0 0 0,0-1 0 0 0,0 1 0 0 0,1 0 1 0 0,3-1-1 0 0,-6 3 10 0 0,0 1 1 0 0,1-1-1 0 0,-1 1 0 0 0,0-1 1 0 0,0 1-1 0 0,0-1 1 0 0,0 1-1 0 0,0-1 0 0 0,-1 1 1 0 0,1-1-1 0 0,-1 2 1 0 0,1 1 3 0 0,-2 4 8 0 0,0 1 0 0 0,-1 0 0 0 0,-4 10 0 0 0,-4 11 19 0 0,-22 98 54 0 0,-13 44 110 0 0,40-157-170 0 0,2 1-1 0 0,0 1 1 0 0,0-1 0 0 0,2 0-1 0 0,0 1 1 0 0,1-1 0 0 0,0 1 0 0 0,4 30-1 0 0,-3-46-23 0 0,1 0-1 0 0,-1 0 1 0 0,0 0-1 0 0,1-1 1 0 0,-1 1 0 0 0,1 0-1 0 0,-1 0 1 0 0,1-1-1 0 0,0 1 1 0 0,-1 0-1 0 0,1-1 1 0 0,0 1-1 0 0,-1 0 1 0 0,1-1 0 0 0,0 1-1 0 0,0-1 1 0 0,0 0-1 0 0,0 1 1 0 0,-1-1-1 0 0,1 1 1 0 0,0-1-1 0 0,0 0 1 0 0,0 0 0 0 0,0 0-1 0 0,0 0 1 0 0,0 1-1 0 0,0-1 1 0 0,0 0-1 0 0,-1 0 1 0 0,1-1-1 0 0,0 1 1 0 0,0 0 0 0 0,0 0-1 0 0,0 0 1 0 0,2-1-1 0 0,1 0-8 0 0,1 0 0 0 0,-1-1 1 0 0,1 1-1 0 0,-1-1 0 0 0,9-4 0 0 0,1-5-33 0 0,0 0 0 0 0,-1-1 1 0 0,0-1-1 0 0,-1 0 0 0 0,0 0 1 0 0,12-21-1 0 0,-5 9-46 0 0,94-131-347 0 0,-106 144 400 0 0,1 0 1 0 0,-2-1-1 0 0,6-15 0 0 0,2-3-47 0 0,-13 28 77 0 0,0 1-1 0 0,0 0 1 0 0,0 0 0 0 0,0 0 0 0 0,1-1 0 0 0,-1 1 0 0 0,1 0 0 0 0,-1 0-1 0 0,1 1 1 0 0,0-1 0 0 0,-1 0 0 0 0,1 1 0 0 0,0-1 0 0 0,0 1 0 0 0,0-1-1 0 0,1 1 1 0 0,-1 0 0 0 0,0 0 0 0 0,0 0 0 0 0,5-1 0 0 0,-6 4 4 0 0,-1 0 0 0 0,0 0 0 0 0,0 0 1 0 0,0 0-1 0 0,0 0 0 0 0,0 0 0 0 0,0 0 1 0 0,0-1-1 0 0,-1 1 0 0 0,1 0 0 0 0,-2 4 1 0 0,1-3 11 0 0,-4 16 8 0 0,-1 0 0 0 0,-11 24 0 0 0,9-25-26 0 0,0 1 1 0 0,-5 25 0 0 0,0 13 177 0 0,-2-1 1 0 0,-35 83-1 0 0,45-129-117 0 0,1 0 0 0 0,1 1 0 0 0,-4 18 0 0 0,6-25-50 0 0,0 0 0 0 0,1 0 1 0 0,0 0-1 0 0,0 0 1 0 0,0 0-1 0 0,1 0 1 0 0,-1-1-1 0 0,1 1 1 0 0,0 0-1 0 0,0 0 0 0 0,0 0 1 0 0,0-1-1 0 0,4 7 1 0 0,-5-9-8 0 0,1-1 0 0 0,0 1 0 0 0,0 0 1 0 0,0-1-1 0 0,0 1 0 0 0,0-1 0 0 0,0 1 1 0 0,0-1-1 0 0,0 1 0 0 0,0-1 0 0 0,0 0 0 0 0,0 0 1 0 0,0 1-1 0 0,0-1 0 0 0,0 0 0 0 0,0 0 1 0 0,0 0-1 0 0,0 0 0 0 0,0 0 0 0 0,0 0 0 0 0,0 0 1 0 0,0-1-1 0 0,0 1 0 0 0,0 0 0 0 0,0-1 1 0 0,0 1-1 0 0,2-1 0 0 0,2-1 2 0 0,-1 1 0 0 0,1-2 0 0 0,0 1 0 0 0,7-5 0 0 0,-6 1-29 0 0,0 0 0 0 0,0 0 0 0 0,-1 0 0 0 0,0-1 0 0 0,0 0 0 0 0,0 0-1 0 0,4-10 1 0 0,10-14 6 0 0,21-25-30 0 0,-18 27-11 0 0,28-48 1 0 0,35-87-337 0 0,-79 150 404 0 0,-6 12 0 0 0,1 0-1 0 0,-1 1 0 0 0,1-1 0 0 0,-1 1 0 0 0,1-1 0 0 0,0 1 1 0 0,0-1-1 0 0,0 1 0 0 0,0-1 0 0 0,0 1 0 0 0,0 0 1 0 0,0-1-1 0 0,0 1 0 0 0,0 0 0 0 0,2-1 0 0 0,-10 36 161 0 0,-8 10-159 0 0,-15 73 0 0 0,8-25 28 0 0,-58 193 472 0 0,76-273-461 0 0,1-1 0 0 0,0 2 0 0 0,0 14-1 0 0,2-22-37 0 0,1 0-1 0 0,0 0 0 0 0,1 0 1 0 0,-1 0-1 0 0,1 0 0 0 0,0 0 1 0 0,0 1-1 0 0,1-2 0 0 0,-1 1 1 0 0,4 6-1 0 0,-4-10-8 0 0,0 0-1 0 0,0 0 1 0 0,0 0 0 0 0,0 0-1 0 0,0 0 1 0 0,0 0 0 0 0,0 0 0 0 0,0 0-1 0 0,0-1 1 0 0,1 1 0 0 0,-1 0 0 0 0,0-1-1 0 0,0 1 1 0 0,1-1 0 0 0,-1 0 0 0 0,0 1-1 0 0,1-1 1 0 0,-1 0 0 0 0,1 0-1 0 0,-1 0 1 0 0,0 0 0 0 0,1 0 0 0 0,-1 0-1 0 0,1 0 1 0 0,-1 0 0 0 0,0-1 0 0 0,1 1-1 0 0,-1 0 1 0 0,2-2 0 0 0,4 0-29 0 0,-1 0 0 0 0,0 0-1 0 0,0-1 1 0 0,0 0 0 0 0,7-4 0 0 0,-4 0 16 0 0,1 0 0 0 0,-2-1-1 0 0,1 0 1 0 0,-1-1 0 0 0,9-11 0 0 0,33-52-36 0 0,-24 33-63 0 0,-1 2 66 0 0,195-263-635 0 0,-214 293 703 0 0,1-1-1 0 0,0 1 0 0 0,0 1 1 0 0,1-1-1 0 0,14-8 0 0 0,-20 13-13 0 0,-1 1-1 0 0,1 0 1 0 0,0 0-1 0 0,0 0 0 0 0,0 0 1 0 0,0 1-1 0 0,-1-1 1 0 0,1 0-1 0 0,0 1 1 0 0,0-1-1 0 0,0 1 0 0 0,0 0 1 0 0,0 0-1 0 0,0 0 1 0 0,1 0-1 0 0,-1 0 1 0 0,0 0-1 0 0,0 0 0 0 0,0 1 1 0 0,0-1-1 0 0,0 1 1 0 0,0-1-1 0 0,-1 1 1 0 0,1 0-1 0 0,0 0 0 0 0,0 0 1 0 0,0 0-1 0 0,-1 0 1 0 0,1 0-1 0 0,0 0 1 0 0,-1 0-1 0 0,1 1 0 0 0,-1-1 1 0 0,2 3-1 0 0,-2-1 15 0 0,1 0 0 0 0,-1 1 0 0 0,0-1 1 0 0,0 1-1 0 0,-1-1 0 0 0,1 1 0 0 0,-1-1 0 0 0,0 1 0 0 0,1-1 0 0 0,-2 1 0 0 0,1 0 0 0 0,-1 3 0 0 0,0 7 15 0 0,-1 33 2 0 0,-3-1 1 0 0,-2 0-1 0 0,-20 73 0 0 0,-10 56 352 0 0,35-127-250 0 0,2-44-131 0 0,0 0-1 0 0,1 0 0 0 0,-1 0 0 0 0,1-1 0 0 0,0 1 0 0 0,0 0 0 0 0,0 0 0 0 0,0 0 0 0 0,4 6 0 0 0,-4-10-10 0 0,-1 1-1 0 0,1 0 0 0 0,-1-1 0 0 0,1 1 0 0 0,0-1 0 0 0,-1 1 1 0 0,1-1-1 0 0,0 0 0 0 0,0 1 0 0 0,-1-1 0 0 0,1 0 0 0 0,0 1 1 0 0,0-1-1 0 0,-1 0 0 0 0,1 0 0 0 0,0 0 0 0 0,0 0 0 0 0,0 0 0 0 0,-1 0 1 0 0,1 0-1 0 0,0 0 0 0 0,0 0 0 0 0,1 0 0 0 0,20-6-56 0 0,-14 4 38 0 0,-3 0 14 0 0,0 1 0 0 0,0-1 0 0 0,0 0 1 0 0,0-1-1 0 0,0 1 0 0 0,0-1 0 0 0,-1 0 1 0 0,1 0-1 0 0,-1 0 0 0 0,8-8 0 0 0,-2-1-18 0 0,0 0 0 0 0,11-20 0 0 0,14-15-27 0 0,-4 11 17 0 0,-2 3-31 0 0,0-1 0 0 0,-2-2-1 0 0,26-44 1 0 0,-39 53 56 0 0,11-21-55 0 0,2 1-1 0 0,1 2 1 0 0,40-48 0 0 0,-52 79 64 0 0,-7 8 48 0 0,-9 6-42 0 0,0 0 0 0 0,0 0-1 0 0,0 0 1 0 0,1 0 0 0 0,-1 0-1 0 0,0 0 1 0 0,0 0 0 0 0,0 0-1 0 0,0 0 1 0 0,0 0 0 0 0,0 0-1 0 0,0 0 1 0 0,0 0 0 0 0,0 0-1 0 0,1 0 1 0 0,-1 0 0 0 0,0 0-1 0 0,0 0 1 0 0,0 0 0 0 0,0 0-1 0 0,0 0 1 0 0,0 0-1 0 0,0 0 1 0 0,1 0 0 0 0,-1 0-1 0 0,0 0 1 0 0,0 0 0 0 0,0 0-1 0 0,0 0 1 0 0,0 0 0 0 0,0 0-1 0 0,0 0 1 0 0,0 0 0 0 0,0 0-1 0 0,1 0 1 0 0,-1 0 0 0 0,0 1-1 0 0,0-1 1 0 0,0 0 0 0 0,0 0-1 0 0,0 0 1 0 0,0 0 0 0 0,0 0-1 0 0,0 0 1 0 0,0 0 0 0 0,0 0-1 0 0,0 0 1 0 0,0 1 0 0 0,0-1-1 0 0,0 0 1 0 0,0 0 0 0 0,0 0-1 0 0,0 0 1 0 0,0 0 0 0 0,-5 14 240 0 0,-10 53-104 0 0,5-29-124 0 0,-83 321 165 0 0,58-229-52 0 0,24-93-54 0 0,3 0 0 0 0,-8 67-1 0 0,16-102-65 0 0,0 0 0 0 0,-1 1-1 0 0,1-1 1 0 0,1 0 0 0 0,-1 0-1 0 0,0 0 1 0 0,0 0 0 0 0,1 0-1 0 0,-1 0 1 0 0,1 0 0 0 0,-1 0-1 0 0,1 0 1 0 0,0 0-1 0 0,2 2 1 0 0,-2-3-12 0 0,-1-1-1 0 0,1 1 1 0 0,0-1 0 0 0,0 1-1 0 0,0-1 1 0 0,0 0 0 0 0,0 0-1 0 0,0 1 1 0 0,0-1-1 0 0,-1 0 1 0 0,1 0 0 0 0,0 0-1 0 0,0 0 1 0 0,0 0 0 0 0,0 0-1 0 0,0 0 1 0 0,0-1 0 0 0,0 1-1 0 0,0 0 1 0 0,0 0-1 0 0,0-1 1 0 0,-1 1 0 0 0,1 0-1 0 0,0-1 1 0 0,0 1 0 0 0,0-1-1 0 0,0 1 1 0 0,-1-1 0 0 0,1 0-1 0 0,0 1 1 0 0,0-2-1 0 0,10-7-50 0 0,-1-1 0 0 0,0 0 0 0 0,-1 0 0 0 0,0-1 0 0 0,0 0 0 0 0,-1-1 0 0 0,9-18 0 0 0,2-7-91 0 0,23-66-1 0 0,3-5-10 0 0,129-229-71 0 0,-170 329 227 0 0,1 0 0 0 0,-1 0 1 0 0,2 0-1 0 0,-1 1 0 0 0,1 0 1 0 0,0 0-1 0 0,0 0 1 0 0,15-10-1 0 0,-21 16 6 0 0,0 1 0 0 0,1 0 1 0 0,-1-1-1 0 0,1 1 0 0 0,-1 0 0 0 0,1-1 0 0 0,0 1 1 0 0,-1 0-1 0 0,1 0 0 0 0,-1-1 0 0 0,1 1 1 0 0,-1 0-1 0 0,1 0 0 0 0,0 0 0 0 0,-1 0 1 0 0,1 0-1 0 0,-1 0 0 0 0,1 0 0 0 0,0 0 1 0 0,-1 0-1 0 0,1 0 0 0 0,0 0 0 0 0,0 1 0 0 0,0-1 8 0 0,-1 1-1 0 0,0-1 0 0 0,1 1 0 0 0,-1-1 0 0 0,0 1 0 0 0,1-1 1 0 0,-1 1-1 0 0,0 0 0 0 0,0-1 0 0 0,0 1 0 0 0,1-1 1 0 0,-1 1-1 0 0,0 0 0 0 0,0-1 0 0 0,0 1 0 0 0,0-1 0 0 0,0 1 1 0 0,0 0-1 0 0,0 0 0 0 0,-9 37 388 0 0,6-29-395 0 0,-29 116-33 0 0,-18 86 241 0 0,46-174-65 0 0,0 1 1 0 0,3 0 0 0 0,3 41 0 0 0,-2-78-136 0 0,0 1 0 0 0,0-1 1 0 0,0 0-1 0 0,0 0 0 0 0,0 0 1 0 0,1 0-1 0 0,-1 0 0 0 0,0 1 1 0 0,1-1-1 0 0,-1 0 0 0 0,1 0 1 0 0,-1 0-1 0 0,2 1 0 0 0,-2-2-9 0 0,1 0 0 0 0,-1 1-1 0 0,0-1 1 0 0,1 0-1 0 0,-1 1 1 0 0,1-1-1 0 0,-1 0 1 0 0,0 0 0 0 0,1 0-1 0 0,-1 1 1 0 0,1-1-1 0 0,-1 0 1 0 0,1 0-1 0 0,-1 0 1 0 0,1 0 0 0 0,-1 0-1 0 0,1 0 1 0 0,-1 0-1 0 0,1 0 1 0 0,-1 0 0 0 0,1 0-1 0 0,0 0 1 0 0,2-2-8 0 0,1 1 1 0 0,0-1 0 0 0,0 0 0 0 0,-1 0 0 0 0,1 0 0 0 0,3-3-1 0 0,-5 4 4 0 0,4-4 9 0 0,1 0 0 0 0,-1-1 0 0 0,0 1 0 0 0,0-1 0 0 0,-1-1 0 0 0,0 1 0 0 0,0-1 0 0 0,0 1 0 0 0,-1-1 0 0 0,6-13 0 0 0,-1-3 2 0 0,-1 1-1 0 0,6-32 0 0 0,2-7-14 0 0,8-3 4 0 0,47-93 1 0 0,-24 57-107 0 0,-42 89 97 0 0,4-10-35 0 0,1 0 0 0 0,0 1 0 0 0,1 1 0 0 0,1-1 1 0 0,16-17-1 0 0,-28 37 42 0 0,0-1 0 0 0,0 1 0 0 0,0 0 0 0 0,0 0 0 0 0,1-1 1 0 0,-1 1-1 0 0,0 0 0 0 0,0-1 0 0 0,1 1 0 0 0,-1 0 0 0 0,0 0 0 0 0,0 0 0 0 0,1-1 1 0 0,-1 1-1 0 0,0 0 0 0 0,0 0 0 0 0,1 0 0 0 0,-1 0 0 0 0,0-1 0 0 0,1 1 0 0 0,-1 0 1 0 0,0 0-1 0 0,1 0 0 0 0,-1 0 0 0 0,0 0 0 0 0,1 0 0 0 0,-1 0 0 0 0,0 0 0 0 0,1 0 1 0 0,-1 0-1 0 0,0 0 0 0 0,1 0 0 0 0,-1 0 0 0 0,0 0 0 0 0,1 1 0 0 0,-1-1 0 0 0,0 0 1 0 0,0 0-1 0 0,1 0 0 0 0,-1 1 0 0 0,6 14 90 0 0,-5 24 85 0 0,-17 202-240 0 0,0 191 155 0 0,16-424-81 0 0,5 45-8 0 0,-4-50 9 0 0,-1 1 0 0 0,1 0 0 0 0,0-1 0 0 0,1 1 0 0 0,-1-1 0 0 0,1 1 0 0 0,-1-1 0 0 0,1 1 0 0 0,0-1 0 0 0,0 0 0 0 0,4 4 0 0 0,-5-6-5 0 0,0-1 1 0 0,0 1-1 0 0,0 0 0 0 0,1-1 1 0 0,-1 1-1 0 0,0-1 1 0 0,0 1-1 0 0,1-1 0 0 0,-1 1 1 0 0,0-1-1 0 0,1 0 1 0 0,-1 0-1 0 0,0 0 0 0 0,1 0 1 0 0,-1 0-1 0 0,0 0 1 0 0,1 0-1 0 0,-1 0 0 0 0,0 0 1 0 0,1-1-1 0 0,-1 1 1 0 0,0-1-1 0 0,1 1 0 0 0,-1-1 1 0 0,0 1-1 0 0,0-1 1 0 0,0 0-1 0 0,2 0 0 0 0,2-2-5 0 0,0 0 0 0 0,-1-1 0 0 0,1 1 0 0 0,-1-1 0 0 0,6-5 0 0 0,0-4 10 0 0,0 0 1 0 0,-1-1 0 0 0,0 0-1 0 0,12-28 1 0 0,21-66 28 0 0,-24 57-32 0 0,2 0 2 0 0,130-319 6 0 0,-144 357-25 0 0,1 1-1 0 0,1-1 1 0 0,0 1 0 0 0,11-13 0 0 0,-19 25 15 0 0,0 0 0 0 0,0 0 0 0 0,0 0 0 0 0,0 0 0 0 0,0 0-1 0 0,0 1 1 0 0,0-1 0 0 0,1 0 0 0 0,-1 0 0 0 0,0 0 0 0 0,0 0 0 0 0,0 0 0 0 0,0 0-1 0 0,0 0 1 0 0,0 0 0 0 0,0 1 0 0 0,0-1 0 0 0,0 0 0 0 0,0 0 0 0 0,0 0 0 0 0,0 0-1 0 0,0 0 1 0 0,1 0 0 0 0,-1 0 0 0 0,0 0 0 0 0,0 0 0 0 0,0 0 0 0 0,0 0 0 0 0,0 0-1 0 0,0 0 1 0 0,0 0 0 0 0,1 0 0 0 0,-1 0 0 0 0,0 0 0 0 0,0 0 0 0 0,0 0 0 0 0,0 0-1 0 0,0 0 1 0 0,0 0 0 0 0,0 0 0 0 0,0 0 0 0 0,1 0 0 0 0,-1 0 0 0 0,0 0 0 0 0,0 0-1 0 0,0 0 1 0 0,0 0 0 0 0,0 0 0 0 0,0 0 0 0 0,0 0 0 0 0,0 0 0 0 0,1 0 0 0 0,-1 0-1 0 0,0 0 1 0 0,0-1 0 0 0,0 1 0 0 0,0 0 0 0 0,0 0 0 0 0,0 0 0 0 0,0 0 0 0 0,0 0-1 0 0,0 0 1 0 0,0 0 0 0 0,-2 17 111 0 0,-8 26-7 0 0,-44 253-223 0 0,41-206 141 0 0,0 49 158 0 0,12-121-129 0 0,2 0 0 0 0,0 0 0 0 0,1 0 0 0 0,0 0 0 0 0,10 30 0 0 0,-11-46-46 0 0,-1-1 0 0 0,1 1 0 0 0,-1-1 0 0 0,1 1 0 0 0,0-1 0 0 0,-1 1 0 0 0,1-1 0 0 0,0 0 1 0 0,0 1-1 0 0,0-1 0 0 0,0 0 0 0 0,0 0 0 0 0,1 0 0 0 0,-1 0 0 0 0,0 0 0 0 0,0 0 0 0 0,1 0 0 0 0,-1 0 0 0 0,1-1 1 0 0,1 2-1 0 0,0-1-4 0 0,-1-1 0 0 0,0 0 0 0 0,1 1 0 0 0,-1-1 0 0 0,1 0 0 0 0,-1 0 0 0 0,0-1 1 0 0,1 1-1 0 0,-1 0 0 0 0,1-1 0 0 0,-1 1 0 0 0,3-2 0 0 0,3-1-14 0 0,-1-1 1 0 0,0 1-1 0 0,0-2 0 0 0,0 1 1 0 0,0-1-1 0 0,12-10 0 0 0,-11 5-9 0 0,0-1 0 0 0,-1 1-1 0 0,0-2 1 0 0,0 1-1 0 0,-1-1 1 0 0,-1 0-1 0 0,4-13 1 0 0,4-5-10 0 0,82-145-4 0 0,-6 13 107 0 0,-52 75-71 0 0,-23 51-27 0 0,1 1 1 0 0,2 1-1 0 0,38-57 1 0 0,-52 86 7 0 0,-2 3 9 0 0,1-1 1 0 0,-1 1 0 0 0,1-1-1 0 0,0 1 1 0 0,0 0 0 0 0,0 0 0 0 0,0 0-1 0 0,0 0 1 0 0,0 0 0 0 0,0 0-1 0 0,1 1 1 0 0,4-3 0 0 0,-7 5 10 0 0,0 0 0 0 0,1 1 0 0 0,-1-1 0 0 0,0 0-1 0 0,0 0 1 0 0,0 1 0 0 0,0-1 0 0 0,0 0 0 0 0,0 1 0 0 0,0-1 0 0 0,0 0 0 0 0,-1 0 0 0 0,1 1 0 0 0,-1-1 0 0 0,1 0 0 0 0,-2 2 0 0 0,-1 10 17 0 0,-35 158 16 0 0,7-34 46 0 0,23-100-20 0 0,1-7 6 0 0,1 0 1 0 0,1 1 0 0 0,2-1-1 0 0,1 60 1 0 0,2-90-64 0 0,0 0 1 0 0,0 1-1 0 0,0-1 0 0 0,0 0 0 0 0,0 1 1 0 0,0-1-1 0 0,0 0 0 0 0,0 0 0 0 0,0 1 1 0 0,0-1-1 0 0,0 0 0 0 0,0 0 0 0 0,0 0 1 0 0,0 1-1 0 0,0-1 0 0 0,1 0 1 0 0,-1 0-1 0 0,0 1 0 0 0,0-1 0 0 0,0 0 1 0 0,0 0-1 0 0,1 0 0 0 0,-1 0 0 0 0,0 1 1 0 0,0-1-1 0 0,0 0 0 0 0,1 0 0 0 0,-1 0 1 0 0,0 0-1 0 0,0 0 0 0 0,1 0 0 0 0,-1 0 1 0 0,0 1-1 0 0,0-1 0 0 0,1 0 0 0 0,-1 0 1 0 0,0 0-1 0 0,1 0 0 0 0,12-6 45 0 0,15-17-147 0 0,-25 20 82 0 0,5-4 8 0 0,-1-1 0 0 0,0 0 1 0 0,0-1-1 0 0,-1 1 0 0 0,0-1 0 0 0,6-13 1 0 0,25-62-30 0 0,-20 41 20 0 0,241-508 62 0 0,-242 526-38 0 0,7-13 5 0 0,-22 36-13 0 0,0 0-1 0 0,0 0 0 0 0,0 0 0 0 0,-1 0 0 0 0,1 0 0 0 0,-1 0 0 0 0,1 0 0 0 0,-1 0 0 0 0,0 0 0 0 0,0-1 0 0 0,0 1 0 0 0,0 0 0 0 0,0 0 0 0 0,0 0 0 0 0,-1-3 0 0 0,-1 4 32 0 0,1 7-14 0 0,-1 8-3 0 0,-11 77-62 0 0,8-60-8 0 0,-4 61 1 0 0,2 94 33 0 0,-1 35 76 0 0,8-207-36 0 0,1 0 0 0 0,0-1 0 0 0,1 1 0 0 0,1-1 0 0 0,0 1 0 0 0,0-1 0 0 0,8 17 0 0 0,-11-30-16 0 0,0 1 0 0 0,0-1 0 0 0,0 1 0 0 0,1-1 0 0 0,-1 1 0 0 0,0-1 0 0 0,0 1 0 0 0,0-1 0 0 0,1 1 0 0 0,-1-1 0 0 0,0 0 0 0 0,1 1 0 0 0,-1-1 0 0 0,0 1 0 0 0,1-1 0 0 0,-1 0 0 0 0,0 1 0 0 0,1-1-1 0 0,-1 0 1 0 0,1 0 0 0 0,-1 1 0 0 0,1-1 0 0 0,-1 0 0 0 0,1 0 0 0 0,-1 1 0 0 0,0-1 0 0 0,1 0 0 0 0,-1 0 0 0 0,1 0 0 0 0,0 0 0 0 0,-1 0 0 0 0,1 0 0 0 0,-1 0 0 0 0,1 0 0 0 0,-1 0 0 0 0,1 0 0 0 0,-1 0 0 0 0,1 0 0 0 0,14-16 0 0 0,-7 6-24 0 0,13-18-7 0 0,0 0-1 0 0,-2-2 0 0 0,-1 0 0 0 0,15-34 1 0 0,47-135-106 0 0,-74 184 131 0 0,53-163-15 0 0,14-33-30 0 0,-56 169 5 0 0,2 0-1 0 0,45-71 1 0 0,-60 107 23 0 0,-3 4 14 0 0,0 0 0 0 0,0-1-1 0 0,1 1 1 0 0,-1 0 0 0 0,1 0 0 0 0,-1 0-1 0 0,1 0 1 0 0,0 0 0 0 0,0 1 0 0 0,0-1-1 0 0,2-1 1 0 0,-3 3 8 0 0,-1 0 0 0 0,0 1 0 0 0,0-1-1 0 0,1 0 1 0 0,-1 1 0 0 0,0-1 0 0 0,0 0 0 0 0,0 1-1 0 0,0-1 1 0 0,0 1 0 0 0,1-1 0 0 0,-1 0 0 0 0,0 1 0 0 0,0-1-1 0 0,0 0 1 0 0,0 1 0 0 0,0-1 0 0 0,0 1 0 0 0,0-1 0 0 0,0 0-1 0 0,0 1 1 0 0,-1-1 0 0 0,1 1 0 0 0,0-1 0 0 0,0 0-1 0 0,0 1 1 0 0,0-1 0 0 0,-4 17 30 0 0,4-15-24 0 0,-70 257 7 0 0,-5 29 144 0 0,73-272-110 0 0,0 0-1 0 0,1-1 0 0 0,2 20 0 0 0,-1-7 46 0 0,2-19-5 0 0,0-8-16 0 0,1-10 1 0 0,27-136 124 0 0,35-127-107 0 0,-52 230-45 0 0,18-49-64 0 0,-25 77-9 0 0,-1 2 1 0 0,2-1 0 0 0,0 1 0 0 0,13-19-1 0 0,-6 17-19 0 0,-8 14 30 0 0,-4 10-51 0 0,-16 346-283 0 0,10-289 369 0 0,3-45-3 0 0,-3 89 12 0 0,5-96 10 0 0,0-1-1 0 0,1 0 1 0 0,0 0-1 0 0,1 0 1 0 0,7 21-1 0 0,-10-33-29 0 0,0-1 1 0 0,1 0-1 0 0,-1 0 0 0 0,1 0 0 0 0,-1-1 0 0 0,1 1 1 0 0,-1 0-1 0 0,1 0 0 0 0,-1 0 0 0 0,1 0 1 0 0,0 0-1 0 0,-1 0 0 0 0,1-1 0 0 0,0 1 0 0 0,0 0 1 0 0,0-1-1 0 0,-1 1 0 0 0,1-1 0 0 0,0 1 0 0 0,0-1 1 0 0,0 1-1 0 0,0-1 0 0 0,2 1 0 0 0,-2-1-5 0 0,1 0-1 0 0,-1 0 0 0 0,0 0 1 0 0,1-1-1 0 0,-1 1 1 0 0,0 0-1 0 0,1-1 0 0 0,-1 1 1 0 0,0-1-1 0 0,1 0 1 0 0,-1 1-1 0 0,0-1 0 0 0,0 0 1 0 0,0 0-1 0 0,2-1 1 0 0,5-5-15 0 0,-1-1 0 0 0,0 0 0 0 0,11-17 1 0 0,-14 20 27 0 0,17-24-48 0 0,-1-1 0 0 0,-2-1 0 0 0,-1-1 0 0 0,15-39 0 0 0,-1-3-96 0 0,3 0 1 0 0,79-123-1 0 0,-13 27-36 0 0,-96 163 115 0 0,1 0 1 0 0,-1 0-1 0 0,2 1 0 0 0,-1-1 0 0 0,8-6 0 0 0,-13 13 48 0 0,0 1 0 0 0,0-1 0 0 0,0 0 0 0 0,0 0-1 0 0,0 0 1 0 0,0 0 0 0 0,0 0 0 0 0,0 0 0 0 0,0 1-1 0 0,0-1 1 0 0,0 0 0 0 0,0 0 0 0 0,0 0 0 0 0,0 0-1 0 0,0 0 1 0 0,0 1 0 0 0,0-1 0 0 0,0 0-1 0 0,0 0 1 0 0,0 0 0 0 0,0 0 0 0 0,0 0 0 0 0,0 1-1 0 0,0-1 1 0 0,0 0 0 0 0,0 0 0 0 0,0 0 0 0 0,1 0-1 0 0,-1 0 1 0 0,0 0 0 0 0,0 0 0 0 0,0 0 0 0 0,0 0-1 0 0,0 1 1 0 0,0-1 0 0 0,0 0 0 0 0,1 0 0 0 0,-1 0-1 0 0,0 0 1 0 0,0 0 0 0 0,0 0 0 0 0,0 0 0 0 0,0 0-1 0 0,1 0 1 0 0,-1 0 0 0 0,0 0 0 0 0,0 0 0 0 0,0 0-1 0 0,0 0 1 0 0,0 0 0 0 0,1 0 0 0 0,-1 0 0 0 0,0 0-1 0 0,0 0 1 0 0,0 0 0 0 0,0 0 0 0 0,0 0-1 0 0,0 0 1 0 0,1-1 0 0 0,-1 1 0 0 0,0 0 0 0 0,0 0-1 0 0,-3 16 23 0 0,2-13-30 0 0,-36 155-16 0 0,-17 89 155 0 0,50-226-101 0 0,-11 79 44 0 0,14-85-1 0 0,1 1 1 0 0,0-1-1 0 0,0 1 0 0 0,5 21 0 0 0,-5-36-70 0 0,0-1 0 0 0,0 0 0 0 0,0 1 1 0 0,0-1-1 0 0,0 1 0 0 0,0-1 0 0 0,0 1 1 0 0,1-1-1 0 0,-1 0 0 0 0,0 1 0 0 0,0-1 1 0 0,0 1-1 0 0,0-1 0 0 0,1 0 0 0 0,-1 1 1 0 0,0-1-1 0 0,1 0 0 0 0,-1 1 0 0 0,0-1 0 0 0,0 0 1 0 0,1 1-1 0 0,-1-1 0 0 0,0 0 0 0 0,1 0 1 0 0,-1 1-1 0 0,1-1 0 0 0,-1 0 0 0 0,0 0 1 0 0,1 0-1 0 0,-1 0 0 0 0,2 1 0 0 0,-2-1-5 0 0,1-1-1 0 0,0 1 0 0 0,0 0 1 0 0,0-1-1 0 0,0 1 0 0 0,0-1 1 0 0,0 1-1 0 0,0 0 0 0 0,-1-1 1 0 0,1 0-1 0 0,0 1 0 0 0,0-1 1 0 0,0-1-1 0 0,3-1 10 0 0,-1-1 0 0 0,0 0 0 0 0,0-1 0 0 0,4-6-1 0 0,45-131 231 0 0,-36 94-201 0 0,23-51 0 0 0,34-72-53 0 0,-11 23-40 0 0,-58 141 50 0 0,-1 1-19 0 0,0 1 0 0 0,0-1 0 0 0,-1 0 0 0 0,0 0 0 0 0,0 0 0 0 0,0 0 0 0 0,-1 0 0 0 0,0-1 0 0 0,0 1 0 0 0,0-11 0 0 0,26-15-5672 0 0,-25 30 5815 0 0,-1 0 0 0 0,1 1 0 0 0,-1-1 0 0 0,1 0 0 0 0,-1 0 0 0 0,0 1-1 0 0,1-1 1 0 0,0-4 0 0 0,2-20-864 0 0,-2-13-349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4T20:13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4T20:13:36.0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1 616 0 0,'-3'3'32'0'0,"1"-3"-184"0"0,0 2 56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8F70-168F-4B7D-9F67-A9781D37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E9E40-9D5A-4A00-94D4-17723450E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BBAF-7434-4A62-A899-DF37154C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1DA0-D0FA-4A20-B861-C1481FA3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6845-31FD-4FB6-AAE4-E29F91B9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1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98C8-9962-4144-B1C5-BE837817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6939-F43F-4976-9B02-342CAC10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DD81-BA6C-4CA0-97D3-408516EF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7BBE-DDA0-44C9-933A-D0BBBCC6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07F1-91BF-47E1-B306-71E1ADFA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6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8DCA0-6D27-4403-9FAC-D1848C7D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B059-9471-4095-A96E-D9A61E80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3B52-0ECD-441B-8CD8-6B434401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B096-1E4F-4BEA-824D-D5BFB0C1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4900-F375-45C8-A9E4-86CFD88D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1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A30A-3B00-4621-85ED-6FC8710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67E8-67BD-4D8F-A3DC-37311DC6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97EC-C57C-4555-A47E-964B162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B8CE-C66E-42D3-AEFC-48BBA8FB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6C98-57CA-41FA-A691-9884B4C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B5A8-7A63-4932-B106-77F44DB6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07CD-78CC-4DDC-97DB-6C841E69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B662-887D-4E4F-94A0-56438995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820-1A11-4C00-A59D-709619AC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41BF-8165-4796-AE07-12E314CB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6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3D6-91F9-485E-A4DE-18CD7B42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283-BD81-4B8E-8E03-BD10C1A6C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27CFC-B036-419C-8C63-C43F8E2C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D8D44-0E67-4A93-81A9-D5E8090E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C21B2-DD6F-4684-B413-6B908C6D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4BE1-4D15-41A8-91C1-68C78CE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1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A26-E3D7-4758-BE01-33F707B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3F3A-5F76-4113-A2ED-98A887DFF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0491-35D8-4E28-B539-4D27D511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E613-4D2C-4C53-BC1C-10586F2BC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0C37B-28EA-498F-BA40-81A1715AB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B0E52-CFFA-4646-A7FF-BD3241B4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6AA62-4D86-41AB-ACF7-CD3C0A72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42E87-99E2-46EE-AE59-B67C0E74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4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C26-48AA-4307-9251-9B9E9F55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0C483-D6F7-412C-B07B-57F0D53A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C7A10-FB23-45BE-BA58-FCA54017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08BC-99E3-403C-A20E-8D50950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9CC68-5F88-4CFC-8DCD-853C3E73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4080B-98E3-4037-BAE0-E779A2E0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570A4-FC7A-4346-8496-ED4BCCF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6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3B8F-F20D-4133-A302-6296A364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CBE9-7AE3-4197-A5AB-A3878EBE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BFB17-A47A-4283-B39C-94C45A71A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2090-7364-4EFF-919C-79B028A8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31E7-DCA5-4198-A2D6-C93CFC8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95F83-3C5F-4895-B98A-82854392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6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18BD-F8E3-409F-BA91-836F9C67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3CD31-81D5-4003-83EC-82903DA16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5CD1-9614-4AFF-99F0-3956569C5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B4A0-0035-4A36-8CA0-745B64BF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BD28-E74F-47B2-B9DA-7CD75C8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8134-A60C-4972-BE41-E378754B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45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35067-7588-4EAB-BAC9-DBA41477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1D1C-685B-43D3-ACA6-A6064AC1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2A2E-F97C-4ECF-9FEB-8562B115E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61-9A18-48AE-8C42-D314E5B4D954}" type="datetimeFigureOut">
              <a:rPr lang="de-DE" smtClean="0"/>
              <a:t>04.04.2025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9809-4127-4838-A922-5C77D7BBD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D41F-BAEB-40B8-94D5-33293196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4A45-A2EF-41A9-8CF0-7E06BEEFC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5051B2FA-95CD-495C-9E08-3BDF20155237}"/>
              </a:ext>
            </a:extLst>
          </p:cNvPr>
          <p:cNvGrpSpPr/>
          <p:nvPr/>
        </p:nvGrpSpPr>
        <p:grpSpPr>
          <a:xfrm>
            <a:off x="1280267" y="175667"/>
            <a:ext cx="9662295" cy="3307762"/>
            <a:chOff x="1280267" y="194469"/>
            <a:chExt cx="8180974" cy="28006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43FF38-C458-4565-9FA9-FC93BDC115F3}"/>
                </a:ext>
              </a:extLst>
            </p:cNvPr>
            <p:cNvSpPr/>
            <p:nvPr/>
          </p:nvSpPr>
          <p:spPr>
            <a:xfrm>
              <a:off x="1611086" y="1096683"/>
              <a:ext cx="7850155" cy="1447464"/>
            </a:xfrm>
            <a:custGeom>
              <a:avLst/>
              <a:gdLst>
                <a:gd name="connsiteX0" fmla="*/ 0 w 7850155"/>
                <a:gd name="connsiteY0" fmla="*/ 346452 h 1447464"/>
                <a:gd name="connsiteX1" fmla="*/ 1723053 w 7850155"/>
                <a:gd name="connsiteY1" fmla="*/ 35431 h 1447464"/>
                <a:gd name="connsiteX2" fmla="*/ 3576734 w 7850155"/>
                <a:gd name="connsiteY2" fmla="*/ 1080460 h 1447464"/>
                <a:gd name="connsiteX3" fmla="*/ 5735216 w 7850155"/>
                <a:gd name="connsiteY3" fmla="*/ 520623 h 1447464"/>
                <a:gd name="connsiteX4" fmla="*/ 7850155 w 7850155"/>
                <a:gd name="connsiteY4" fmla="*/ 1447464 h 144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155" h="1447464">
                  <a:moveTo>
                    <a:pt x="0" y="346452"/>
                  </a:moveTo>
                  <a:cubicBezTo>
                    <a:pt x="563465" y="129774"/>
                    <a:pt x="1126931" y="-86904"/>
                    <a:pt x="1723053" y="35431"/>
                  </a:cubicBezTo>
                  <a:cubicBezTo>
                    <a:pt x="2319175" y="157766"/>
                    <a:pt x="2908040" y="999595"/>
                    <a:pt x="3576734" y="1080460"/>
                  </a:cubicBezTo>
                  <a:cubicBezTo>
                    <a:pt x="4245428" y="1161325"/>
                    <a:pt x="5022979" y="459456"/>
                    <a:pt x="5735216" y="520623"/>
                  </a:cubicBezTo>
                  <a:cubicBezTo>
                    <a:pt x="6447453" y="581790"/>
                    <a:pt x="7148804" y="1014627"/>
                    <a:pt x="7850155" y="1447464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38D4C1-B5E5-4DF6-81E8-ACE41B969CAF}"/>
                </a:ext>
              </a:extLst>
            </p:cNvPr>
            <p:cNvSpPr/>
            <p:nvPr/>
          </p:nvSpPr>
          <p:spPr>
            <a:xfrm>
              <a:off x="1601758" y="1547656"/>
              <a:ext cx="7850155" cy="1447464"/>
            </a:xfrm>
            <a:custGeom>
              <a:avLst/>
              <a:gdLst>
                <a:gd name="connsiteX0" fmla="*/ 0 w 7850155"/>
                <a:gd name="connsiteY0" fmla="*/ 346452 h 1447464"/>
                <a:gd name="connsiteX1" fmla="*/ 1723053 w 7850155"/>
                <a:gd name="connsiteY1" fmla="*/ 35431 h 1447464"/>
                <a:gd name="connsiteX2" fmla="*/ 3576734 w 7850155"/>
                <a:gd name="connsiteY2" fmla="*/ 1080460 h 1447464"/>
                <a:gd name="connsiteX3" fmla="*/ 5735216 w 7850155"/>
                <a:gd name="connsiteY3" fmla="*/ 520623 h 1447464"/>
                <a:gd name="connsiteX4" fmla="*/ 7850155 w 7850155"/>
                <a:gd name="connsiteY4" fmla="*/ 1447464 h 144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155" h="1447464">
                  <a:moveTo>
                    <a:pt x="0" y="346452"/>
                  </a:moveTo>
                  <a:cubicBezTo>
                    <a:pt x="563465" y="129774"/>
                    <a:pt x="1126931" y="-86904"/>
                    <a:pt x="1723053" y="35431"/>
                  </a:cubicBezTo>
                  <a:cubicBezTo>
                    <a:pt x="2319175" y="157766"/>
                    <a:pt x="2908040" y="999595"/>
                    <a:pt x="3576734" y="1080460"/>
                  </a:cubicBezTo>
                  <a:cubicBezTo>
                    <a:pt x="4245428" y="1161325"/>
                    <a:pt x="5022979" y="459456"/>
                    <a:pt x="5735216" y="520623"/>
                  </a:cubicBezTo>
                  <a:cubicBezTo>
                    <a:pt x="6447453" y="581790"/>
                    <a:pt x="7148804" y="1014627"/>
                    <a:pt x="7850155" y="1447464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43CEE0B-AAE6-4C32-8C78-7809B1B6C338}"/>
                </a:ext>
              </a:extLst>
            </p:cNvPr>
            <p:cNvCxnSpPr/>
            <p:nvPr/>
          </p:nvCxnSpPr>
          <p:spPr>
            <a:xfrm flipV="1">
              <a:off x="1360305" y="1542661"/>
              <a:ext cx="590939" cy="217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EED4C-D1A1-458E-9C11-E9BA74FC6347}"/>
                </a:ext>
              </a:extLst>
            </p:cNvPr>
            <p:cNvSpPr txBox="1"/>
            <p:nvPr/>
          </p:nvSpPr>
          <p:spPr>
            <a:xfrm>
              <a:off x="1280267" y="139104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BCFBC4D-D708-4C4C-91D2-A4773A93C12B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23" y="830154"/>
              <a:ext cx="0" cy="56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20984-A794-4EE9-9734-BA1711B61A2A}"/>
                </a:ext>
              </a:extLst>
            </p:cNvPr>
            <p:cNvSpPr txBox="1"/>
            <p:nvPr/>
          </p:nvSpPr>
          <p:spPr>
            <a:xfrm>
              <a:off x="2404677" y="46020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160C7C-7354-456C-898D-31697B14ADD1}"/>
                </a:ext>
              </a:extLst>
            </p:cNvPr>
            <p:cNvSpPr txBox="1"/>
            <p:nvPr/>
          </p:nvSpPr>
          <p:spPr>
            <a:xfrm>
              <a:off x="1951244" y="194469"/>
              <a:ext cx="1514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Tracer-Zugabe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B19F703-D905-4B73-954C-8878E388B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1317" y="1575710"/>
              <a:ext cx="0" cy="56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C20404-7BA1-4407-9BFE-9D27E28E67CE}"/>
                </a:ext>
              </a:extLst>
            </p:cNvPr>
            <p:cNvSpPr txBox="1"/>
            <p:nvPr/>
          </p:nvSpPr>
          <p:spPr>
            <a:xfrm>
              <a:off x="5380685" y="1258523"/>
              <a:ext cx="202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Probeentnahme, 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31080F-EA2D-4BB7-B6E4-100AC150C73F}"/>
                </a:ext>
              </a:extLst>
            </p:cNvPr>
            <p:cNvSpPr txBox="1"/>
            <p:nvPr/>
          </p:nvSpPr>
          <p:spPr>
            <a:xfrm rot="20548032">
              <a:off x="1577696" y="179924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Fluß</a:t>
              </a:r>
              <a:endParaRPr lang="de-DE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ECEA13-351F-43F7-A11F-DEA68B27C578}"/>
                    </a:ext>
                  </a:extLst>
                </p14:cNvPr>
                <p14:cNvContentPartPr/>
                <p14:nvPr/>
              </p14:nvContentPartPr>
              <p14:xfrm>
                <a:off x="2569330" y="1336638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ECEA13-351F-43F7-A11F-DEA68B27C5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3690" y="1264998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E9F196-81A2-4801-BEB4-8E61B68E41DB}"/>
                    </a:ext>
                  </a:extLst>
                </p14:cNvPr>
                <p14:cNvContentPartPr/>
                <p14:nvPr/>
              </p14:nvContentPartPr>
              <p14:xfrm>
                <a:off x="2571490" y="1267158"/>
                <a:ext cx="3650400" cy="1237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E9F196-81A2-4801-BEB4-8E61B68E41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1009" y="1206204"/>
                  <a:ext cx="3711057" cy="135928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4ECA2D-C045-4A1A-8805-C82610849D49}"/>
                </a:ext>
              </a:extLst>
            </p:cNvPr>
            <p:cNvCxnSpPr/>
            <p:nvPr/>
          </p:nvCxnSpPr>
          <p:spPr>
            <a:xfrm>
              <a:off x="2576444" y="2714622"/>
              <a:ext cx="35348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E51D9E-607A-4D00-8EB6-C3019D68A6A3}"/>
                </a:ext>
              </a:extLst>
            </p:cNvPr>
            <p:cNvSpPr txBox="1"/>
            <p:nvPr/>
          </p:nvSpPr>
          <p:spPr>
            <a:xfrm>
              <a:off x="2893634" y="2300073"/>
              <a:ext cx="1410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Mischstrecke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983B2A-753A-439A-AE88-69BCE56C8D47}"/>
              </a:ext>
            </a:extLst>
          </p:cNvPr>
          <p:cNvGrpSpPr/>
          <p:nvPr/>
        </p:nvGrpSpPr>
        <p:grpSpPr>
          <a:xfrm>
            <a:off x="1716834" y="3592196"/>
            <a:ext cx="8714420" cy="2491362"/>
            <a:chOff x="1716834" y="2603153"/>
            <a:chExt cx="6920675" cy="197854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CA41E6C-942D-40F0-B261-7E37A5EB3342}"/>
                </a:ext>
              </a:extLst>
            </p:cNvPr>
            <p:cNvCxnSpPr/>
            <p:nvPr/>
          </p:nvCxnSpPr>
          <p:spPr>
            <a:xfrm flipV="1">
              <a:off x="2040294" y="2783935"/>
              <a:ext cx="0" cy="14493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1263C9-C87C-4C4C-AD54-E67095C0F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180" y="4236408"/>
              <a:ext cx="63354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84C74E-960E-4CA0-AFE9-B85D1B98D64D}"/>
                    </a:ext>
                  </a:extLst>
                </p14:cNvPr>
                <p14:cNvContentPartPr/>
                <p14:nvPr/>
              </p14:nvContentPartPr>
              <p14:xfrm>
                <a:off x="4186450" y="422393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84C74E-960E-4CA0-AFE9-B85D1B98D6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7450" y="4215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9D02EB-D51F-4FFC-BD74-22C8C2FB058E}"/>
                    </a:ext>
                  </a:extLst>
                </p14:cNvPr>
                <p14:cNvContentPartPr/>
                <p14:nvPr/>
              </p14:nvContentPartPr>
              <p14:xfrm>
                <a:off x="4500370" y="4232937"/>
                <a:ext cx="2520" cy="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9D02EB-D51F-4FFC-BD74-22C8C2FB05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2495" y="4226766"/>
                  <a:ext cx="17955" cy="14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0E4081-6D96-467B-9B8A-CB5A5736C197}"/>
                </a:ext>
              </a:extLst>
            </p:cNvPr>
            <p:cNvSpPr/>
            <p:nvPr/>
          </p:nvSpPr>
          <p:spPr>
            <a:xfrm>
              <a:off x="4873592" y="2869143"/>
              <a:ext cx="3175614" cy="1370367"/>
            </a:xfrm>
            <a:custGeom>
              <a:avLst/>
              <a:gdLst>
                <a:gd name="connsiteX0" fmla="*/ 0 w 4478694"/>
                <a:gd name="connsiteY0" fmla="*/ 1357927 h 1370367"/>
                <a:gd name="connsiteX1" fmla="*/ 460310 w 4478694"/>
                <a:gd name="connsiteY1" fmla="*/ 1314384 h 1370367"/>
                <a:gd name="connsiteX2" fmla="*/ 945502 w 4478694"/>
                <a:gd name="connsiteY2" fmla="*/ 910057 h 1370367"/>
                <a:gd name="connsiteX3" fmla="*/ 1474237 w 4478694"/>
                <a:gd name="connsiteY3" fmla="*/ 88963 h 1370367"/>
                <a:gd name="connsiteX4" fmla="*/ 1934547 w 4478694"/>
                <a:gd name="connsiteY4" fmla="*/ 107625 h 1370367"/>
                <a:gd name="connsiteX5" fmla="*/ 2799183 w 4478694"/>
                <a:gd name="connsiteY5" fmla="*/ 847853 h 1370367"/>
                <a:gd name="connsiteX6" fmla="*/ 3632718 w 4478694"/>
                <a:gd name="connsiteY6" fmla="*/ 1227298 h 1370367"/>
                <a:gd name="connsiteX7" fmla="*/ 4478694 w 4478694"/>
                <a:gd name="connsiteY7" fmla="*/ 1370367 h 137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8694" h="1370367">
                  <a:moveTo>
                    <a:pt x="0" y="1357927"/>
                  </a:moveTo>
                  <a:lnTo>
                    <a:pt x="460310" y="1314384"/>
                  </a:lnTo>
                  <a:cubicBezTo>
                    <a:pt x="617894" y="1239739"/>
                    <a:pt x="776514" y="1114294"/>
                    <a:pt x="945502" y="910057"/>
                  </a:cubicBezTo>
                  <a:cubicBezTo>
                    <a:pt x="1114490" y="705820"/>
                    <a:pt x="1309396" y="222702"/>
                    <a:pt x="1474237" y="88963"/>
                  </a:cubicBezTo>
                  <a:cubicBezTo>
                    <a:pt x="1639078" y="-44776"/>
                    <a:pt x="1713723" y="-18857"/>
                    <a:pt x="1934547" y="107625"/>
                  </a:cubicBezTo>
                  <a:cubicBezTo>
                    <a:pt x="2155371" y="234107"/>
                    <a:pt x="2516155" y="661241"/>
                    <a:pt x="2799183" y="847853"/>
                  </a:cubicBezTo>
                  <a:cubicBezTo>
                    <a:pt x="3082211" y="1034465"/>
                    <a:pt x="3352799" y="1140212"/>
                    <a:pt x="3632718" y="1227298"/>
                  </a:cubicBezTo>
                  <a:cubicBezTo>
                    <a:pt x="3912637" y="1314384"/>
                    <a:pt x="4195665" y="1342375"/>
                    <a:pt x="4478694" y="13703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AD4525-EE31-4021-9ACC-14A15AF629ED}"/>
                </a:ext>
              </a:extLst>
            </p:cNvPr>
            <p:cNvSpPr txBox="1"/>
            <p:nvPr/>
          </p:nvSpPr>
          <p:spPr>
            <a:xfrm>
              <a:off x="1716834" y="260315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D5629D-628C-4EC4-90EC-9A3DDCA7AE67}"/>
                </a:ext>
              </a:extLst>
            </p:cNvPr>
            <p:cNvSpPr txBox="1"/>
            <p:nvPr/>
          </p:nvSpPr>
          <p:spPr>
            <a:xfrm>
              <a:off x="8375899" y="4054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2F572F-42CB-4DF7-9299-9BCC2AB16776}"/>
                    </a:ext>
                  </a:extLst>
                </p:cNvPr>
                <p:cNvSpPr txBox="1"/>
                <p:nvPr/>
              </p:nvSpPr>
              <p:spPr>
                <a:xfrm>
                  <a:off x="5663926" y="3375995"/>
                  <a:ext cx="864147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2F572F-42CB-4DF7-9299-9BCC2AB16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3926" y="3375995"/>
                  <a:ext cx="864147" cy="818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47FCE8D-5841-4E79-B60B-5D0B82914FA1}"/>
                </a:ext>
              </a:extLst>
            </p:cNvPr>
            <p:cNvCxnSpPr>
              <a:cxnSpLocks/>
            </p:cNvCxnSpPr>
            <p:nvPr/>
          </p:nvCxnSpPr>
          <p:spPr>
            <a:xfrm>
              <a:off x="2560235" y="3642073"/>
              <a:ext cx="0" cy="56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740024-11F6-491B-8567-7D0533E97CD7}"/>
                </a:ext>
              </a:extLst>
            </p:cNvPr>
            <p:cNvSpPr txBox="1"/>
            <p:nvPr/>
          </p:nvSpPr>
          <p:spPr>
            <a:xfrm>
              <a:off x="2407789" y="327212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E13A6F-630E-42FD-A809-C3722F8529E2}"/>
                </a:ext>
              </a:extLst>
            </p:cNvPr>
            <p:cNvCxnSpPr>
              <a:cxnSpLocks/>
            </p:cNvCxnSpPr>
            <p:nvPr/>
          </p:nvCxnSpPr>
          <p:spPr>
            <a:xfrm>
              <a:off x="4895495" y="4542644"/>
              <a:ext cx="32221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DCF7E2-6754-4B14-B1AE-ABB16953BAFD}"/>
                </a:ext>
              </a:extLst>
            </p:cNvPr>
            <p:cNvSpPr txBox="1"/>
            <p:nvPr/>
          </p:nvSpPr>
          <p:spPr>
            <a:xfrm>
              <a:off x="5697875" y="4212370"/>
              <a:ext cx="2034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Probeentnahmezeit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8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Shatwell</dc:creator>
  <cp:lastModifiedBy>Tom Shatwell</cp:lastModifiedBy>
  <cp:revision>4</cp:revision>
  <dcterms:created xsi:type="dcterms:W3CDTF">2025-04-04T20:18:43Z</dcterms:created>
  <dcterms:modified xsi:type="dcterms:W3CDTF">2025-04-04T20:32:35Z</dcterms:modified>
</cp:coreProperties>
</file>