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nHvVS+9TbWw31Pgi140oppBjm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世界排球情報網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第五組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00757026 邵安祺 00757119鄭沛彤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網站特色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點擊地圖各州查詢有哪些國家隊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以動畫方式介紹好玩ㄉ排球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現代化的UI介面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266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網站架構與操作(一)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835800" y="2483317"/>
            <a:ext cx="10868521" cy="3705726"/>
            <a:chOff x="835800" y="2483317"/>
            <a:chExt cx="10868521" cy="3705726"/>
          </a:xfrm>
        </p:grpSpPr>
        <p:sp>
          <p:nvSpPr>
            <p:cNvPr id="98" name="Google Shape;98;p3"/>
            <p:cNvSpPr/>
            <p:nvPr/>
          </p:nvSpPr>
          <p:spPr>
            <a:xfrm>
              <a:off x="4507839" y="2483317"/>
              <a:ext cx="1799924" cy="1597794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世界地圖</a:t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179878" y="2483317"/>
              <a:ext cx="1799924" cy="1597794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國家隊</a:t>
              </a:r>
              <a:endParaRPr b="0" i="0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(17隊)</a:t>
              </a:r>
              <a:endParaRPr b="0" i="0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00" name="Google Shape;100;p3"/>
            <p:cNvGrpSpPr/>
            <p:nvPr/>
          </p:nvGrpSpPr>
          <p:grpSpPr>
            <a:xfrm>
              <a:off x="7996997" y="4090736"/>
              <a:ext cx="3707324" cy="2098307"/>
              <a:chOff x="5889063" y="4456496"/>
              <a:chExt cx="3707324" cy="2098307"/>
            </a:xfrm>
          </p:grpSpPr>
          <p:sp>
            <p:nvSpPr>
              <p:cNvPr id="101" name="Google Shape;101;p3"/>
              <p:cNvSpPr/>
              <p:nvPr/>
            </p:nvSpPr>
            <p:spPr>
              <a:xfrm flipH="1">
                <a:off x="7698147" y="4456497"/>
                <a:ext cx="1799924" cy="792630"/>
              </a:xfrm>
              <a:prstGeom prst="bentUpArrow">
                <a:avLst>
                  <a:gd fmla="val 11545" name="adj1"/>
                  <a:gd fmla="val 20761" name="adj2"/>
                  <a:gd fmla="val 37857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flipH="1">
                <a:off x="5889063" y="4456496"/>
                <a:ext cx="3609008" cy="2098307"/>
              </a:xfrm>
              <a:prstGeom prst="bentUpArrow">
                <a:avLst>
                  <a:gd fmla="val 4379" name="adj1"/>
                  <a:gd fmla="val 8990" name="adj2"/>
                  <a:gd fmla="val 13177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flipH="1">
                <a:off x="6768171" y="4456497"/>
                <a:ext cx="2729899" cy="1434164"/>
              </a:xfrm>
              <a:prstGeom prst="bentUpArrow">
                <a:avLst>
                  <a:gd fmla="val 6565" name="adj1"/>
                  <a:gd fmla="val 12914" name="adj2"/>
                  <a:gd fmla="val 19019" name="adj3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8123722" y="4639381"/>
                <a:ext cx="1472665" cy="481263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zh-TW" sz="1800" u="none" cap="none" strike="noStrik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隊員資訊</a:t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123722" y="5289308"/>
                <a:ext cx="1472665" cy="481263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zh-TW" sz="1800" u="none" cap="none" strike="noStrik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歷年戰績</a:t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123721" y="5939235"/>
                <a:ext cx="1472665" cy="481263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zh-TW" sz="1800" u="none" cap="none" strike="noStrike">
                    <a:solidFill>
                      <a:schemeClr val="dk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精彩片段</a:t>
                </a:r>
                <a:endParaRPr/>
              </a:p>
            </p:txBody>
          </p:sp>
        </p:grpSp>
        <p:sp>
          <p:nvSpPr>
            <p:cNvPr id="107" name="Google Shape;107;p3"/>
            <p:cNvSpPr/>
            <p:nvPr/>
          </p:nvSpPr>
          <p:spPr>
            <a:xfrm>
              <a:off x="835800" y="2483317"/>
              <a:ext cx="1799924" cy="1597794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首頁</a:t>
              </a:r>
              <a:endParaRPr/>
            </a:p>
          </p:txBody>
        </p:sp>
        <p:cxnSp>
          <p:nvCxnSpPr>
            <p:cNvPr id="108" name="Google Shape;108;p3"/>
            <p:cNvCxnSpPr>
              <a:stCxn id="107" idx="3"/>
              <a:endCxn id="98" idx="1"/>
            </p:cNvCxnSpPr>
            <p:nvPr/>
          </p:nvCxnSpPr>
          <p:spPr>
            <a:xfrm>
              <a:off x="2635724" y="3282214"/>
              <a:ext cx="1872000" cy="0"/>
            </a:xfrm>
            <a:prstGeom prst="straightConnector1">
              <a:avLst/>
            </a:prstGeom>
            <a:noFill/>
            <a:ln cap="flat" cmpd="sng" w="476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3"/>
            <p:cNvCxnSpPr>
              <a:stCxn id="98" idx="3"/>
              <a:endCxn id="99" idx="1"/>
            </p:cNvCxnSpPr>
            <p:nvPr/>
          </p:nvCxnSpPr>
          <p:spPr>
            <a:xfrm>
              <a:off x="6307763" y="3282214"/>
              <a:ext cx="1872000" cy="0"/>
            </a:xfrm>
            <a:prstGeom prst="straightConnector1">
              <a:avLst/>
            </a:prstGeom>
            <a:noFill/>
            <a:ln cap="flat" cmpd="sng" w="476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0" name="Google Shape;110;p3"/>
          <p:cNvSpPr/>
          <p:nvPr/>
        </p:nvSpPr>
        <p:spPr>
          <a:xfrm>
            <a:off x="1453415" y="4735633"/>
            <a:ext cx="5197643" cy="1270530"/>
          </a:xfrm>
          <a:prstGeom prst="roundRect">
            <a:avLst>
              <a:gd fmla="val 16667" name="adj"/>
            </a:avLst>
          </a:prstGeom>
          <a:solidFill>
            <a:srgbClr val="FCE8BA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首頁*1 + 地圖*1 + 國家隊*17 = 19個分頁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266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網站架構與操作(二)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6" name="Google Shape;116;p4"/>
          <p:cNvGrpSpPr/>
          <p:nvPr/>
        </p:nvGrpSpPr>
        <p:grpSpPr>
          <a:xfrm>
            <a:off x="938463" y="1782809"/>
            <a:ext cx="9341317" cy="3010329"/>
            <a:chOff x="1026695" y="2236610"/>
            <a:chExt cx="9341317" cy="3010329"/>
          </a:xfrm>
        </p:grpSpPr>
        <p:sp>
          <p:nvSpPr>
            <p:cNvPr id="117" name="Google Shape;117;p4"/>
            <p:cNvSpPr/>
            <p:nvPr/>
          </p:nvSpPr>
          <p:spPr>
            <a:xfrm>
              <a:off x="4698734" y="3649145"/>
              <a:ext cx="1799924" cy="1597794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發展史</a:t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486547" y="2236610"/>
              <a:ext cx="1881465" cy="1325563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後續推廣</a:t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26695" y="3649145"/>
              <a:ext cx="1799924" cy="1597794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首頁</a:t>
              </a:r>
              <a:endParaRPr/>
            </a:p>
          </p:txBody>
        </p:sp>
        <p:cxnSp>
          <p:nvCxnSpPr>
            <p:cNvPr id="120" name="Google Shape;120;p4"/>
            <p:cNvCxnSpPr>
              <a:stCxn id="119" idx="3"/>
              <a:endCxn id="117" idx="1"/>
            </p:cNvCxnSpPr>
            <p:nvPr/>
          </p:nvCxnSpPr>
          <p:spPr>
            <a:xfrm>
              <a:off x="2826619" y="4448042"/>
              <a:ext cx="1872000" cy="0"/>
            </a:xfrm>
            <a:prstGeom prst="straightConnector1">
              <a:avLst/>
            </a:prstGeom>
            <a:noFill/>
            <a:ln cap="flat" cmpd="sng" w="476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4"/>
            <p:cNvCxnSpPr>
              <a:stCxn id="117" idx="3"/>
              <a:endCxn id="118" idx="1"/>
            </p:cNvCxnSpPr>
            <p:nvPr/>
          </p:nvCxnSpPr>
          <p:spPr>
            <a:xfrm flipH="1" rot="10800000">
              <a:off x="6498658" y="2899442"/>
              <a:ext cx="1987800" cy="1548600"/>
            </a:xfrm>
            <a:prstGeom prst="straightConnector1">
              <a:avLst/>
            </a:prstGeom>
            <a:noFill/>
            <a:ln cap="flat" cmpd="sng" w="476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4"/>
          <p:cNvSpPr/>
          <p:nvPr/>
        </p:nvSpPr>
        <p:spPr>
          <a:xfrm>
            <a:off x="8398316" y="3331459"/>
            <a:ext cx="1881464" cy="1325563"/>
          </a:xfrm>
          <a:prstGeom prst="rect">
            <a:avLst/>
          </a:prstGeom>
          <a:noFill/>
          <a:ln cap="flat" cmpd="sng" w="762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重要紀事</a:t>
            </a:r>
            <a:endParaRPr/>
          </a:p>
        </p:txBody>
      </p:sp>
      <p:cxnSp>
        <p:nvCxnSpPr>
          <p:cNvPr id="123" name="Google Shape;123;p4"/>
          <p:cNvCxnSpPr>
            <a:stCxn id="117" idx="3"/>
            <a:endCxn id="122" idx="1"/>
          </p:cNvCxnSpPr>
          <p:nvPr/>
        </p:nvCxnSpPr>
        <p:spPr>
          <a:xfrm>
            <a:off x="6410426" y="3994241"/>
            <a:ext cx="1987800" cy="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/>
          <p:nvPr/>
        </p:nvSpPr>
        <p:spPr>
          <a:xfrm>
            <a:off x="8398315" y="4918610"/>
            <a:ext cx="1881463" cy="1325563"/>
          </a:xfrm>
          <a:prstGeom prst="rect">
            <a:avLst/>
          </a:prstGeom>
          <a:noFill/>
          <a:ln cap="flat" cmpd="sng" w="762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制度演變</a:t>
            </a:r>
            <a:endParaRPr/>
          </a:p>
        </p:txBody>
      </p:sp>
      <p:cxnSp>
        <p:nvCxnSpPr>
          <p:cNvPr id="125" name="Google Shape;125;p4"/>
          <p:cNvCxnSpPr>
            <a:stCxn id="117" idx="3"/>
            <a:endCxn id="124" idx="1"/>
          </p:cNvCxnSpPr>
          <p:nvPr/>
        </p:nvCxnSpPr>
        <p:spPr>
          <a:xfrm>
            <a:off x="6410426" y="3994241"/>
            <a:ext cx="1987800" cy="158730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266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網站架構與操作(三)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938463" y="2200977"/>
            <a:ext cx="9225543" cy="2592161"/>
            <a:chOff x="1026695" y="2654778"/>
            <a:chExt cx="9225543" cy="2592161"/>
          </a:xfrm>
        </p:grpSpPr>
        <p:sp>
          <p:nvSpPr>
            <p:cNvPr id="132" name="Google Shape;132;p5"/>
            <p:cNvSpPr/>
            <p:nvPr/>
          </p:nvSpPr>
          <p:spPr>
            <a:xfrm>
              <a:off x="4698734" y="3649145"/>
              <a:ext cx="1799924" cy="1597794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規則</a:t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370773" y="2654778"/>
              <a:ext cx="1881465" cy="1325563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球員站位</a:t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26695" y="3649145"/>
              <a:ext cx="1799924" cy="1597794"/>
            </a:xfrm>
            <a:prstGeom prst="rect">
              <a:avLst/>
            </a:prstGeom>
            <a:noFill/>
            <a:ln cap="flat" cmpd="sng" w="762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首頁</a:t>
              </a:r>
              <a:endParaRPr/>
            </a:p>
          </p:txBody>
        </p:sp>
        <p:cxnSp>
          <p:nvCxnSpPr>
            <p:cNvPr id="135" name="Google Shape;135;p5"/>
            <p:cNvCxnSpPr>
              <a:stCxn id="134" idx="3"/>
              <a:endCxn id="132" idx="1"/>
            </p:cNvCxnSpPr>
            <p:nvPr/>
          </p:nvCxnSpPr>
          <p:spPr>
            <a:xfrm>
              <a:off x="2826619" y="4448042"/>
              <a:ext cx="1872000" cy="0"/>
            </a:xfrm>
            <a:prstGeom prst="straightConnector1">
              <a:avLst/>
            </a:prstGeom>
            <a:noFill/>
            <a:ln cap="flat" cmpd="sng" w="476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5"/>
            <p:cNvCxnSpPr>
              <a:stCxn id="132" idx="3"/>
              <a:endCxn id="133" idx="1"/>
            </p:cNvCxnSpPr>
            <p:nvPr/>
          </p:nvCxnSpPr>
          <p:spPr>
            <a:xfrm flipH="1" rot="10800000">
              <a:off x="6498658" y="3317642"/>
              <a:ext cx="1872000" cy="1130400"/>
            </a:xfrm>
            <a:prstGeom prst="straightConnector1">
              <a:avLst/>
            </a:prstGeom>
            <a:noFill/>
            <a:ln cap="flat" cmpd="sng" w="476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7" name="Google Shape;137;p5"/>
          <p:cNvSpPr/>
          <p:nvPr/>
        </p:nvSpPr>
        <p:spPr>
          <a:xfrm>
            <a:off x="8282541" y="4543031"/>
            <a:ext cx="1881463" cy="1325563"/>
          </a:xfrm>
          <a:prstGeom prst="rect">
            <a:avLst/>
          </a:prstGeom>
          <a:noFill/>
          <a:ln cap="flat" cmpd="sng" w="762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陣型戰術</a:t>
            </a:r>
            <a:endParaRPr/>
          </a:p>
        </p:txBody>
      </p:sp>
      <p:cxnSp>
        <p:nvCxnSpPr>
          <p:cNvPr id="138" name="Google Shape;138;p5"/>
          <p:cNvCxnSpPr>
            <a:stCxn id="132" idx="3"/>
            <a:endCxn id="137" idx="1"/>
          </p:cNvCxnSpPr>
          <p:nvPr/>
        </p:nvCxnSpPr>
        <p:spPr>
          <a:xfrm>
            <a:off x="6410426" y="3994241"/>
            <a:ext cx="1872000" cy="1211700"/>
          </a:xfrm>
          <a:prstGeom prst="straightConnector1">
            <a:avLst/>
          </a:prstGeom>
          <a:noFill/>
          <a:ln cap="flat" cmpd="sng" w="4762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採用技術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2669408" y="2271562"/>
            <a:ext cx="2444816" cy="286832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基礎技術</a:t>
            </a:r>
            <a:endParaRPr b="0" i="0" sz="3200" u="none" cap="none" strike="noStrike">
              <a:solidFill>
                <a:schemeClr val="dk1"/>
              </a:solidFill>
              <a:highlight>
                <a:srgbClr val="C0C0C0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7077777" y="2271562"/>
            <a:ext cx="2444816" cy="286832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進階技術</a:t>
            </a:r>
            <a:endParaRPr b="0" i="0" sz="3200" u="none" cap="none" strike="noStrike">
              <a:solidFill>
                <a:schemeClr val="dk1"/>
              </a:solidFill>
              <a:highlight>
                <a:srgbClr val="C0C0C0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ctr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anime.js</a:t>
            </a:r>
            <a:endParaRPr/>
          </a:p>
          <a:p>
            <a:pPr indent="0" lvl="0" marL="0" marR="0" rtl="0" algn="ctr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2019-11-10T06:46:31Z</dcterms:created>
  <dc:creator>沛彤 鄭</dc:creator>
</cp:coreProperties>
</file>