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1"/>
  </p:sldMasterIdLst>
  <p:notesMasterIdLst>
    <p:notesMasterId r:id="rId3"/>
  </p:notesMasterIdLst>
  <p:sldIdLst>
    <p:sldId id="256" r:id="rId2"/>
  </p:sldIdLst>
  <p:sldSz cx="17068800" cy="960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F1FDBB-E548-4689-B6E9-9BB78E81F5C6}" v="18" dt="2021-05-11T12:19:58.4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77" autoAdjust="0"/>
  </p:normalViewPr>
  <p:slideViewPr>
    <p:cSldViewPr snapToGrid="0">
      <p:cViewPr>
        <p:scale>
          <a:sx n="80" d="100"/>
          <a:sy n="80" d="100"/>
        </p:scale>
        <p:origin x="528"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AN O SHAUGHNESSY" userId="a004033b-e469-4598-a356-e8f21e5794ca" providerId="ADAL" clId="{1BBA40DB-D25F-4C30-A9CF-B1AA5378E378}"/>
    <pc:docChg chg="undo custSel addSld modSld">
      <pc:chgData name="SEAN O SHAUGHNESSY" userId="a004033b-e469-4598-a356-e8f21e5794ca" providerId="ADAL" clId="{1BBA40DB-D25F-4C30-A9CF-B1AA5378E378}" dt="2021-02-02T13:00:05.356" v="209" actId="478"/>
      <pc:docMkLst>
        <pc:docMk/>
      </pc:docMkLst>
      <pc:sldChg chg="addSp delSp modSp new mod">
        <pc:chgData name="SEAN O SHAUGHNESSY" userId="a004033b-e469-4598-a356-e8f21e5794ca" providerId="ADAL" clId="{1BBA40DB-D25F-4C30-A9CF-B1AA5378E378}" dt="2021-02-02T13:00:05.356" v="209" actId="478"/>
        <pc:sldMkLst>
          <pc:docMk/>
          <pc:sldMk cId="3380413336" sldId="256"/>
        </pc:sldMkLst>
        <pc:spChg chg="del">
          <ac:chgData name="SEAN O SHAUGHNESSY" userId="a004033b-e469-4598-a356-e8f21e5794ca" providerId="ADAL" clId="{1BBA40DB-D25F-4C30-A9CF-B1AA5378E378}" dt="2021-02-02T12:49:24.636" v="1" actId="478"/>
          <ac:spMkLst>
            <pc:docMk/>
            <pc:sldMk cId="3380413336" sldId="256"/>
            <ac:spMk id="2" creationId="{009408D9-5952-4AFC-A439-018BFA379224}"/>
          </ac:spMkLst>
        </pc:spChg>
        <pc:spChg chg="del">
          <ac:chgData name="SEAN O SHAUGHNESSY" userId="a004033b-e469-4598-a356-e8f21e5794ca" providerId="ADAL" clId="{1BBA40DB-D25F-4C30-A9CF-B1AA5378E378}" dt="2021-02-02T12:49:26.600" v="2" actId="478"/>
          <ac:spMkLst>
            <pc:docMk/>
            <pc:sldMk cId="3380413336" sldId="256"/>
            <ac:spMk id="3" creationId="{49B4B3FE-A104-40B1-82E7-2FD300A1CAA0}"/>
          </ac:spMkLst>
        </pc:spChg>
        <pc:spChg chg="add del mod">
          <ac:chgData name="SEAN O SHAUGHNESSY" userId="a004033b-e469-4598-a356-e8f21e5794ca" providerId="ADAL" clId="{1BBA40DB-D25F-4C30-A9CF-B1AA5378E378}" dt="2021-02-02T12:49:55.109" v="9"/>
          <ac:spMkLst>
            <pc:docMk/>
            <pc:sldMk cId="3380413336" sldId="256"/>
            <ac:spMk id="5" creationId="{E37CF533-5106-463B-B91E-C725171B8CBA}"/>
          </ac:spMkLst>
        </pc:spChg>
        <pc:spChg chg="add mod">
          <ac:chgData name="SEAN O SHAUGHNESSY" userId="a004033b-e469-4598-a356-e8f21e5794ca" providerId="ADAL" clId="{1BBA40DB-D25F-4C30-A9CF-B1AA5378E378}" dt="2021-02-02T12:56:00.509" v="196" actId="1076"/>
          <ac:spMkLst>
            <pc:docMk/>
            <pc:sldMk cId="3380413336" sldId="256"/>
            <ac:spMk id="7" creationId="{A2BB44CC-D847-4491-850A-C5E822441B30}"/>
          </ac:spMkLst>
        </pc:spChg>
        <pc:spChg chg="add del mod">
          <ac:chgData name="SEAN O SHAUGHNESSY" userId="a004033b-e469-4598-a356-e8f21e5794ca" providerId="ADAL" clId="{1BBA40DB-D25F-4C30-A9CF-B1AA5378E378}" dt="2021-02-02T12:50:31.447" v="17" actId="22"/>
          <ac:spMkLst>
            <pc:docMk/>
            <pc:sldMk cId="3380413336" sldId="256"/>
            <ac:spMk id="9" creationId="{0DACD71F-EE70-48A7-9DB5-A668366AF122}"/>
          </ac:spMkLst>
        </pc:spChg>
        <pc:spChg chg="add del mod">
          <ac:chgData name="SEAN O SHAUGHNESSY" userId="a004033b-e469-4598-a356-e8f21e5794ca" providerId="ADAL" clId="{1BBA40DB-D25F-4C30-A9CF-B1AA5378E378}" dt="2021-02-02T12:50:41.797" v="19"/>
          <ac:spMkLst>
            <pc:docMk/>
            <pc:sldMk cId="3380413336" sldId="256"/>
            <ac:spMk id="10" creationId="{1C65F303-D954-4290-8933-A1AEF533E899}"/>
          </ac:spMkLst>
        </pc:spChg>
        <pc:spChg chg="add mod">
          <ac:chgData name="SEAN O SHAUGHNESSY" userId="a004033b-e469-4598-a356-e8f21e5794ca" providerId="ADAL" clId="{1BBA40DB-D25F-4C30-A9CF-B1AA5378E378}" dt="2021-02-02T12:58:00.857" v="202" actId="207"/>
          <ac:spMkLst>
            <pc:docMk/>
            <pc:sldMk cId="3380413336" sldId="256"/>
            <ac:spMk id="12" creationId="{7EF482D5-799F-4D6A-9B0D-592A7ACE0629}"/>
          </ac:spMkLst>
        </pc:spChg>
        <pc:spChg chg="add mod">
          <ac:chgData name="SEAN O SHAUGHNESSY" userId="a004033b-e469-4598-a356-e8f21e5794ca" providerId="ADAL" clId="{1BBA40DB-D25F-4C30-A9CF-B1AA5378E378}" dt="2021-02-02T12:58:15.807" v="203" actId="2711"/>
          <ac:spMkLst>
            <pc:docMk/>
            <pc:sldMk cId="3380413336" sldId="256"/>
            <ac:spMk id="15" creationId="{7E7FC5E6-143A-4CBB-9FF7-0C7528F663CE}"/>
          </ac:spMkLst>
        </pc:spChg>
        <pc:spChg chg="add del mod">
          <ac:chgData name="SEAN O SHAUGHNESSY" userId="a004033b-e469-4598-a356-e8f21e5794ca" providerId="ADAL" clId="{1BBA40DB-D25F-4C30-A9CF-B1AA5378E378}" dt="2021-02-02T12:59:07.558" v="205"/>
          <ac:spMkLst>
            <pc:docMk/>
            <pc:sldMk cId="3380413336" sldId="256"/>
            <ac:spMk id="16" creationId="{BCD38CF8-FB4B-49CD-8A91-2EE4D6725279}"/>
          </ac:spMkLst>
        </pc:spChg>
        <pc:spChg chg="add del mod">
          <ac:chgData name="SEAN O SHAUGHNESSY" userId="a004033b-e469-4598-a356-e8f21e5794ca" providerId="ADAL" clId="{1BBA40DB-D25F-4C30-A9CF-B1AA5378E378}" dt="2021-02-02T13:00:05.356" v="209" actId="478"/>
          <ac:spMkLst>
            <pc:docMk/>
            <pc:sldMk cId="3380413336" sldId="256"/>
            <ac:spMk id="17" creationId="{BD602C31-F689-400E-8DC8-58BA4E54F99C}"/>
          </ac:spMkLst>
        </pc:spChg>
        <pc:picChg chg="add mod">
          <ac:chgData name="SEAN O SHAUGHNESSY" userId="a004033b-e469-4598-a356-e8f21e5794ca" providerId="ADAL" clId="{1BBA40DB-D25F-4C30-A9CF-B1AA5378E378}" dt="2021-02-02T12:56:03.595" v="197" actId="1076"/>
          <ac:picMkLst>
            <pc:docMk/>
            <pc:sldMk cId="3380413336" sldId="256"/>
            <ac:picMk id="4" creationId="{22705494-B0A8-4FE3-8160-0730B9B552BC}"/>
          </ac:picMkLst>
        </pc:picChg>
        <pc:picChg chg="add mod modCrop">
          <ac:chgData name="SEAN O SHAUGHNESSY" userId="a004033b-e469-4598-a356-e8f21e5794ca" providerId="ADAL" clId="{1BBA40DB-D25F-4C30-A9CF-B1AA5378E378}" dt="2021-02-02T12:57:26.995" v="198" actId="14100"/>
          <ac:picMkLst>
            <pc:docMk/>
            <pc:sldMk cId="3380413336" sldId="256"/>
            <ac:picMk id="14" creationId="{742D227A-62F4-40C1-A95B-04B8A8463A43}"/>
          </ac:picMkLst>
        </pc:picChg>
      </pc:sldChg>
    </pc:docChg>
  </pc:docChgLst>
  <pc:docChgLst>
    <pc:chgData name="SEAN O SHAUGHNESSY - STUDENT" userId="a004033b-e469-4598-a356-e8f21e5794ca" providerId="ADAL" clId="{7CE374F6-805E-4894-A86B-69705C18DA3A}"/>
    <pc:docChg chg="undo custSel modSld modMainMaster modNotesMaster">
      <pc:chgData name="SEAN O SHAUGHNESSY - STUDENT" userId="a004033b-e469-4598-a356-e8f21e5794ca" providerId="ADAL" clId="{7CE374F6-805E-4894-A86B-69705C18DA3A}" dt="2021-03-02T14:05:54.758" v="1314" actId="255"/>
      <pc:docMkLst>
        <pc:docMk/>
      </pc:docMkLst>
      <pc:sldChg chg="addSp delSp modSp mod setBg modNotes">
        <pc:chgData name="SEAN O SHAUGHNESSY - STUDENT" userId="a004033b-e469-4598-a356-e8f21e5794ca" providerId="ADAL" clId="{7CE374F6-805E-4894-A86B-69705C18DA3A}" dt="2021-03-02T14:05:54.758" v="1314" actId="255"/>
        <pc:sldMkLst>
          <pc:docMk/>
          <pc:sldMk cId="3380413336" sldId="256"/>
        </pc:sldMkLst>
        <pc:spChg chg="add del mod">
          <ac:chgData name="SEAN O SHAUGHNESSY - STUDENT" userId="a004033b-e469-4598-a356-e8f21e5794ca" providerId="ADAL" clId="{7CE374F6-805E-4894-A86B-69705C18DA3A}" dt="2021-02-23T14:31:55.085" v="926"/>
          <ac:spMkLst>
            <pc:docMk/>
            <pc:sldMk cId="3380413336" sldId="256"/>
            <ac:spMk id="5" creationId="{739A4E8F-8EE0-452B-98F0-F4B8135D780A}"/>
          </ac:spMkLst>
        </pc:spChg>
        <pc:spChg chg="add mod">
          <ac:chgData name="SEAN O SHAUGHNESSY - STUDENT" userId="a004033b-e469-4598-a356-e8f21e5794ca" providerId="ADAL" clId="{7CE374F6-805E-4894-A86B-69705C18DA3A}" dt="2021-03-02T14:05:48.825" v="1313" actId="255"/>
          <ac:spMkLst>
            <pc:docMk/>
            <pc:sldMk cId="3380413336" sldId="256"/>
            <ac:spMk id="6" creationId="{057EABF7-33BE-4AFB-B413-267EBBF2404F}"/>
          </ac:spMkLst>
        </pc:spChg>
        <pc:spChg chg="mod">
          <ac:chgData name="SEAN O SHAUGHNESSY - STUDENT" userId="a004033b-e469-4598-a356-e8f21e5794ca" providerId="ADAL" clId="{7CE374F6-805E-4894-A86B-69705C18DA3A}" dt="2021-02-23T14:46:07.782" v="1135" actId="1076"/>
          <ac:spMkLst>
            <pc:docMk/>
            <pc:sldMk cId="3380413336" sldId="256"/>
            <ac:spMk id="7" creationId="{A2BB44CC-D847-4491-850A-C5E822441B30}"/>
          </ac:spMkLst>
        </pc:spChg>
        <pc:spChg chg="add mod">
          <ac:chgData name="SEAN O SHAUGHNESSY - STUDENT" userId="a004033b-e469-4598-a356-e8f21e5794ca" providerId="ADAL" clId="{7CE374F6-805E-4894-A86B-69705C18DA3A}" dt="2021-03-02T14:05:54.758" v="1314" actId="255"/>
          <ac:spMkLst>
            <pc:docMk/>
            <pc:sldMk cId="3380413336" sldId="256"/>
            <ac:spMk id="8" creationId="{86FC18A6-5FE3-4D42-882D-D9389E8DD549}"/>
          </ac:spMkLst>
        </pc:spChg>
        <pc:spChg chg="mod">
          <ac:chgData name="SEAN O SHAUGHNESSY - STUDENT" userId="a004033b-e469-4598-a356-e8f21e5794ca" providerId="ADAL" clId="{7CE374F6-805E-4894-A86B-69705C18DA3A}" dt="2021-02-23T14:43:32.717" v="1102" actId="1076"/>
          <ac:spMkLst>
            <pc:docMk/>
            <pc:sldMk cId="3380413336" sldId="256"/>
            <ac:spMk id="12" creationId="{7EF482D5-799F-4D6A-9B0D-592A7ACE0629}"/>
          </ac:spMkLst>
        </pc:spChg>
        <pc:spChg chg="add mod">
          <ac:chgData name="SEAN O SHAUGHNESSY - STUDENT" userId="a004033b-e469-4598-a356-e8f21e5794ca" providerId="ADAL" clId="{7CE374F6-805E-4894-A86B-69705C18DA3A}" dt="2021-03-02T14:04:54.901" v="1289" actId="1076"/>
          <ac:spMkLst>
            <pc:docMk/>
            <pc:sldMk cId="3380413336" sldId="256"/>
            <ac:spMk id="13" creationId="{9075E28F-2716-43CE-B6F6-784628DA9E26}"/>
          </ac:spMkLst>
        </pc:spChg>
        <pc:spChg chg="mod">
          <ac:chgData name="SEAN O SHAUGHNESSY - STUDENT" userId="a004033b-e469-4598-a356-e8f21e5794ca" providerId="ADAL" clId="{7CE374F6-805E-4894-A86B-69705C18DA3A}" dt="2021-02-23T14:43:37.725" v="1103" actId="1076"/>
          <ac:spMkLst>
            <pc:docMk/>
            <pc:sldMk cId="3380413336" sldId="256"/>
            <ac:spMk id="15" creationId="{7E7FC5E6-143A-4CBB-9FF7-0C7528F663CE}"/>
          </ac:spMkLst>
        </pc:spChg>
        <pc:picChg chg="add mod">
          <ac:chgData name="SEAN O SHAUGHNESSY - STUDENT" userId="a004033b-e469-4598-a356-e8f21e5794ca" providerId="ADAL" clId="{7CE374F6-805E-4894-A86B-69705C18DA3A}" dt="2021-02-23T14:46:09.965" v="1136" actId="1076"/>
          <ac:picMkLst>
            <pc:docMk/>
            <pc:sldMk cId="3380413336" sldId="256"/>
            <ac:picMk id="3" creationId="{8EF4F853-5DE9-4CB4-971A-F769B6F38DC5}"/>
          </ac:picMkLst>
        </pc:picChg>
        <pc:picChg chg="del mod">
          <ac:chgData name="SEAN O SHAUGHNESSY - STUDENT" userId="a004033b-e469-4598-a356-e8f21e5794ca" providerId="ADAL" clId="{7CE374F6-805E-4894-A86B-69705C18DA3A}" dt="2021-02-23T14:05:56.804" v="119" actId="478"/>
          <ac:picMkLst>
            <pc:docMk/>
            <pc:sldMk cId="3380413336" sldId="256"/>
            <ac:picMk id="4" creationId="{22705494-B0A8-4FE3-8160-0730B9B552BC}"/>
          </ac:picMkLst>
        </pc:picChg>
        <pc:picChg chg="add del mod">
          <ac:chgData name="SEAN O SHAUGHNESSY - STUDENT" userId="a004033b-e469-4598-a356-e8f21e5794ca" providerId="ADAL" clId="{7CE374F6-805E-4894-A86B-69705C18DA3A}" dt="2021-02-23T14:47:35.248" v="1150"/>
          <ac:picMkLst>
            <pc:docMk/>
            <pc:sldMk cId="3380413336" sldId="256"/>
            <ac:picMk id="10" creationId="{756A3007-F273-466C-8A7A-AB46490F54E8}"/>
          </ac:picMkLst>
        </pc:picChg>
        <pc:picChg chg="add del mod">
          <ac:chgData name="SEAN O SHAUGHNESSY - STUDENT" userId="a004033b-e469-4598-a356-e8f21e5794ca" providerId="ADAL" clId="{7CE374F6-805E-4894-A86B-69705C18DA3A}" dt="2021-02-23T14:51:55.953" v="1285"/>
          <ac:picMkLst>
            <pc:docMk/>
            <pc:sldMk cId="3380413336" sldId="256"/>
            <ac:picMk id="14" creationId="{742D227A-62F4-40C1-A95B-04B8A8463A43}"/>
          </ac:picMkLst>
        </pc:picChg>
      </pc:sldChg>
      <pc:sldMasterChg chg="modSp modSldLayout">
        <pc:chgData name="SEAN O SHAUGHNESSY - STUDENT" userId="a004033b-e469-4598-a356-e8f21e5794ca" providerId="ADAL" clId="{7CE374F6-805E-4894-A86B-69705C18DA3A}" dt="2021-02-23T14:43:13.577" v="1098"/>
        <pc:sldMasterMkLst>
          <pc:docMk/>
          <pc:sldMasterMk cId="2360183747" sldId="2147483936"/>
        </pc:sldMasterMkLst>
        <pc:spChg chg="mod">
          <ac:chgData name="SEAN O SHAUGHNESSY - STUDENT" userId="a004033b-e469-4598-a356-e8f21e5794ca" providerId="ADAL" clId="{7CE374F6-805E-4894-A86B-69705C18DA3A}" dt="2021-02-23T14:43:13.577" v="1098"/>
          <ac:spMkLst>
            <pc:docMk/>
            <pc:sldMasterMk cId="2360183747" sldId="2147483936"/>
            <ac:spMk id="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3"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4"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5"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6"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11"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1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13"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14"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15"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16"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17"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18"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19"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20"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21"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2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23"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24"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25"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26"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27"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28"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29"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30"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31"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3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33"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34"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35"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36"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37"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38"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39"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40"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41"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4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43"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44"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45"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46"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47" creationId="{00000000-0000-0000-0000-000000000000}"/>
          </ac:spMkLst>
        </pc:spChg>
        <pc:grpChg chg="mod">
          <ac:chgData name="SEAN O SHAUGHNESSY - STUDENT" userId="a004033b-e469-4598-a356-e8f21e5794ca" providerId="ADAL" clId="{7CE374F6-805E-4894-A86B-69705C18DA3A}" dt="2021-02-23T14:43:13.577" v="1098"/>
          <ac:grpSpMkLst>
            <pc:docMk/>
            <pc:sldMasterMk cId="2360183747" sldId="2147483936"/>
            <ac:grpSpMk id="8" creationId="{00000000-0000-0000-0000-000000000000}"/>
          </ac:grpSpMkLst>
        </pc:grpChg>
        <pc:grpChg chg="mod">
          <ac:chgData name="SEAN O SHAUGHNESSY - STUDENT" userId="a004033b-e469-4598-a356-e8f21e5794ca" providerId="ADAL" clId="{7CE374F6-805E-4894-A86B-69705C18DA3A}" dt="2021-02-23T14:43:13.577" v="1098"/>
          <ac:grpSpMkLst>
            <pc:docMk/>
            <pc:sldMasterMk cId="2360183747" sldId="2147483936"/>
            <ac:grpSpMk id="9" creationId="{00000000-0000-0000-0000-000000000000}"/>
          </ac:grpSpMkLst>
        </pc:grpChg>
        <pc:grpChg chg="mod">
          <ac:chgData name="SEAN O SHAUGHNESSY - STUDENT" userId="a004033b-e469-4598-a356-e8f21e5794ca" providerId="ADAL" clId="{7CE374F6-805E-4894-A86B-69705C18DA3A}" dt="2021-02-23T14:43:13.577" v="1098"/>
          <ac:grpSpMkLst>
            <pc:docMk/>
            <pc:sldMasterMk cId="2360183747" sldId="2147483936"/>
            <ac:grpSpMk id="10" creationId="{00000000-0000-0000-0000-000000000000}"/>
          </ac:grpSpMkLst>
        </pc:grpChg>
        <pc:picChg chg="mod">
          <ac:chgData name="SEAN O SHAUGHNESSY - STUDENT" userId="a004033b-e469-4598-a356-e8f21e5794ca" providerId="ADAL" clId="{7CE374F6-805E-4894-A86B-69705C18DA3A}" dt="2021-02-23T14:43:13.577" v="1098"/>
          <ac:picMkLst>
            <pc:docMk/>
            <pc:sldMasterMk cId="2360183747" sldId="2147483936"/>
            <ac:picMk id="7" creationId="{00000000-0000-0000-0000-000000000000}"/>
          </ac:picMkLst>
        </pc:picChg>
        <pc:sldLayoutChg chg="modSp">
          <pc:chgData name="SEAN O SHAUGHNESSY - STUDENT" userId="a004033b-e469-4598-a356-e8f21e5794ca" providerId="ADAL" clId="{7CE374F6-805E-4894-A86B-69705C18DA3A}" dt="2021-02-23T14:43:13.577" v="1098"/>
          <pc:sldLayoutMkLst>
            <pc:docMk/>
            <pc:sldMasterMk cId="2360183747" sldId="2147483936"/>
            <pc:sldLayoutMk cId="1860547329" sldId="2147483937"/>
          </pc:sldLayoutMkLst>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3"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4"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5"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6"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67"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68"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69"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70"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71"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7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73"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74"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75"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76"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77"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78"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79"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80"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81"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8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83"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84"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85"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86"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87"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88"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89"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90"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91"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9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93"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94"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95"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96"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97"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98"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99"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100"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101"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10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103"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104"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105"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106"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107"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108"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109"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110"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111"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11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113"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114"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115"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116"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117"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118"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119"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120" creationId="{00000000-0000-0000-0000-000000000000}"/>
            </ac:spMkLst>
          </pc:spChg>
          <pc:grpChg chg="mod">
            <ac:chgData name="SEAN O SHAUGHNESSY - STUDENT" userId="a004033b-e469-4598-a356-e8f21e5794ca" providerId="ADAL" clId="{7CE374F6-805E-4894-A86B-69705C18DA3A}" dt="2021-02-23T14:43:13.577" v="1098"/>
            <ac:grpSpMkLst>
              <pc:docMk/>
              <pc:sldMasterMk cId="2360183747" sldId="2147483936"/>
              <pc:sldLayoutMk cId="1860547329" sldId="2147483937"/>
              <ac:grpSpMk id="66" creationId="{00000000-0000-0000-0000-000000000000}"/>
            </ac:grpSpMkLst>
          </pc:grpChg>
          <pc:picChg chg="mod">
            <ac:chgData name="SEAN O SHAUGHNESSY - STUDENT" userId="a004033b-e469-4598-a356-e8f21e5794ca" providerId="ADAL" clId="{7CE374F6-805E-4894-A86B-69705C18DA3A}" dt="2021-02-23T14:43:13.577" v="1098"/>
            <ac:picMkLst>
              <pc:docMk/>
              <pc:sldMasterMk cId="2360183747" sldId="2147483936"/>
              <pc:sldLayoutMk cId="1860547329" sldId="2147483937"/>
              <ac:picMk id="62" creationId="{00000000-0000-0000-0000-000000000000}"/>
            </ac:picMkLst>
          </pc:picChg>
        </pc:sldLayoutChg>
        <pc:sldLayoutChg chg="modSp">
          <pc:chgData name="SEAN O SHAUGHNESSY - STUDENT" userId="a004033b-e469-4598-a356-e8f21e5794ca" providerId="ADAL" clId="{7CE374F6-805E-4894-A86B-69705C18DA3A}" dt="2021-02-23T14:43:13.577" v="1098"/>
          <pc:sldLayoutMkLst>
            <pc:docMk/>
            <pc:sldMasterMk cId="2360183747" sldId="2147483936"/>
            <pc:sldLayoutMk cId="1576738850" sldId="2147483938"/>
          </pc:sldLayoutMkLst>
          <pc:spChg chg="mod">
            <ac:chgData name="SEAN O SHAUGHNESSY - STUDENT" userId="a004033b-e469-4598-a356-e8f21e5794ca" providerId="ADAL" clId="{7CE374F6-805E-4894-A86B-69705C18DA3A}" dt="2021-02-23T14:43:13.577" v="1098"/>
            <ac:spMkLst>
              <pc:docMk/>
              <pc:sldMasterMk cId="2360183747" sldId="2147483936"/>
              <pc:sldLayoutMk cId="1576738850" sldId="2147483938"/>
              <ac:spMk id="47"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576738850" sldId="2147483938"/>
              <ac:spMk id="48"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576738850" sldId="2147483938"/>
              <ac:spMk id="49"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576738850" sldId="2147483938"/>
              <ac:spMk id="50"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576738850" sldId="2147483938"/>
              <ac:spMk id="51" creationId="{00000000-0000-0000-0000-000000000000}"/>
            </ac:spMkLst>
          </pc:spChg>
        </pc:sldLayoutChg>
        <pc:sldLayoutChg chg="modSp">
          <pc:chgData name="SEAN O SHAUGHNESSY - STUDENT" userId="a004033b-e469-4598-a356-e8f21e5794ca" providerId="ADAL" clId="{7CE374F6-805E-4894-A86B-69705C18DA3A}" dt="2021-02-23T14:43:13.577" v="1098"/>
          <pc:sldLayoutMkLst>
            <pc:docMk/>
            <pc:sldMasterMk cId="2360183747" sldId="2147483936"/>
            <pc:sldLayoutMk cId="404596255" sldId="2147483939"/>
          </pc:sldLayoutMkLst>
          <pc:spChg chg="mod">
            <ac:chgData name="SEAN O SHAUGHNESSY - STUDENT" userId="a004033b-e469-4598-a356-e8f21e5794ca" providerId="ADAL" clId="{7CE374F6-805E-4894-A86B-69705C18DA3A}" dt="2021-02-23T14:43:13.577" v="1098"/>
            <ac:spMkLst>
              <pc:docMk/>
              <pc:sldMasterMk cId="2360183747" sldId="2147483936"/>
              <pc:sldLayoutMk cId="404596255" sldId="2147483939"/>
              <ac:spMk id="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404596255" sldId="2147483939"/>
              <ac:spMk id="3" creationId="{00000000-0000-0000-0000-000000000000}"/>
            </ac:spMkLst>
          </pc:spChg>
        </pc:sldLayoutChg>
        <pc:sldLayoutChg chg="modSp">
          <pc:chgData name="SEAN O SHAUGHNESSY - STUDENT" userId="a004033b-e469-4598-a356-e8f21e5794ca" providerId="ADAL" clId="{7CE374F6-805E-4894-A86B-69705C18DA3A}" dt="2021-02-23T14:43:13.577" v="1098"/>
          <pc:sldLayoutMkLst>
            <pc:docMk/>
            <pc:sldMasterMk cId="2360183747" sldId="2147483936"/>
            <pc:sldLayoutMk cId="1833945072" sldId="2147483940"/>
          </pc:sldLayoutMkLst>
          <pc:spChg chg="mod">
            <ac:chgData name="SEAN O SHAUGHNESSY - STUDENT" userId="a004033b-e469-4598-a356-e8f21e5794ca" providerId="ADAL" clId="{7CE374F6-805E-4894-A86B-69705C18DA3A}" dt="2021-02-23T14:43:13.577" v="1098"/>
            <ac:spMkLst>
              <pc:docMk/>
              <pc:sldMasterMk cId="2360183747" sldId="2147483936"/>
              <pc:sldLayoutMk cId="1833945072" sldId="2147483940"/>
              <ac:spMk id="3"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33945072" sldId="2147483940"/>
              <ac:spMk id="4" creationId="{00000000-0000-0000-0000-000000000000}"/>
            </ac:spMkLst>
          </pc:spChg>
        </pc:sldLayoutChg>
        <pc:sldLayoutChg chg="modSp">
          <pc:chgData name="SEAN O SHAUGHNESSY - STUDENT" userId="a004033b-e469-4598-a356-e8f21e5794ca" providerId="ADAL" clId="{7CE374F6-805E-4894-A86B-69705C18DA3A}" dt="2021-02-23T14:43:13.577" v="1098"/>
          <pc:sldLayoutMkLst>
            <pc:docMk/>
            <pc:sldMasterMk cId="2360183747" sldId="2147483936"/>
            <pc:sldLayoutMk cId="2424382334" sldId="2147483941"/>
          </pc:sldLayoutMkLst>
          <pc:spChg chg="mod">
            <ac:chgData name="SEAN O SHAUGHNESSY - STUDENT" userId="a004033b-e469-4598-a356-e8f21e5794ca" providerId="ADAL" clId="{7CE374F6-805E-4894-A86B-69705C18DA3A}" dt="2021-02-23T14:43:13.577" v="1098"/>
            <ac:spMkLst>
              <pc:docMk/>
              <pc:sldMasterMk cId="2360183747" sldId="2147483936"/>
              <pc:sldLayoutMk cId="2424382334" sldId="2147483941"/>
              <ac:spMk id="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2424382334" sldId="2147483941"/>
              <ac:spMk id="3"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2424382334" sldId="2147483941"/>
              <ac:spMk id="4"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2424382334" sldId="2147483941"/>
              <ac:spMk id="5"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2424382334" sldId="2147483941"/>
              <ac:spMk id="6" creationId="{00000000-0000-0000-0000-000000000000}"/>
            </ac:spMkLst>
          </pc:spChg>
        </pc:sldLayoutChg>
        <pc:sldLayoutChg chg="modSp">
          <pc:chgData name="SEAN O SHAUGHNESSY - STUDENT" userId="a004033b-e469-4598-a356-e8f21e5794ca" providerId="ADAL" clId="{7CE374F6-805E-4894-A86B-69705C18DA3A}" dt="2021-02-23T14:43:13.577" v="1098"/>
          <pc:sldLayoutMkLst>
            <pc:docMk/>
            <pc:sldMasterMk cId="2360183747" sldId="2147483936"/>
            <pc:sldLayoutMk cId="3299360523" sldId="2147483944"/>
          </pc:sldLayoutMkLst>
          <pc:spChg chg="mod">
            <ac:chgData name="SEAN O SHAUGHNESSY - STUDENT" userId="a004033b-e469-4598-a356-e8f21e5794ca" providerId="ADAL" clId="{7CE374F6-805E-4894-A86B-69705C18DA3A}" dt="2021-02-23T14:43:13.577" v="1098"/>
            <ac:spMkLst>
              <pc:docMk/>
              <pc:sldMasterMk cId="2360183747" sldId="2147483936"/>
              <pc:sldLayoutMk cId="3299360523" sldId="2147483944"/>
              <ac:spMk id="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3299360523" sldId="2147483944"/>
              <ac:spMk id="3"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3299360523" sldId="2147483944"/>
              <ac:spMk id="4" creationId="{00000000-0000-0000-0000-000000000000}"/>
            </ac:spMkLst>
          </pc:spChg>
        </pc:sldLayoutChg>
        <pc:sldLayoutChg chg="modSp">
          <pc:chgData name="SEAN O SHAUGHNESSY - STUDENT" userId="a004033b-e469-4598-a356-e8f21e5794ca" providerId="ADAL" clId="{7CE374F6-805E-4894-A86B-69705C18DA3A}" dt="2021-02-23T14:43:13.577" v="1098"/>
          <pc:sldLayoutMkLst>
            <pc:docMk/>
            <pc:sldMasterMk cId="2360183747" sldId="2147483936"/>
            <pc:sldLayoutMk cId="2884436099" sldId="2147483945"/>
          </pc:sldLayoutMkLst>
          <pc:spChg chg="mod">
            <ac:chgData name="SEAN O SHAUGHNESSY - STUDENT" userId="a004033b-e469-4598-a356-e8f21e5794ca" providerId="ADAL" clId="{7CE374F6-805E-4894-A86B-69705C18DA3A}" dt="2021-02-23T14:43:13.577" v="1098"/>
            <ac:spMkLst>
              <pc:docMk/>
              <pc:sldMasterMk cId="2360183747" sldId="2147483936"/>
              <pc:sldLayoutMk cId="2884436099" sldId="2147483945"/>
              <ac:spMk id="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2884436099" sldId="2147483945"/>
              <ac:spMk id="3"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2884436099" sldId="2147483945"/>
              <ac:spMk id="4" creationId="{00000000-0000-0000-0000-000000000000}"/>
            </ac:spMkLst>
          </pc:spChg>
        </pc:sldLayoutChg>
        <pc:sldLayoutChg chg="modSp">
          <pc:chgData name="SEAN O SHAUGHNESSY - STUDENT" userId="a004033b-e469-4598-a356-e8f21e5794ca" providerId="ADAL" clId="{7CE374F6-805E-4894-A86B-69705C18DA3A}" dt="2021-02-23T14:43:13.577" v="1098"/>
          <pc:sldLayoutMkLst>
            <pc:docMk/>
            <pc:sldMasterMk cId="2360183747" sldId="2147483936"/>
            <pc:sldLayoutMk cId="1813348100" sldId="2147483946"/>
          </pc:sldLayoutMkLst>
          <pc:spChg chg="mod">
            <ac:chgData name="SEAN O SHAUGHNESSY - STUDENT" userId="a004033b-e469-4598-a356-e8f21e5794ca" providerId="ADAL" clId="{7CE374F6-805E-4894-A86B-69705C18DA3A}" dt="2021-02-23T14:43:13.577" v="1098"/>
            <ac:spMkLst>
              <pc:docMk/>
              <pc:sldMasterMk cId="2360183747" sldId="2147483936"/>
              <pc:sldLayoutMk cId="1813348100" sldId="2147483946"/>
              <ac:spMk id="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13348100" sldId="2147483946"/>
              <ac:spMk id="3"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13348100" sldId="2147483946"/>
              <ac:spMk id="4" creationId="{00000000-0000-0000-0000-000000000000}"/>
            </ac:spMkLst>
          </pc:spChg>
        </pc:sldLayoutChg>
        <pc:sldLayoutChg chg="modSp">
          <pc:chgData name="SEAN O SHAUGHNESSY - STUDENT" userId="a004033b-e469-4598-a356-e8f21e5794ca" providerId="ADAL" clId="{7CE374F6-805E-4894-A86B-69705C18DA3A}" dt="2021-02-23T14:43:13.577" v="1098"/>
          <pc:sldLayoutMkLst>
            <pc:docMk/>
            <pc:sldMasterMk cId="2360183747" sldId="2147483936"/>
            <pc:sldLayoutMk cId="2502397271" sldId="2147483947"/>
          </pc:sldLayoutMkLst>
          <pc:spChg chg="mod">
            <ac:chgData name="SEAN O SHAUGHNESSY - STUDENT" userId="a004033b-e469-4598-a356-e8f21e5794ca" providerId="ADAL" clId="{7CE374F6-805E-4894-A86B-69705C18DA3A}" dt="2021-02-23T14:43:13.577" v="1098"/>
            <ac:spMkLst>
              <pc:docMk/>
              <pc:sldMasterMk cId="2360183747" sldId="2147483936"/>
              <pc:sldLayoutMk cId="2502397271" sldId="2147483947"/>
              <ac:spMk id="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2502397271" sldId="2147483947"/>
              <ac:spMk id="4" creationId="{00000000-0000-0000-0000-000000000000}"/>
            </ac:spMkLst>
          </pc:spChg>
        </pc:sldLayoutChg>
        <pc:sldLayoutChg chg="modSp">
          <pc:chgData name="SEAN O SHAUGHNESSY - STUDENT" userId="a004033b-e469-4598-a356-e8f21e5794ca" providerId="ADAL" clId="{7CE374F6-805E-4894-A86B-69705C18DA3A}" dt="2021-02-23T14:43:13.577" v="1098"/>
          <pc:sldLayoutMkLst>
            <pc:docMk/>
            <pc:sldMasterMk cId="2360183747" sldId="2147483936"/>
            <pc:sldLayoutMk cId="1682828899" sldId="2147483948"/>
          </pc:sldLayoutMkLst>
          <pc:spChg chg="mod">
            <ac:chgData name="SEAN O SHAUGHNESSY - STUDENT" userId="a004033b-e469-4598-a356-e8f21e5794ca" providerId="ADAL" clId="{7CE374F6-805E-4894-A86B-69705C18DA3A}" dt="2021-02-23T14:43:13.577" v="1098"/>
            <ac:spMkLst>
              <pc:docMk/>
              <pc:sldMasterMk cId="2360183747" sldId="2147483936"/>
              <pc:sldLayoutMk cId="1682828899" sldId="2147483948"/>
              <ac:spMk id="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682828899" sldId="2147483948"/>
              <ac:spMk id="4"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682828899" sldId="2147483948"/>
              <ac:spMk id="1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682828899" sldId="2147483948"/>
              <ac:spMk id="5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682828899" sldId="2147483948"/>
              <ac:spMk id="53" creationId="{00000000-0000-0000-0000-000000000000}"/>
            </ac:spMkLst>
          </pc:spChg>
        </pc:sldLayoutChg>
        <pc:sldLayoutChg chg="modSp">
          <pc:chgData name="SEAN O SHAUGHNESSY - STUDENT" userId="a004033b-e469-4598-a356-e8f21e5794ca" providerId="ADAL" clId="{7CE374F6-805E-4894-A86B-69705C18DA3A}" dt="2021-02-23T14:43:13.577" v="1098"/>
          <pc:sldLayoutMkLst>
            <pc:docMk/>
            <pc:sldMasterMk cId="2360183747" sldId="2147483936"/>
            <pc:sldLayoutMk cId="2034257393" sldId="2147483949"/>
          </pc:sldLayoutMkLst>
          <pc:spChg chg="mod">
            <ac:chgData name="SEAN O SHAUGHNESSY - STUDENT" userId="a004033b-e469-4598-a356-e8f21e5794ca" providerId="ADAL" clId="{7CE374F6-805E-4894-A86B-69705C18DA3A}" dt="2021-02-23T14:43:13.577" v="1098"/>
            <ac:spMkLst>
              <pc:docMk/>
              <pc:sldMasterMk cId="2360183747" sldId="2147483936"/>
              <pc:sldLayoutMk cId="2034257393" sldId="2147483949"/>
              <ac:spMk id="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2034257393" sldId="2147483949"/>
              <ac:spMk id="4" creationId="{00000000-0000-0000-0000-000000000000}"/>
            </ac:spMkLst>
          </pc:spChg>
        </pc:sldLayoutChg>
        <pc:sldLayoutChg chg="modSp">
          <pc:chgData name="SEAN O SHAUGHNESSY - STUDENT" userId="a004033b-e469-4598-a356-e8f21e5794ca" providerId="ADAL" clId="{7CE374F6-805E-4894-A86B-69705C18DA3A}" dt="2021-02-23T14:43:13.577" v="1098"/>
          <pc:sldLayoutMkLst>
            <pc:docMk/>
            <pc:sldMasterMk cId="2360183747" sldId="2147483936"/>
            <pc:sldLayoutMk cId="3022118959" sldId="2147483950"/>
          </pc:sldLayoutMkLst>
          <pc:spChg chg="mod">
            <ac:chgData name="SEAN O SHAUGHNESSY - STUDENT" userId="a004033b-e469-4598-a356-e8f21e5794ca" providerId="ADAL" clId="{7CE374F6-805E-4894-A86B-69705C18DA3A}" dt="2021-02-23T14:43:13.577" v="1098"/>
            <ac:spMkLst>
              <pc:docMk/>
              <pc:sldMasterMk cId="2360183747" sldId="2147483936"/>
              <pc:sldLayoutMk cId="3022118959" sldId="2147483950"/>
              <ac:spMk id="7"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3022118959" sldId="2147483950"/>
              <ac:spMk id="8"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3022118959" sldId="2147483950"/>
              <ac:spMk id="9"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3022118959" sldId="2147483950"/>
              <ac:spMk id="10"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3022118959" sldId="2147483950"/>
              <ac:spMk id="11"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3022118959" sldId="2147483950"/>
              <ac:spMk id="1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3022118959" sldId="2147483950"/>
              <ac:spMk id="15" creationId="{00000000-0000-0000-0000-000000000000}"/>
            </ac:spMkLst>
          </pc:spChg>
        </pc:sldLayoutChg>
        <pc:sldLayoutChg chg="modSp">
          <pc:chgData name="SEAN O SHAUGHNESSY - STUDENT" userId="a004033b-e469-4598-a356-e8f21e5794ca" providerId="ADAL" clId="{7CE374F6-805E-4894-A86B-69705C18DA3A}" dt="2021-02-23T14:43:13.577" v="1098"/>
          <pc:sldLayoutMkLst>
            <pc:docMk/>
            <pc:sldMasterMk cId="2360183747" sldId="2147483936"/>
            <pc:sldLayoutMk cId="1992805453" sldId="2147483951"/>
          </pc:sldLayoutMkLst>
          <pc:spChg chg="mod">
            <ac:chgData name="SEAN O SHAUGHNESSY - STUDENT" userId="a004033b-e469-4598-a356-e8f21e5794ca" providerId="ADAL" clId="{7CE374F6-805E-4894-A86B-69705C18DA3A}" dt="2021-02-23T14:43:13.577" v="1098"/>
            <ac:spMkLst>
              <pc:docMk/>
              <pc:sldMasterMk cId="2360183747" sldId="2147483936"/>
              <pc:sldLayoutMk cId="1992805453" sldId="2147483951"/>
              <ac:spMk id="19"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992805453" sldId="2147483951"/>
              <ac:spMk id="20"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992805453" sldId="2147483951"/>
              <ac:spMk id="21"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992805453" sldId="2147483951"/>
              <ac:spMk id="2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992805453" sldId="2147483951"/>
              <ac:spMk id="23"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992805453" sldId="2147483951"/>
              <ac:spMk id="24"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992805453" sldId="2147483951"/>
              <ac:spMk id="25"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992805453" sldId="2147483951"/>
              <ac:spMk id="26"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992805453" sldId="2147483951"/>
              <ac:spMk id="27"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992805453" sldId="2147483951"/>
              <ac:spMk id="30" creationId="{00000000-0000-0000-0000-000000000000}"/>
            </ac:spMkLst>
          </pc:spChg>
        </pc:sldLayoutChg>
        <pc:sldLayoutChg chg="modSp">
          <pc:chgData name="SEAN O SHAUGHNESSY - STUDENT" userId="a004033b-e469-4598-a356-e8f21e5794ca" providerId="ADAL" clId="{7CE374F6-805E-4894-A86B-69705C18DA3A}" dt="2021-02-23T14:43:13.577" v="1098"/>
          <pc:sldLayoutMkLst>
            <pc:docMk/>
            <pc:sldMasterMk cId="2360183747" sldId="2147483936"/>
            <pc:sldLayoutMk cId="1553903212" sldId="2147483953"/>
          </pc:sldLayoutMkLst>
          <pc:spChg chg="mod">
            <ac:chgData name="SEAN O SHAUGHNESSY - STUDENT" userId="a004033b-e469-4598-a356-e8f21e5794ca" providerId="ADAL" clId="{7CE374F6-805E-4894-A86B-69705C18DA3A}" dt="2021-02-23T14:43:13.577" v="1098"/>
            <ac:spMkLst>
              <pc:docMk/>
              <pc:sldMasterMk cId="2360183747" sldId="2147483936"/>
              <pc:sldLayoutMk cId="1553903212" sldId="2147483953"/>
              <ac:spMk id="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553903212" sldId="2147483953"/>
              <ac:spMk id="3" creationId="{00000000-0000-0000-0000-000000000000}"/>
            </ac:spMkLst>
          </pc:spChg>
        </pc:sldLayoutChg>
      </pc:sldMasterChg>
    </pc:docChg>
  </pc:docChgLst>
  <pc:docChgLst>
    <pc:chgData name="SEAN O SHAUGHNESSY" userId="a004033b-e469-4598-a356-e8f21e5794ca" providerId="ADAL" clId="{01F1FDBB-E548-4689-B6E9-9BB78E81F5C6}"/>
    <pc:docChg chg="undo custSel modSld">
      <pc:chgData name="SEAN O SHAUGHNESSY" userId="a004033b-e469-4598-a356-e8f21e5794ca" providerId="ADAL" clId="{01F1FDBB-E548-4689-B6E9-9BB78E81F5C6}" dt="2021-05-11T12:23:30.873" v="439" actId="1076"/>
      <pc:docMkLst>
        <pc:docMk/>
      </pc:docMkLst>
      <pc:sldChg chg="addSp delSp modSp mod">
        <pc:chgData name="SEAN O SHAUGHNESSY" userId="a004033b-e469-4598-a356-e8f21e5794ca" providerId="ADAL" clId="{01F1FDBB-E548-4689-B6E9-9BB78E81F5C6}" dt="2021-05-11T12:23:30.873" v="439" actId="1076"/>
        <pc:sldMkLst>
          <pc:docMk/>
          <pc:sldMk cId="3380413336" sldId="256"/>
        </pc:sldMkLst>
        <pc:spChg chg="mod">
          <ac:chgData name="SEAN O SHAUGHNESSY" userId="a004033b-e469-4598-a356-e8f21e5794ca" providerId="ADAL" clId="{01F1FDBB-E548-4689-B6E9-9BB78E81F5C6}" dt="2021-05-11T12:23:30.873" v="439" actId="1076"/>
          <ac:spMkLst>
            <pc:docMk/>
            <pc:sldMk cId="3380413336" sldId="256"/>
            <ac:spMk id="6" creationId="{057EABF7-33BE-4AFB-B413-267EBBF2404F}"/>
          </ac:spMkLst>
        </pc:spChg>
        <pc:spChg chg="mod">
          <ac:chgData name="SEAN O SHAUGHNESSY" userId="a004033b-e469-4598-a356-e8f21e5794ca" providerId="ADAL" clId="{01F1FDBB-E548-4689-B6E9-9BB78E81F5C6}" dt="2021-05-11T12:22:46.220" v="429" actId="1076"/>
          <ac:spMkLst>
            <pc:docMk/>
            <pc:sldMk cId="3380413336" sldId="256"/>
            <ac:spMk id="8" creationId="{86FC18A6-5FE3-4D42-882D-D9389E8DD549}"/>
          </ac:spMkLst>
        </pc:spChg>
        <pc:spChg chg="mod">
          <ac:chgData name="SEAN O SHAUGHNESSY" userId="a004033b-e469-4598-a356-e8f21e5794ca" providerId="ADAL" clId="{01F1FDBB-E548-4689-B6E9-9BB78E81F5C6}" dt="2021-05-11T12:18:51.430" v="375" actId="1076"/>
          <ac:spMkLst>
            <pc:docMk/>
            <pc:sldMk cId="3380413336" sldId="256"/>
            <ac:spMk id="13" creationId="{9075E28F-2716-43CE-B6F6-784628DA9E26}"/>
          </ac:spMkLst>
        </pc:spChg>
        <pc:spChg chg="mod">
          <ac:chgData name="SEAN O SHAUGHNESSY" userId="a004033b-e469-4598-a356-e8f21e5794ca" providerId="ADAL" clId="{01F1FDBB-E548-4689-B6E9-9BB78E81F5C6}" dt="2021-04-16T12:17:06.221" v="289" actId="1076"/>
          <ac:spMkLst>
            <pc:docMk/>
            <pc:sldMk cId="3380413336" sldId="256"/>
            <ac:spMk id="15" creationId="{7E7FC5E6-143A-4CBB-9FF7-0C7528F663CE}"/>
          </ac:spMkLst>
        </pc:spChg>
        <pc:spChg chg="add del mod">
          <ac:chgData name="SEAN O SHAUGHNESSY" userId="a004033b-e469-4598-a356-e8f21e5794ca" providerId="ADAL" clId="{01F1FDBB-E548-4689-B6E9-9BB78E81F5C6}" dt="2021-04-13T19:49:05.860" v="70" actId="767"/>
          <ac:spMkLst>
            <pc:docMk/>
            <pc:sldMk cId="3380413336" sldId="256"/>
            <ac:spMk id="18" creationId="{62754213-11A6-4666-A9A5-5E52E2C3FA60}"/>
          </ac:spMkLst>
        </pc:spChg>
        <pc:picChg chg="add del mod modCrop">
          <ac:chgData name="SEAN O SHAUGHNESSY" userId="a004033b-e469-4598-a356-e8f21e5794ca" providerId="ADAL" clId="{01F1FDBB-E548-4689-B6E9-9BB78E81F5C6}" dt="2021-04-13T19:44:43.637" v="44" actId="478"/>
          <ac:picMkLst>
            <pc:docMk/>
            <pc:sldMk cId="3380413336" sldId="256"/>
            <ac:picMk id="4" creationId="{5952E816-FD1B-47B2-B456-A45E2C5AB69E}"/>
          </ac:picMkLst>
        </pc:picChg>
        <pc:picChg chg="add del mod">
          <ac:chgData name="SEAN O SHAUGHNESSY" userId="a004033b-e469-4598-a356-e8f21e5794ca" providerId="ADAL" clId="{01F1FDBB-E548-4689-B6E9-9BB78E81F5C6}" dt="2021-04-13T20:25:46.200" v="183" actId="478"/>
          <ac:picMkLst>
            <pc:docMk/>
            <pc:sldMk cId="3380413336" sldId="256"/>
            <ac:picMk id="4" creationId="{5AC9F2A2-F190-4C32-A2E8-1286A0012D10}"/>
          </ac:picMkLst>
        </pc:picChg>
        <pc:picChg chg="add mod modCrop">
          <ac:chgData name="SEAN O SHAUGHNESSY" userId="a004033b-e469-4598-a356-e8f21e5794ca" providerId="ADAL" clId="{01F1FDBB-E548-4689-B6E9-9BB78E81F5C6}" dt="2021-05-11T12:21:20.218" v="400" actId="1076"/>
          <ac:picMkLst>
            <pc:docMk/>
            <pc:sldMk cId="3380413336" sldId="256"/>
            <ac:picMk id="4" creationId="{6B69DDD4-4176-4029-88B2-3400CD2ABE77}"/>
          </ac:picMkLst>
        </pc:picChg>
        <pc:picChg chg="add del mod">
          <ac:chgData name="SEAN O SHAUGHNESSY" userId="a004033b-e469-4598-a356-e8f21e5794ca" providerId="ADAL" clId="{01F1FDBB-E548-4689-B6E9-9BB78E81F5C6}" dt="2021-05-10T13:34:43.385" v="331" actId="478"/>
          <ac:picMkLst>
            <pc:docMk/>
            <pc:sldMk cId="3380413336" sldId="256"/>
            <ac:picMk id="5" creationId="{37960366-151B-4B2C-9CE4-7EBE52A330AB}"/>
          </ac:picMkLst>
        </pc:picChg>
        <pc:picChg chg="add del mod">
          <ac:chgData name="SEAN O SHAUGHNESSY" userId="a004033b-e469-4598-a356-e8f21e5794ca" providerId="ADAL" clId="{01F1FDBB-E548-4689-B6E9-9BB78E81F5C6}" dt="2021-05-11T12:17:56.312" v="355" actId="478"/>
          <ac:picMkLst>
            <pc:docMk/>
            <pc:sldMk cId="3380413336" sldId="256"/>
            <ac:picMk id="5" creationId="{ABC078F8-7B2A-43F4-BE64-44BFEC37B87E}"/>
          </ac:picMkLst>
        </pc:picChg>
        <pc:picChg chg="add del mod">
          <ac:chgData name="SEAN O SHAUGHNESSY" userId="a004033b-e469-4598-a356-e8f21e5794ca" providerId="ADAL" clId="{01F1FDBB-E548-4689-B6E9-9BB78E81F5C6}" dt="2021-05-10T13:23:35.993" v="315" actId="478"/>
          <ac:picMkLst>
            <pc:docMk/>
            <pc:sldMk cId="3380413336" sldId="256"/>
            <ac:picMk id="9" creationId="{5C8D146C-D026-40AE-B27B-25FE275958DA}"/>
          </ac:picMkLst>
        </pc:picChg>
        <pc:picChg chg="add mod modCrop">
          <ac:chgData name="SEAN O SHAUGHNESSY" userId="a004033b-e469-4598-a356-e8f21e5794ca" providerId="ADAL" clId="{01F1FDBB-E548-4689-B6E9-9BB78E81F5C6}" dt="2021-05-11T12:23:22.601" v="438" actId="1076"/>
          <ac:picMkLst>
            <pc:docMk/>
            <pc:sldMk cId="3380413336" sldId="256"/>
            <ac:picMk id="10" creationId="{571716E6-0F94-4264-98F2-65810B73E1F5}"/>
          </ac:picMkLst>
        </pc:picChg>
        <pc:picChg chg="add del mod">
          <ac:chgData name="SEAN O SHAUGHNESSY" userId="a004033b-e469-4598-a356-e8f21e5794ca" providerId="ADAL" clId="{01F1FDBB-E548-4689-B6E9-9BB78E81F5C6}" dt="2021-04-13T19:45:42.928" v="53" actId="478"/>
          <ac:picMkLst>
            <pc:docMk/>
            <pc:sldMk cId="3380413336" sldId="256"/>
            <ac:picMk id="10" creationId="{E0E094A4-454C-417B-8143-E580B5E1B13D}"/>
          </ac:picMkLst>
        </pc:picChg>
        <pc:picChg chg="add del mod">
          <ac:chgData name="SEAN O SHAUGHNESSY" userId="a004033b-e469-4598-a356-e8f21e5794ca" providerId="ADAL" clId="{01F1FDBB-E548-4689-B6E9-9BB78E81F5C6}" dt="2021-04-13T19:46:00.137" v="56" actId="478"/>
          <ac:picMkLst>
            <pc:docMk/>
            <pc:sldMk cId="3380413336" sldId="256"/>
            <ac:picMk id="11" creationId="{6D357793-6D6D-4765-9081-B29649853713}"/>
          </ac:picMkLst>
        </pc:picChg>
        <pc:picChg chg="add mod">
          <ac:chgData name="SEAN O SHAUGHNESSY" userId="a004033b-e469-4598-a356-e8f21e5794ca" providerId="ADAL" clId="{01F1FDBB-E548-4689-B6E9-9BB78E81F5C6}" dt="2021-05-11T12:18:47.926" v="374" actId="1076"/>
          <ac:picMkLst>
            <pc:docMk/>
            <pc:sldMk cId="3380413336" sldId="256"/>
            <ac:picMk id="11" creationId="{7311FD27-72C0-40D4-B8D4-C4591CCD8433}"/>
          </ac:picMkLst>
        </pc:picChg>
        <pc:picChg chg="add del mod">
          <ac:chgData name="SEAN O SHAUGHNESSY" userId="a004033b-e469-4598-a356-e8f21e5794ca" providerId="ADAL" clId="{01F1FDBB-E548-4689-B6E9-9BB78E81F5C6}" dt="2021-05-11T12:21:05.473" v="396" actId="478"/>
          <ac:picMkLst>
            <pc:docMk/>
            <pc:sldMk cId="3380413336" sldId="256"/>
            <ac:picMk id="14" creationId="{080678A4-7A7C-4F60-A882-F9F18006E070}"/>
          </ac:picMkLst>
        </pc:picChg>
        <pc:picChg chg="del mod">
          <ac:chgData name="SEAN O SHAUGHNESSY" userId="a004033b-e469-4598-a356-e8f21e5794ca" providerId="ADAL" clId="{01F1FDBB-E548-4689-B6E9-9BB78E81F5C6}" dt="2021-05-10T13:22:54.018" v="300" actId="478"/>
          <ac:picMkLst>
            <pc:docMk/>
            <pc:sldMk cId="3380413336" sldId="256"/>
            <ac:picMk id="14" creationId="{742D227A-62F4-40C1-A95B-04B8A8463A43}"/>
          </ac:picMkLst>
        </pc:picChg>
        <pc:picChg chg="add del mod">
          <ac:chgData name="SEAN O SHAUGHNESSY" userId="a004033b-e469-4598-a356-e8f21e5794ca" providerId="ADAL" clId="{01F1FDBB-E548-4689-B6E9-9BB78E81F5C6}" dt="2021-05-11T12:15:24.864" v="343" actId="478"/>
          <ac:picMkLst>
            <pc:docMk/>
            <pc:sldMk cId="3380413336" sldId="256"/>
            <ac:picMk id="16" creationId="{18C2137B-FA17-4C07-BB52-57A41BC0ADA5}"/>
          </ac:picMkLst>
        </pc:picChg>
        <pc:picChg chg="add mod">
          <ac:chgData name="SEAN O SHAUGHNESSY" userId="a004033b-e469-4598-a356-e8f21e5794ca" providerId="ADAL" clId="{01F1FDBB-E548-4689-B6E9-9BB78E81F5C6}" dt="2021-05-11T12:18:27.218" v="370" actId="1076"/>
          <ac:picMkLst>
            <pc:docMk/>
            <pc:sldMk cId="3380413336" sldId="256"/>
            <ac:picMk id="17" creationId="{726D4904-B2E5-40FB-9D78-BAB8634FDDBF}"/>
          </ac:picMkLst>
        </pc:picChg>
        <pc:picChg chg="add del mod">
          <ac:chgData name="SEAN O SHAUGHNESSY" userId="a004033b-e469-4598-a356-e8f21e5794ca" providerId="ADAL" clId="{01F1FDBB-E548-4689-B6E9-9BB78E81F5C6}" dt="2021-05-11T12:05:18.317" v="336" actId="478"/>
          <ac:picMkLst>
            <pc:docMk/>
            <pc:sldMk cId="3380413336" sldId="256"/>
            <ac:picMk id="18" creationId="{C3A11E68-F167-4297-8541-06092C57AE2C}"/>
          </ac:picMkLst>
        </pc:picChg>
        <pc:picChg chg="add mod">
          <ac:chgData name="SEAN O SHAUGHNESSY" userId="a004033b-e469-4598-a356-e8f21e5794ca" providerId="ADAL" clId="{01F1FDBB-E548-4689-B6E9-9BB78E81F5C6}" dt="2021-04-13T20:32:01.070" v="286" actId="1076"/>
          <ac:picMkLst>
            <pc:docMk/>
            <pc:sldMk cId="3380413336" sldId="256"/>
            <ac:picMk id="20" creationId="{1E73D114-80F5-49CD-AC03-9EE403D7C5BE}"/>
          </ac:picMkLst>
        </pc:picChg>
        <pc:picChg chg="add mod">
          <ac:chgData name="SEAN O SHAUGHNESSY" userId="a004033b-e469-4598-a356-e8f21e5794ca" providerId="ADAL" clId="{01F1FDBB-E548-4689-B6E9-9BB78E81F5C6}" dt="2021-04-13T20:31:56.084" v="284" actId="1076"/>
          <ac:picMkLst>
            <pc:docMk/>
            <pc:sldMk cId="3380413336" sldId="256"/>
            <ac:picMk id="22" creationId="{2E104D15-4912-4F8F-BBAC-7CFB1AA8D12F}"/>
          </ac:picMkLst>
        </pc:picChg>
        <pc:picChg chg="add del mod modCrop">
          <ac:chgData name="SEAN O SHAUGHNESSY" userId="a004033b-e469-4598-a356-e8f21e5794ca" providerId="ADAL" clId="{01F1FDBB-E548-4689-B6E9-9BB78E81F5C6}" dt="2021-04-13T20:13:23.576" v="160" actId="478"/>
          <ac:picMkLst>
            <pc:docMk/>
            <pc:sldMk cId="3380413336" sldId="256"/>
            <ac:picMk id="24" creationId="{7CA943BE-14DC-4EF2-9CBA-654A29CB1698}"/>
          </ac:picMkLst>
        </pc:picChg>
        <pc:picChg chg="add del mod">
          <ac:chgData name="SEAN O SHAUGHNESSY" userId="a004033b-e469-4598-a356-e8f21e5794ca" providerId="ADAL" clId="{01F1FDBB-E548-4689-B6E9-9BB78E81F5C6}" dt="2021-04-13T20:25:15.448" v="179" actId="478"/>
          <ac:picMkLst>
            <pc:docMk/>
            <pc:sldMk cId="3380413336" sldId="256"/>
            <ac:picMk id="26" creationId="{2D8CB7E2-8F63-466C-8ED6-18B08C46660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7695CE-28BA-4B3F-BCA9-9165D0C1E606}" type="datetimeFigureOut">
              <a:rPr lang="en-IE" smtClean="0"/>
              <a:t>11/05/2021</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A195AF-AB8E-411F-BE4E-E30D62D7A24D}" type="slidenum">
              <a:rPr lang="en-IE" smtClean="0"/>
              <a:t>‹#›</a:t>
            </a:fld>
            <a:endParaRPr lang="en-IE"/>
          </a:p>
        </p:txBody>
      </p:sp>
    </p:spTree>
    <p:extLst>
      <p:ext uri="{BB962C8B-B14F-4D97-AF65-F5344CB8AC3E}">
        <p14:creationId xmlns:p14="http://schemas.microsoft.com/office/powerpoint/2010/main" val="287629600"/>
      </p:ext>
    </p:extLst>
  </p:cSld>
  <p:clrMap bg1="lt1" tx1="dk1" bg2="lt2" tx2="dk2" accent1="accent1" accent2="accent2" accent3="accent3" accent4="accent4" accent5="accent5" accent6="accent6" hlink="hlink" folHlink="folHlink"/>
  <p:notesStyle>
    <a:lvl1pPr marL="0" algn="l" defTabSz="1075334" rtl="0" eaLnBrk="1" latinLnBrk="0" hangingPunct="1">
      <a:defRPr sz="1411" kern="1200">
        <a:solidFill>
          <a:schemeClr val="tx1"/>
        </a:solidFill>
        <a:latin typeface="+mn-lt"/>
        <a:ea typeface="+mn-ea"/>
        <a:cs typeface="+mn-cs"/>
      </a:defRPr>
    </a:lvl1pPr>
    <a:lvl2pPr marL="537667" algn="l" defTabSz="1075334" rtl="0" eaLnBrk="1" latinLnBrk="0" hangingPunct="1">
      <a:defRPr sz="1411" kern="1200">
        <a:solidFill>
          <a:schemeClr val="tx1"/>
        </a:solidFill>
        <a:latin typeface="+mn-lt"/>
        <a:ea typeface="+mn-ea"/>
        <a:cs typeface="+mn-cs"/>
      </a:defRPr>
    </a:lvl2pPr>
    <a:lvl3pPr marL="1075334" algn="l" defTabSz="1075334" rtl="0" eaLnBrk="1" latinLnBrk="0" hangingPunct="1">
      <a:defRPr sz="1411" kern="1200">
        <a:solidFill>
          <a:schemeClr val="tx1"/>
        </a:solidFill>
        <a:latin typeface="+mn-lt"/>
        <a:ea typeface="+mn-ea"/>
        <a:cs typeface="+mn-cs"/>
      </a:defRPr>
    </a:lvl3pPr>
    <a:lvl4pPr marL="1613002" algn="l" defTabSz="1075334" rtl="0" eaLnBrk="1" latinLnBrk="0" hangingPunct="1">
      <a:defRPr sz="1411" kern="1200">
        <a:solidFill>
          <a:schemeClr val="tx1"/>
        </a:solidFill>
        <a:latin typeface="+mn-lt"/>
        <a:ea typeface="+mn-ea"/>
        <a:cs typeface="+mn-cs"/>
      </a:defRPr>
    </a:lvl4pPr>
    <a:lvl5pPr marL="2150669" algn="l" defTabSz="1075334" rtl="0" eaLnBrk="1" latinLnBrk="0" hangingPunct="1">
      <a:defRPr sz="1411" kern="1200">
        <a:solidFill>
          <a:schemeClr val="tx1"/>
        </a:solidFill>
        <a:latin typeface="+mn-lt"/>
        <a:ea typeface="+mn-ea"/>
        <a:cs typeface="+mn-cs"/>
      </a:defRPr>
    </a:lvl5pPr>
    <a:lvl6pPr marL="2688336" algn="l" defTabSz="1075334" rtl="0" eaLnBrk="1" latinLnBrk="0" hangingPunct="1">
      <a:defRPr sz="1411" kern="1200">
        <a:solidFill>
          <a:schemeClr val="tx1"/>
        </a:solidFill>
        <a:latin typeface="+mn-lt"/>
        <a:ea typeface="+mn-ea"/>
        <a:cs typeface="+mn-cs"/>
      </a:defRPr>
    </a:lvl6pPr>
    <a:lvl7pPr marL="3226003" algn="l" defTabSz="1075334" rtl="0" eaLnBrk="1" latinLnBrk="0" hangingPunct="1">
      <a:defRPr sz="1411" kern="1200">
        <a:solidFill>
          <a:schemeClr val="tx1"/>
        </a:solidFill>
        <a:latin typeface="+mn-lt"/>
        <a:ea typeface="+mn-ea"/>
        <a:cs typeface="+mn-cs"/>
      </a:defRPr>
    </a:lvl7pPr>
    <a:lvl8pPr marL="3763670" algn="l" defTabSz="1075334" rtl="0" eaLnBrk="1" latinLnBrk="0" hangingPunct="1">
      <a:defRPr sz="1411" kern="1200">
        <a:solidFill>
          <a:schemeClr val="tx1"/>
        </a:solidFill>
        <a:latin typeface="+mn-lt"/>
        <a:ea typeface="+mn-ea"/>
        <a:cs typeface="+mn-cs"/>
      </a:defRPr>
    </a:lvl8pPr>
    <a:lvl9pPr marL="4301338" algn="l" defTabSz="1075334" rtl="0" eaLnBrk="1" latinLnBrk="0" hangingPunct="1">
      <a:defRPr sz="141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A3A195AF-AB8E-411F-BE4E-E30D62D7A24D}" type="slidenum">
              <a:rPr lang="en-IE" smtClean="0"/>
              <a:t>1</a:t>
            </a:fld>
            <a:endParaRPr lang="en-IE"/>
          </a:p>
        </p:txBody>
      </p:sp>
    </p:spTree>
    <p:extLst>
      <p:ext uri="{BB962C8B-B14F-4D97-AF65-F5344CB8AC3E}">
        <p14:creationId xmlns:p14="http://schemas.microsoft.com/office/powerpoint/2010/main" val="37474811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17068804" cy="96012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1" y="1"/>
            <a:ext cx="3227071" cy="96012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2626994" y="1571308"/>
            <a:ext cx="12308205" cy="3342640"/>
          </a:xfrm>
        </p:spPr>
        <p:txBody>
          <a:bodyPr anchor="b">
            <a:normAutofit/>
          </a:bodyPr>
          <a:lstStyle>
            <a:lvl1pPr algn="l">
              <a:defRPr sz="6720"/>
            </a:lvl1pPr>
          </a:lstStyle>
          <a:p>
            <a:r>
              <a:rPr lang="en-US"/>
              <a:t>Click to edit Master title style</a:t>
            </a:r>
            <a:endParaRPr lang="en-US" dirty="0"/>
          </a:p>
        </p:txBody>
      </p:sp>
      <p:sp>
        <p:nvSpPr>
          <p:cNvPr id="3" name="Subtitle 2"/>
          <p:cNvSpPr>
            <a:spLocks noGrp="1"/>
          </p:cNvSpPr>
          <p:nvPr>
            <p:ph type="subTitle" idx="1"/>
          </p:nvPr>
        </p:nvSpPr>
        <p:spPr>
          <a:xfrm>
            <a:off x="2626994" y="5042853"/>
            <a:ext cx="12308205" cy="2318067"/>
          </a:xfrm>
        </p:spPr>
        <p:txBody>
          <a:bodyPr>
            <a:normAutofit/>
          </a:bodyPr>
          <a:lstStyle>
            <a:lvl1pPr marL="0" indent="0" algn="l">
              <a:buNone/>
              <a:defRPr sz="2800" cap="all" baseline="0">
                <a:solidFill>
                  <a:schemeClr val="tx2"/>
                </a:solidFill>
              </a:defRPr>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a:t>Click to edit Master subtitle style</a:t>
            </a:r>
            <a:endParaRPr lang="en-US" dirty="0"/>
          </a:p>
        </p:txBody>
      </p:sp>
      <p:sp>
        <p:nvSpPr>
          <p:cNvPr id="4" name="Date Placeholder 3"/>
          <p:cNvSpPr>
            <a:spLocks noGrp="1"/>
          </p:cNvSpPr>
          <p:nvPr>
            <p:ph type="dt" sz="half" idx="10"/>
          </p:nvPr>
        </p:nvSpPr>
        <p:spPr>
          <a:xfrm>
            <a:off x="9908515" y="7574282"/>
            <a:ext cx="3840480" cy="511175"/>
          </a:xfrm>
        </p:spPr>
        <p:txBody>
          <a:bodyPr/>
          <a:lstStyle/>
          <a:p>
            <a:fld id="{53F07E90-D1E2-4AD9-AA15-2531F20A942B}" type="datetimeFigureOut">
              <a:rPr lang="en-IE" smtClean="0"/>
              <a:t>11/05/2021</a:t>
            </a:fld>
            <a:endParaRPr lang="en-IE"/>
          </a:p>
        </p:txBody>
      </p:sp>
      <p:sp>
        <p:nvSpPr>
          <p:cNvPr id="5" name="Footer Placeholder 4"/>
          <p:cNvSpPr>
            <a:spLocks noGrp="1"/>
          </p:cNvSpPr>
          <p:nvPr>
            <p:ph type="ftr" sz="quarter" idx="11"/>
          </p:nvPr>
        </p:nvSpPr>
        <p:spPr>
          <a:xfrm>
            <a:off x="2626994" y="7574282"/>
            <a:ext cx="7174840" cy="511175"/>
          </a:xfrm>
        </p:spPr>
        <p:txBody>
          <a:bodyPr/>
          <a:lstStyle/>
          <a:p>
            <a:endParaRPr lang="en-IE"/>
          </a:p>
        </p:txBody>
      </p:sp>
      <p:sp>
        <p:nvSpPr>
          <p:cNvPr id="6" name="Slide Number Placeholder 5"/>
          <p:cNvSpPr>
            <a:spLocks noGrp="1"/>
          </p:cNvSpPr>
          <p:nvPr>
            <p:ph type="sldNum" sz="quarter" idx="12"/>
          </p:nvPr>
        </p:nvSpPr>
        <p:spPr>
          <a:xfrm>
            <a:off x="13855676" y="7574279"/>
            <a:ext cx="1079525" cy="511175"/>
          </a:xfrm>
        </p:spPr>
        <p:txBody>
          <a:bodyPr/>
          <a:lstStyle/>
          <a:p>
            <a:fld id="{34342B4A-B0A0-430E-B2F0-1BD39F24F383}" type="slidenum">
              <a:rPr lang="en-IE" smtClean="0"/>
              <a:t>‹#›</a:t>
            </a:fld>
            <a:endParaRPr lang="en-IE"/>
          </a:p>
        </p:txBody>
      </p:sp>
    </p:spTree>
    <p:extLst>
      <p:ext uri="{BB962C8B-B14F-4D97-AF65-F5344CB8AC3E}">
        <p14:creationId xmlns:p14="http://schemas.microsoft.com/office/powerpoint/2010/main" val="123975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97975" y="6026530"/>
            <a:ext cx="13877297" cy="1147097"/>
          </a:xfrm>
        </p:spPr>
        <p:txBody>
          <a:bodyPr anchor="b">
            <a:normAutofit/>
          </a:bodyPr>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97975" y="848996"/>
            <a:ext cx="13877296" cy="4619689"/>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448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597910" y="7173628"/>
            <a:ext cx="13875203" cy="955461"/>
          </a:xfrm>
        </p:spPr>
        <p:txBody>
          <a:bodyPr>
            <a:normAutofit/>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53F07E90-D1E2-4AD9-AA15-2531F20A942B}" type="datetimeFigureOut">
              <a:rPr lang="en-IE" smtClean="0"/>
              <a:t>11/05/2021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4342B4A-B0A0-430E-B2F0-1BD39F24F383}" type="slidenum">
              <a:rPr lang="en-IE" smtClean="0"/>
              <a:t>‹#›</a:t>
            </a:fld>
            <a:endParaRPr lang="en-IE"/>
          </a:p>
        </p:txBody>
      </p:sp>
    </p:spTree>
    <p:extLst>
      <p:ext uri="{BB962C8B-B14F-4D97-AF65-F5344CB8AC3E}">
        <p14:creationId xmlns:p14="http://schemas.microsoft.com/office/powerpoint/2010/main" val="22464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598039" y="853440"/>
            <a:ext cx="13868337" cy="4800600"/>
          </a:xfrm>
        </p:spPr>
        <p:txBody>
          <a:bodyPr anchor="ctr">
            <a:normAutofit/>
          </a:bodyPr>
          <a:lstStyle>
            <a:lvl1pPr>
              <a:defRPr sz="5040"/>
            </a:lvl1pPr>
          </a:lstStyle>
          <a:p>
            <a:r>
              <a:rPr lang="en-US"/>
              <a:t>Click to edit Master title style</a:t>
            </a:r>
            <a:endParaRPr lang="en-US" dirty="0"/>
          </a:p>
        </p:txBody>
      </p:sp>
      <p:sp>
        <p:nvSpPr>
          <p:cNvPr id="4" name="Text Placeholder 3"/>
          <p:cNvSpPr>
            <a:spLocks noGrp="1"/>
          </p:cNvSpPr>
          <p:nvPr>
            <p:ph type="body" sz="half" idx="2"/>
          </p:nvPr>
        </p:nvSpPr>
        <p:spPr>
          <a:xfrm>
            <a:off x="1597975" y="6187439"/>
            <a:ext cx="13866243" cy="1920239"/>
          </a:xfrm>
        </p:spPr>
        <p:txBody>
          <a:bodyPr anchor="ctr">
            <a:normAutofit/>
          </a:bodyPr>
          <a:lstStyle>
            <a:lvl1pPr marL="0" indent="0">
              <a:buNone/>
              <a:defRPr sz="252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53F07E90-D1E2-4AD9-AA15-2531F20A942B}" type="datetimeFigureOut">
              <a:rPr lang="en-IE" smtClean="0"/>
              <a:t>11/05/2021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4342B4A-B0A0-430E-B2F0-1BD39F24F383}" type="slidenum">
              <a:rPr lang="en-IE" smtClean="0"/>
              <a:t>‹#›</a:t>
            </a:fld>
            <a:endParaRPr lang="en-IE"/>
          </a:p>
        </p:txBody>
      </p:sp>
    </p:spTree>
    <p:extLst>
      <p:ext uri="{BB962C8B-B14F-4D97-AF65-F5344CB8AC3E}">
        <p14:creationId xmlns:p14="http://schemas.microsoft.com/office/powerpoint/2010/main" val="2452520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24697" y="853439"/>
            <a:ext cx="13023853" cy="3847801"/>
          </a:xfrm>
        </p:spPr>
        <p:txBody>
          <a:bodyPr anchor="ctr">
            <a:normAutofit/>
          </a:bodyPr>
          <a:lstStyle>
            <a:lvl1pPr>
              <a:defRPr sz="5040"/>
            </a:lvl1pPr>
          </a:lstStyle>
          <a:p>
            <a:r>
              <a:rPr lang="en-US"/>
              <a:t>Click to edit Master title style</a:t>
            </a:r>
            <a:endParaRPr lang="en-US" dirty="0"/>
          </a:p>
        </p:txBody>
      </p:sp>
      <p:sp>
        <p:nvSpPr>
          <p:cNvPr id="12" name="Text Placeholder 3"/>
          <p:cNvSpPr>
            <a:spLocks noGrp="1"/>
          </p:cNvSpPr>
          <p:nvPr>
            <p:ph type="body" sz="half" idx="13"/>
          </p:nvPr>
        </p:nvSpPr>
        <p:spPr>
          <a:xfrm>
            <a:off x="2408902" y="4711780"/>
            <a:ext cx="12253219" cy="768555"/>
          </a:xfrm>
        </p:spPr>
        <p:txBody>
          <a:bodyPr anchor="t">
            <a:normAutofit/>
          </a:bodyPr>
          <a:lstStyle>
            <a:lvl1pPr marL="0" indent="0">
              <a:buNone/>
              <a:defRPr sz="196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4" name="Text Placeholder 3"/>
          <p:cNvSpPr>
            <a:spLocks noGrp="1"/>
          </p:cNvSpPr>
          <p:nvPr>
            <p:ph type="body" sz="half" idx="2"/>
          </p:nvPr>
        </p:nvSpPr>
        <p:spPr>
          <a:xfrm>
            <a:off x="1597975" y="6033887"/>
            <a:ext cx="13868403" cy="2085294"/>
          </a:xfrm>
        </p:spPr>
        <p:txBody>
          <a:bodyPr anchor="ctr">
            <a:normAutofit/>
          </a:bodyPr>
          <a:lstStyle>
            <a:lvl1pPr marL="0" indent="0">
              <a:buNone/>
              <a:defRPr sz="252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53F07E90-D1E2-4AD9-AA15-2531F20A942B}" type="datetimeFigureOut">
              <a:rPr lang="en-IE" smtClean="0"/>
              <a:t>11/05/2021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4342B4A-B0A0-430E-B2F0-1BD39F24F383}" type="slidenum">
              <a:rPr lang="en-IE" smtClean="0"/>
              <a:t>‹#›</a:t>
            </a:fld>
            <a:endParaRPr lang="en-IE"/>
          </a:p>
        </p:txBody>
      </p:sp>
      <p:sp>
        <p:nvSpPr>
          <p:cNvPr id="60" name="TextBox 59"/>
          <p:cNvSpPr txBox="1"/>
          <p:nvPr/>
        </p:nvSpPr>
        <p:spPr>
          <a:xfrm>
            <a:off x="1264917" y="1025352"/>
            <a:ext cx="853440" cy="818686"/>
          </a:xfrm>
          <a:prstGeom prst="rect">
            <a:avLst/>
          </a:prstGeom>
        </p:spPr>
        <p:txBody>
          <a:bodyPr vert="horz" lIns="128016" tIns="64008" rIns="128016" bIns="640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1200" dirty="0">
                <a:solidFill>
                  <a:schemeClr val="tx1"/>
                </a:solidFill>
                <a:effectLst/>
              </a:rPr>
              <a:t>“</a:t>
            </a:r>
          </a:p>
        </p:txBody>
      </p:sp>
      <p:sp>
        <p:nvSpPr>
          <p:cNvPr id="61" name="TextBox 60"/>
          <p:cNvSpPr txBox="1"/>
          <p:nvPr/>
        </p:nvSpPr>
        <p:spPr>
          <a:xfrm>
            <a:off x="14752318" y="3870961"/>
            <a:ext cx="853440" cy="818686"/>
          </a:xfrm>
          <a:prstGeom prst="rect">
            <a:avLst/>
          </a:prstGeom>
        </p:spPr>
        <p:txBody>
          <a:bodyPr vert="horz" lIns="128016" tIns="64008" rIns="128016" bIns="640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1200" dirty="0">
                <a:solidFill>
                  <a:schemeClr val="tx1"/>
                </a:solidFill>
                <a:effectLst/>
              </a:rPr>
              <a:t>”</a:t>
            </a:r>
          </a:p>
        </p:txBody>
      </p:sp>
    </p:spTree>
    <p:extLst>
      <p:ext uri="{BB962C8B-B14F-4D97-AF65-F5344CB8AC3E}">
        <p14:creationId xmlns:p14="http://schemas.microsoft.com/office/powerpoint/2010/main" val="3745416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597975" y="2987658"/>
            <a:ext cx="13868401" cy="3516569"/>
          </a:xfrm>
        </p:spPr>
        <p:txBody>
          <a:bodyPr anchor="b">
            <a:normAutofit/>
          </a:bodyPr>
          <a:lstStyle>
            <a:lvl1pPr>
              <a:defRPr sz="5040"/>
            </a:lvl1pPr>
          </a:lstStyle>
          <a:p>
            <a:r>
              <a:rPr lang="en-US"/>
              <a:t>Click to edit Master title style</a:t>
            </a:r>
            <a:endParaRPr lang="en-US" dirty="0"/>
          </a:p>
        </p:txBody>
      </p:sp>
      <p:sp>
        <p:nvSpPr>
          <p:cNvPr id="4" name="Text Placeholder 3"/>
          <p:cNvSpPr>
            <a:spLocks noGrp="1"/>
          </p:cNvSpPr>
          <p:nvPr>
            <p:ph type="body" sz="half" idx="2"/>
          </p:nvPr>
        </p:nvSpPr>
        <p:spPr>
          <a:xfrm>
            <a:off x="1597910" y="6520717"/>
            <a:ext cx="13866307" cy="1596902"/>
          </a:xfrm>
        </p:spPr>
        <p:txBody>
          <a:bodyPr anchor="t">
            <a:normAutofit/>
          </a:bodyPr>
          <a:lstStyle>
            <a:lvl1pPr marL="0" indent="0">
              <a:buNone/>
              <a:defRPr sz="252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53F07E90-D1E2-4AD9-AA15-2531F20A942B}" type="datetimeFigureOut">
              <a:rPr lang="en-IE" smtClean="0"/>
              <a:t>11/05/2021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4342B4A-B0A0-430E-B2F0-1BD39F24F383}" type="slidenum">
              <a:rPr lang="en-IE" smtClean="0"/>
              <a:t>‹#›</a:t>
            </a:fld>
            <a:endParaRPr lang="en-IE"/>
          </a:p>
        </p:txBody>
      </p:sp>
    </p:spTree>
    <p:extLst>
      <p:ext uri="{BB962C8B-B14F-4D97-AF65-F5344CB8AC3E}">
        <p14:creationId xmlns:p14="http://schemas.microsoft.com/office/powerpoint/2010/main" val="3267735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597978" y="853440"/>
            <a:ext cx="13868397" cy="2667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597975" y="3744248"/>
            <a:ext cx="4475659" cy="960120"/>
          </a:xfrm>
        </p:spPr>
        <p:txBody>
          <a:bodyPr anchor="b">
            <a:noAutofit/>
          </a:bodyPr>
          <a:lstStyle>
            <a:lvl1pPr marL="0" indent="0">
              <a:lnSpc>
                <a:spcPct val="90000"/>
              </a:lnSpc>
              <a:buNone/>
              <a:defRPr sz="3360" b="0" cap="all" baseline="0">
                <a:solidFill>
                  <a:schemeClr val="tx1"/>
                </a:solidFill>
              </a:defRPr>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8" name="Text Placeholder 3"/>
          <p:cNvSpPr>
            <a:spLocks noGrp="1"/>
          </p:cNvSpPr>
          <p:nvPr>
            <p:ph type="body" sz="half" idx="15"/>
          </p:nvPr>
        </p:nvSpPr>
        <p:spPr>
          <a:xfrm>
            <a:off x="1579086" y="4704368"/>
            <a:ext cx="4492229" cy="3403310"/>
          </a:xfrm>
        </p:spPr>
        <p:txBody>
          <a:bodyPr anchor="t">
            <a:normAutofit/>
          </a:bodyPr>
          <a:lstStyle>
            <a:lvl1pPr marL="0" indent="0">
              <a:buNone/>
              <a:defRPr sz="196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sp>
        <p:nvSpPr>
          <p:cNvPr id="9" name="Text Placeholder 4"/>
          <p:cNvSpPr>
            <a:spLocks noGrp="1"/>
          </p:cNvSpPr>
          <p:nvPr>
            <p:ph type="body" sz="quarter" idx="3"/>
          </p:nvPr>
        </p:nvSpPr>
        <p:spPr>
          <a:xfrm>
            <a:off x="6320673" y="3748689"/>
            <a:ext cx="4458139" cy="960120"/>
          </a:xfrm>
        </p:spPr>
        <p:txBody>
          <a:bodyPr anchor="b">
            <a:noAutofit/>
          </a:bodyPr>
          <a:lstStyle>
            <a:lvl1pPr marL="0" indent="0">
              <a:lnSpc>
                <a:spcPct val="90000"/>
              </a:lnSpc>
              <a:buNone/>
              <a:defRPr sz="3360" b="0" cap="all" baseline="0">
                <a:solidFill>
                  <a:schemeClr val="tx1"/>
                </a:solidFill>
              </a:defRPr>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10" name="Text Placeholder 3"/>
          <p:cNvSpPr>
            <a:spLocks noGrp="1"/>
          </p:cNvSpPr>
          <p:nvPr>
            <p:ph type="body" sz="half" idx="16"/>
          </p:nvPr>
        </p:nvSpPr>
        <p:spPr>
          <a:xfrm>
            <a:off x="6305898" y="4708809"/>
            <a:ext cx="4474162" cy="3403310"/>
          </a:xfrm>
        </p:spPr>
        <p:txBody>
          <a:bodyPr anchor="t">
            <a:normAutofit/>
          </a:bodyPr>
          <a:lstStyle>
            <a:lvl1pPr marL="0" indent="0">
              <a:buNone/>
              <a:defRPr sz="196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sp>
        <p:nvSpPr>
          <p:cNvPr id="11" name="Text Placeholder 4"/>
          <p:cNvSpPr>
            <a:spLocks noGrp="1"/>
          </p:cNvSpPr>
          <p:nvPr>
            <p:ph type="body" sz="quarter" idx="13"/>
          </p:nvPr>
        </p:nvSpPr>
        <p:spPr>
          <a:xfrm>
            <a:off x="10993419" y="3744248"/>
            <a:ext cx="4472955" cy="960120"/>
          </a:xfrm>
        </p:spPr>
        <p:txBody>
          <a:bodyPr anchor="b">
            <a:noAutofit/>
          </a:bodyPr>
          <a:lstStyle>
            <a:lvl1pPr marL="0" indent="0">
              <a:lnSpc>
                <a:spcPct val="90000"/>
              </a:lnSpc>
              <a:buNone/>
              <a:defRPr sz="3360" b="0" cap="all" baseline="0">
                <a:solidFill>
                  <a:schemeClr val="tx1"/>
                </a:solidFill>
              </a:defRPr>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12" name="Text Placeholder 3"/>
          <p:cNvSpPr>
            <a:spLocks noGrp="1"/>
          </p:cNvSpPr>
          <p:nvPr>
            <p:ph type="body" sz="half" idx="17"/>
          </p:nvPr>
        </p:nvSpPr>
        <p:spPr>
          <a:xfrm>
            <a:off x="10993419" y="4704368"/>
            <a:ext cx="4472955" cy="3403310"/>
          </a:xfrm>
        </p:spPr>
        <p:txBody>
          <a:bodyPr anchor="t">
            <a:normAutofit/>
          </a:bodyPr>
          <a:lstStyle>
            <a:lvl1pPr marL="0" indent="0">
              <a:buNone/>
              <a:defRPr sz="196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sp>
        <p:nvSpPr>
          <p:cNvPr id="3" name="Date Placeholder 2"/>
          <p:cNvSpPr>
            <a:spLocks noGrp="1"/>
          </p:cNvSpPr>
          <p:nvPr>
            <p:ph type="dt" sz="half" idx="10"/>
          </p:nvPr>
        </p:nvSpPr>
        <p:spPr/>
        <p:txBody>
          <a:bodyPr/>
          <a:lstStyle/>
          <a:p>
            <a:fld id="{53F07E90-D1E2-4AD9-AA15-2531F20A942B}" type="datetimeFigureOut">
              <a:rPr lang="en-IE" smtClean="0"/>
              <a:t>11/05/2021</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34342B4A-B0A0-430E-B2F0-1BD39F24F383}" type="slidenum">
              <a:rPr lang="en-IE" smtClean="0"/>
              <a:t>‹#›</a:t>
            </a:fld>
            <a:endParaRPr lang="en-IE"/>
          </a:p>
        </p:txBody>
      </p:sp>
    </p:spTree>
    <p:extLst>
      <p:ext uri="{BB962C8B-B14F-4D97-AF65-F5344CB8AC3E}">
        <p14:creationId xmlns:p14="http://schemas.microsoft.com/office/powerpoint/2010/main" val="2461086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597976" y="853440"/>
            <a:ext cx="13868399" cy="2667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597978" y="6166434"/>
            <a:ext cx="4473336" cy="806767"/>
          </a:xfrm>
        </p:spPr>
        <p:txBody>
          <a:bodyPr anchor="b">
            <a:noAutofit/>
          </a:bodyPr>
          <a:lstStyle>
            <a:lvl1pPr marL="0" indent="0">
              <a:lnSpc>
                <a:spcPct val="90000"/>
              </a:lnSpc>
              <a:buNone/>
              <a:defRPr sz="2800" b="0" cap="all" baseline="0">
                <a:solidFill>
                  <a:schemeClr val="tx1"/>
                </a:solidFill>
              </a:defRPr>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20" name="Picture Placeholder 2"/>
          <p:cNvSpPr>
            <a:spLocks noGrp="1" noChangeAspect="1"/>
          </p:cNvSpPr>
          <p:nvPr>
            <p:ph type="pic" idx="15"/>
          </p:nvPr>
        </p:nvSpPr>
        <p:spPr>
          <a:xfrm>
            <a:off x="1597978" y="3733797"/>
            <a:ext cx="4473336" cy="21336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597978" y="6973202"/>
            <a:ext cx="4473336" cy="1144980"/>
          </a:xfrm>
        </p:spPr>
        <p:txBody>
          <a:bodyPr anchor="t">
            <a:normAutofit/>
          </a:bodyPr>
          <a:lstStyle>
            <a:lvl1pPr marL="0" indent="0">
              <a:buNone/>
              <a:defRPr sz="196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sp>
        <p:nvSpPr>
          <p:cNvPr id="22" name="Text Placeholder 4"/>
          <p:cNvSpPr>
            <a:spLocks noGrp="1"/>
          </p:cNvSpPr>
          <p:nvPr>
            <p:ph type="body" sz="quarter" idx="3"/>
          </p:nvPr>
        </p:nvSpPr>
        <p:spPr>
          <a:xfrm>
            <a:off x="6284674" y="6166434"/>
            <a:ext cx="4480560" cy="806767"/>
          </a:xfrm>
        </p:spPr>
        <p:txBody>
          <a:bodyPr anchor="b">
            <a:noAutofit/>
          </a:bodyPr>
          <a:lstStyle>
            <a:lvl1pPr marL="0" indent="0">
              <a:lnSpc>
                <a:spcPct val="90000"/>
              </a:lnSpc>
              <a:buNone/>
              <a:defRPr sz="2800" b="0" cap="all" baseline="0">
                <a:solidFill>
                  <a:schemeClr val="tx1"/>
                </a:solidFill>
              </a:defRPr>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23" name="Picture Placeholder 2"/>
          <p:cNvSpPr>
            <a:spLocks noGrp="1" noChangeAspect="1"/>
          </p:cNvSpPr>
          <p:nvPr>
            <p:ph type="pic" idx="21"/>
          </p:nvPr>
        </p:nvSpPr>
        <p:spPr>
          <a:xfrm>
            <a:off x="6284674" y="3733797"/>
            <a:ext cx="4478516" cy="21336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6282630" y="6973200"/>
            <a:ext cx="4480560" cy="1134479"/>
          </a:xfrm>
        </p:spPr>
        <p:txBody>
          <a:bodyPr anchor="t">
            <a:normAutofit/>
          </a:bodyPr>
          <a:lstStyle>
            <a:lvl1pPr marL="0" indent="0">
              <a:buNone/>
              <a:defRPr sz="196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sp>
        <p:nvSpPr>
          <p:cNvPr id="25" name="Text Placeholder 4"/>
          <p:cNvSpPr>
            <a:spLocks noGrp="1"/>
          </p:cNvSpPr>
          <p:nvPr>
            <p:ph type="body" sz="quarter" idx="13"/>
          </p:nvPr>
        </p:nvSpPr>
        <p:spPr>
          <a:xfrm>
            <a:off x="10993595" y="6166433"/>
            <a:ext cx="4467037" cy="806767"/>
          </a:xfrm>
        </p:spPr>
        <p:txBody>
          <a:bodyPr anchor="b">
            <a:noAutofit/>
          </a:bodyPr>
          <a:lstStyle>
            <a:lvl1pPr marL="0" indent="0">
              <a:lnSpc>
                <a:spcPct val="90000"/>
              </a:lnSpc>
              <a:buNone/>
              <a:defRPr sz="2800" b="0" cap="all" baseline="0">
                <a:solidFill>
                  <a:schemeClr val="tx1"/>
                </a:solidFill>
              </a:defRPr>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26" name="Picture Placeholder 2"/>
          <p:cNvSpPr>
            <a:spLocks noGrp="1" noChangeAspect="1"/>
          </p:cNvSpPr>
          <p:nvPr>
            <p:ph type="pic" idx="22"/>
          </p:nvPr>
        </p:nvSpPr>
        <p:spPr>
          <a:xfrm>
            <a:off x="10993419" y="3733797"/>
            <a:ext cx="4472957" cy="21336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10993419" y="6973196"/>
            <a:ext cx="4472955" cy="1134483"/>
          </a:xfrm>
        </p:spPr>
        <p:txBody>
          <a:bodyPr anchor="t">
            <a:normAutofit/>
          </a:bodyPr>
          <a:lstStyle>
            <a:lvl1pPr marL="0" indent="0">
              <a:buNone/>
              <a:defRPr sz="196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sp>
        <p:nvSpPr>
          <p:cNvPr id="3" name="Date Placeholder 2"/>
          <p:cNvSpPr>
            <a:spLocks noGrp="1"/>
          </p:cNvSpPr>
          <p:nvPr>
            <p:ph type="dt" sz="half" idx="10"/>
          </p:nvPr>
        </p:nvSpPr>
        <p:spPr/>
        <p:txBody>
          <a:bodyPr/>
          <a:lstStyle/>
          <a:p>
            <a:fld id="{53F07E90-D1E2-4AD9-AA15-2531F20A942B}" type="datetimeFigureOut">
              <a:rPr lang="en-IE" smtClean="0"/>
              <a:t>11/05/2021</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34342B4A-B0A0-430E-B2F0-1BD39F24F383}" type="slidenum">
              <a:rPr lang="en-IE" smtClean="0"/>
              <a:t>‹#›</a:t>
            </a:fld>
            <a:endParaRPr lang="en-IE"/>
          </a:p>
        </p:txBody>
      </p:sp>
    </p:spTree>
    <p:extLst>
      <p:ext uri="{BB962C8B-B14F-4D97-AF65-F5344CB8AC3E}">
        <p14:creationId xmlns:p14="http://schemas.microsoft.com/office/powerpoint/2010/main" val="2832005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07E90-D1E2-4AD9-AA15-2531F20A942B}" type="datetimeFigureOut">
              <a:rPr lang="en-IE" smtClean="0"/>
              <a:t>11/05/2021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4342B4A-B0A0-430E-B2F0-1BD39F24F383}" type="slidenum">
              <a:rPr lang="en-IE" smtClean="0"/>
              <a:t>‹#›</a:t>
            </a:fld>
            <a:endParaRPr lang="en-IE"/>
          </a:p>
        </p:txBody>
      </p:sp>
    </p:spTree>
    <p:extLst>
      <p:ext uri="{BB962C8B-B14F-4D97-AF65-F5344CB8AC3E}">
        <p14:creationId xmlns:p14="http://schemas.microsoft.com/office/powerpoint/2010/main" val="3745539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659361" y="853440"/>
            <a:ext cx="2807015" cy="725424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97974" y="853440"/>
            <a:ext cx="10848026" cy="72542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07E90-D1E2-4AD9-AA15-2531F20A942B}" type="datetimeFigureOut">
              <a:rPr lang="en-IE" smtClean="0"/>
              <a:t>11/05/2021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4342B4A-B0A0-430E-B2F0-1BD39F24F383}" type="slidenum">
              <a:rPr lang="en-IE" smtClean="0"/>
              <a:t>‹#›</a:t>
            </a:fld>
            <a:endParaRPr lang="en-IE"/>
          </a:p>
        </p:txBody>
      </p:sp>
    </p:spTree>
    <p:extLst>
      <p:ext uri="{BB962C8B-B14F-4D97-AF65-F5344CB8AC3E}">
        <p14:creationId xmlns:p14="http://schemas.microsoft.com/office/powerpoint/2010/main" val="3410236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07E90-D1E2-4AD9-AA15-2531F20A942B}" type="datetimeFigureOut">
              <a:rPr lang="en-IE" smtClean="0"/>
              <a:t>11/05/2021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4342B4A-B0A0-430E-B2F0-1BD39F24F383}" type="slidenum">
              <a:rPr lang="en-IE" smtClean="0"/>
              <a:t>‹#›</a:t>
            </a:fld>
            <a:endParaRPr lang="en-IE"/>
          </a:p>
        </p:txBody>
      </p:sp>
    </p:spTree>
    <p:extLst>
      <p:ext uri="{BB962C8B-B14F-4D97-AF65-F5344CB8AC3E}">
        <p14:creationId xmlns:p14="http://schemas.microsoft.com/office/powerpoint/2010/main" val="1930266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97975" y="1986917"/>
            <a:ext cx="13868400" cy="3993832"/>
          </a:xfrm>
        </p:spPr>
        <p:txBody>
          <a:bodyPr anchor="b">
            <a:normAutofit/>
          </a:bodyPr>
          <a:lstStyle>
            <a:lvl1pPr>
              <a:defRPr sz="5040"/>
            </a:lvl1pPr>
          </a:lstStyle>
          <a:p>
            <a:r>
              <a:rPr lang="en-US"/>
              <a:t>Click to edit Master title style</a:t>
            </a:r>
            <a:endParaRPr lang="en-US" dirty="0"/>
          </a:p>
        </p:txBody>
      </p:sp>
      <p:sp>
        <p:nvSpPr>
          <p:cNvPr id="3" name="Text Placeholder 2"/>
          <p:cNvSpPr>
            <a:spLocks noGrp="1"/>
          </p:cNvSpPr>
          <p:nvPr>
            <p:ph type="body" idx="1"/>
          </p:nvPr>
        </p:nvSpPr>
        <p:spPr>
          <a:xfrm>
            <a:off x="1597975" y="6194107"/>
            <a:ext cx="13868400" cy="1924686"/>
          </a:xfrm>
        </p:spPr>
        <p:txBody>
          <a:bodyPr>
            <a:normAutofit/>
          </a:bodyPr>
          <a:lstStyle>
            <a:lvl1pPr marL="0" indent="0">
              <a:buNone/>
              <a:defRPr sz="2520" cap="all" baseline="0">
                <a:solidFill>
                  <a:schemeClr val="tx1">
                    <a:tint val="75000"/>
                  </a:schemeClr>
                </a:solidFill>
              </a:defRPr>
            </a:lvl1pPr>
            <a:lvl2pPr marL="640080" indent="0">
              <a:buNone/>
              <a:defRPr sz="252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07E90-D1E2-4AD9-AA15-2531F20A942B}" type="datetimeFigureOut">
              <a:rPr lang="en-IE" smtClean="0"/>
              <a:t>11/05/2021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4342B4A-B0A0-430E-B2F0-1BD39F24F383}" type="slidenum">
              <a:rPr lang="en-IE" smtClean="0"/>
              <a:t>‹#›</a:t>
            </a:fld>
            <a:endParaRPr lang="en-IE"/>
          </a:p>
        </p:txBody>
      </p:sp>
    </p:spTree>
    <p:extLst>
      <p:ext uri="{BB962C8B-B14F-4D97-AF65-F5344CB8AC3E}">
        <p14:creationId xmlns:p14="http://schemas.microsoft.com/office/powerpoint/2010/main" val="35726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97975" y="3149280"/>
            <a:ext cx="6829745" cy="495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641081" y="3149280"/>
            <a:ext cx="6825295" cy="495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F07E90-D1E2-4AD9-AA15-2531F20A942B}" type="datetimeFigureOut">
              <a:rPr lang="en-IE" smtClean="0"/>
              <a:t>11/05/2021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4342B4A-B0A0-430E-B2F0-1BD39F24F383}" type="slidenum">
              <a:rPr lang="en-IE" smtClean="0"/>
              <a:t>‹#›</a:t>
            </a:fld>
            <a:endParaRPr lang="en-IE"/>
          </a:p>
        </p:txBody>
      </p:sp>
    </p:spTree>
    <p:extLst>
      <p:ext uri="{BB962C8B-B14F-4D97-AF65-F5344CB8AC3E}">
        <p14:creationId xmlns:p14="http://schemas.microsoft.com/office/powerpoint/2010/main" val="2586434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97975" y="866777"/>
            <a:ext cx="13868400" cy="206914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918027" y="3149280"/>
            <a:ext cx="6509696" cy="1153477"/>
          </a:xfrm>
        </p:spPr>
        <p:txBody>
          <a:bodyPr anchor="b"/>
          <a:lstStyle>
            <a:lvl1pPr marL="0" indent="0">
              <a:lnSpc>
                <a:spcPct val="90000"/>
              </a:lnSpc>
              <a:buNone/>
              <a:defRPr sz="3360" b="0" cap="all" baseline="0">
                <a:solidFill>
                  <a:schemeClr val="tx1"/>
                </a:solidFill>
              </a:defRPr>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1597975" y="4302757"/>
            <a:ext cx="6829747" cy="3804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961131" y="3149279"/>
            <a:ext cx="6505243" cy="1153477"/>
          </a:xfrm>
        </p:spPr>
        <p:txBody>
          <a:bodyPr anchor="b"/>
          <a:lstStyle>
            <a:lvl1pPr marL="0" indent="0">
              <a:lnSpc>
                <a:spcPct val="90000"/>
              </a:lnSpc>
              <a:buNone/>
              <a:defRPr sz="3360" b="0" cap="all" baseline="0">
                <a:solidFill>
                  <a:schemeClr val="tx1"/>
                </a:solidFill>
              </a:defRPr>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8641080" y="4302757"/>
            <a:ext cx="6825294" cy="3804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F07E90-D1E2-4AD9-AA15-2531F20A942B}" type="datetimeFigureOut">
              <a:rPr lang="en-IE" smtClean="0"/>
              <a:t>11/05/2021</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34342B4A-B0A0-430E-B2F0-1BD39F24F383}" type="slidenum">
              <a:rPr lang="en-IE" smtClean="0"/>
              <a:t>‹#›</a:t>
            </a:fld>
            <a:endParaRPr lang="en-IE"/>
          </a:p>
        </p:txBody>
      </p:sp>
    </p:spTree>
    <p:extLst>
      <p:ext uri="{BB962C8B-B14F-4D97-AF65-F5344CB8AC3E}">
        <p14:creationId xmlns:p14="http://schemas.microsoft.com/office/powerpoint/2010/main" val="2770585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F07E90-D1E2-4AD9-AA15-2531F20A942B}" type="datetimeFigureOut">
              <a:rPr lang="en-IE" smtClean="0"/>
              <a:t>11/05/2021</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34342B4A-B0A0-430E-B2F0-1BD39F24F383}" type="slidenum">
              <a:rPr lang="en-IE" smtClean="0"/>
              <a:t>‹#›</a:t>
            </a:fld>
            <a:endParaRPr lang="en-IE"/>
          </a:p>
        </p:txBody>
      </p:sp>
    </p:spTree>
    <p:extLst>
      <p:ext uri="{BB962C8B-B14F-4D97-AF65-F5344CB8AC3E}">
        <p14:creationId xmlns:p14="http://schemas.microsoft.com/office/powerpoint/2010/main" val="1802775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F07E90-D1E2-4AD9-AA15-2531F20A942B}" type="datetimeFigureOut">
              <a:rPr lang="en-IE" smtClean="0"/>
              <a:t>11/05/2021</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34342B4A-B0A0-430E-B2F0-1BD39F24F383}" type="slidenum">
              <a:rPr lang="en-IE" smtClean="0"/>
              <a:t>‹#›</a:t>
            </a:fld>
            <a:endParaRPr lang="en-IE"/>
          </a:p>
        </p:txBody>
      </p:sp>
    </p:spTree>
    <p:extLst>
      <p:ext uri="{BB962C8B-B14F-4D97-AF65-F5344CB8AC3E}">
        <p14:creationId xmlns:p14="http://schemas.microsoft.com/office/powerpoint/2010/main" val="344507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05388" y="853441"/>
            <a:ext cx="5398452" cy="2295838"/>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7218681" y="829732"/>
            <a:ext cx="8247693" cy="727794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05388" y="3149280"/>
            <a:ext cx="5398452" cy="4958400"/>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53F07E90-D1E2-4AD9-AA15-2531F20A942B}" type="datetimeFigureOut">
              <a:rPr lang="en-IE" smtClean="0"/>
              <a:t>11/05/2021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4342B4A-B0A0-430E-B2F0-1BD39F24F383}" type="slidenum">
              <a:rPr lang="en-IE" smtClean="0"/>
              <a:t>‹#›</a:t>
            </a:fld>
            <a:endParaRPr lang="en-IE"/>
          </a:p>
        </p:txBody>
      </p:sp>
    </p:spTree>
    <p:extLst>
      <p:ext uri="{BB962C8B-B14F-4D97-AF65-F5344CB8AC3E}">
        <p14:creationId xmlns:p14="http://schemas.microsoft.com/office/powerpoint/2010/main" val="228197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97978" y="853440"/>
            <a:ext cx="8308311" cy="229584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33009" y="853442"/>
            <a:ext cx="5133366" cy="725423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1597975" y="3149280"/>
            <a:ext cx="8308315" cy="4958400"/>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53F07E90-D1E2-4AD9-AA15-2531F20A942B}" type="datetimeFigureOut">
              <a:rPr lang="en-IE" smtClean="0"/>
              <a:t>11/05/2021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4342B4A-B0A0-430E-B2F0-1BD39F24F383}" type="slidenum">
              <a:rPr lang="en-IE" smtClean="0"/>
              <a:t>‹#›</a:t>
            </a:fld>
            <a:endParaRPr lang="en-IE"/>
          </a:p>
        </p:txBody>
      </p:sp>
    </p:spTree>
    <p:extLst>
      <p:ext uri="{BB962C8B-B14F-4D97-AF65-F5344CB8AC3E}">
        <p14:creationId xmlns:p14="http://schemas.microsoft.com/office/powerpoint/2010/main" val="2402860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1" y="-1"/>
            <a:ext cx="17068804" cy="96012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20003" y="1"/>
            <a:ext cx="16875443" cy="96012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597978" y="865925"/>
            <a:ext cx="13868397" cy="206999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597977" y="3149282"/>
            <a:ext cx="13868399" cy="4958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39689" y="8236587"/>
            <a:ext cx="3840480" cy="511175"/>
          </a:xfrm>
          <a:prstGeom prst="rect">
            <a:avLst/>
          </a:prstGeom>
        </p:spPr>
        <p:txBody>
          <a:bodyPr vert="horz" lIns="91440" tIns="45720" rIns="91440" bIns="45720" rtlCol="0" anchor="ctr"/>
          <a:lstStyle>
            <a:lvl1pPr algn="r">
              <a:defRPr sz="1470">
                <a:solidFill>
                  <a:schemeClr val="tx1">
                    <a:tint val="75000"/>
                  </a:schemeClr>
                </a:solidFill>
              </a:defRPr>
            </a:lvl1pPr>
          </a:lstStyle>
          <a:p>
            <a:fld id="{53F07E90-D1E2-4AD9-AA15-2531F20A942B}" type="datetimeFigureOut">
              <a:rPr lang="en-IE" smtClean="0"/>
              <a:t>11/05/2021</a:t>
            </a:fld>
            <a:endParaRPr lang="en-IE"/>
          </a:p>
        </p:txBody>
      </p:sp>
      <p:sp>
        <p:nvSpPr>
          <p:cNvPr id="5" name="Footer Placeholder 4"/>
          <p:cNvSpPr>
            <a:spLocks noGrp="1"/>
          </p:cNvSpPr>
          <p:nvPr>
            <p:ph type="ftr" sz="quarter" idx="3"/>
          </p:nvPr>
        </p:nvSpPr>
        <p:spPr>
          <a:xfrm>
            <a:off x="1597976" y="8236586"/>
            <a:ext cx="8735033" cy="511175"/>
          </a:xfrm>
          <a:prstGeom prst="rect">
            <a:avLst/>
          </a:prstGeom>
        </p:spPr>
        <p:txBody>
          <a:bodyPr vert="horz" lIns="91440" tIns="45720" rIns="91440" bIns="45720" rtlCol="0" anchor="ctr"/>
          <a:lstStyle>
            <a:lvl1pPr algn="l">
              <a:defRPr sz="1470" cap="all" baseline="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14386850" y="8236584"/>
            <a:ext cx="1079525" cy="511175"/>
          </a:xfrm>
          <a:prstGeom prst="rect">
            <a:avLst/>
          </a:prstGeom>
        </p:spPr>
        <p:txBody>
          <a:bodyPr vert="horz" lIns="91440" tIns="45720" rIns="91440" bIns="45720" rtlCol="0" anchor="ctr"/>
          <a:lstStyle>
            <a:lvl1pPr algn="r">
              <a:defRPr sz="1470">
                <a:solidFill>
                  <a:schemeClr val="tx1">
                    <a:tint val="75000"/>
                  </a:schemeClr>
                </a:solidFill>
              </a:defRPr>
            </a:lvl1pPr>
          </a:lstStyle>
          <a:p>
            <a:fld id="{34342B4A-B0A0-430E-B2F0-1BD39F24F383}" type="slidenum">
              <a:rPr lang="en-IE" smtClean="0"/>
              <a:t>‹#›</a:t>
            </a:fld>
            <a:endParaRPr lang="en-IE"/>
          </a:p>
        </p:txBody>
      </p:sp>
    </p:spTree>
    <p:extLst>
      <p:ext uri="{BB962C8B-B14F-4D97-AF65-F5344CB8AC3E}">
        <p14:creationId xmlns:p14="http://schemas.microsoft.com/office/powerpoint/2010/main" val="247027386"/>
      </p:ext>
    </p:extLst>
  </p:cSld>
  <p:clrMap bg1="dk1" tx1="lt1" bg2="dk2" tx2="lt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Lst>
  <p:txStyles>
    <p:titleStyle>
      <a:lvl1pPr algn="l" defTabSz="1280160" rtl="0" eaLnBrk="1" latinLnBrk="0" hangingPunct="1">
        <a:lnSpc>
          <a:spcPct val="90000"/>
        </a:lnSpc>
        <a:spcBef>
          <a:spcPct val="0"/>
        </a:spcBef>
        <a:buNone/>
        <a:defRPr sz="5040" kern="1200" cap="all" baseline="0">
          <a:solidFill>
            <a:schemeClr val="tx1"/>
          </a:solidFill>
          <a:latin typeface="+mj-lt"/>
          <a:ea typeface="+mj-ea"/>
          <a:cs typeface="+mj-cs"/>
        </a:defRPr>
      </a:lvl1pPr>
    </p:titleStyle>
    <p:bodyStyle>
      <a:lvl1pPr marL="320040" indent="-320040" algn="l" defTabSz="1280160" rtl="0" eaLnBrk="1" latinLnBrk="0" hangingPunct="1">
        <a:lnSpc>
          <a:spcPct val="120000"/>
        </a:lnSpc>
        <a:spcBef>
          <a:spcPts val="1400"/>
        </a:spcBef>
        <a:buSzPct val="125000"/>
        <a:buFont typeface="Arial" panose="020B0604020202020204" pitchFamily="34" charset="0"/>
        <a:buChar char="•"/>
        <a:defRPr sz="3360" kern="1200">
          <a:solidFill>
            <a:schemeClr val="tx1"/>
          </a:solidFill>
          <a:latin typeface="+mn-lt"/>
          <a:ea typeface="+mn-ea"/>
          <a:cs typeface="+mn-cs"/>
        </a:defRPr>
      </a:lvl1pPr>
      <a:lvl2pPr marL="960120" indent="-320040" algn="l" defTabSz="1280160" rtl="0" eaLnBrk="1" latinLnBrk="0" hangingPunct="1">
        <a:lnSpc>
          <a:spcPct val="120000"/>
        </a:lnSpc>
        <a:spcBef>
          <a:spcPts val="700"/>
        </a:spcBef>
        <a:buSzPct val="125000"/>
        <a:buFont typeface="Arial" panose="020B0604020202020204" pitchFamily="34" charset="0"/>
        <a:buChar char="•"/>
        <a:defRPr sz="2800" kern="1200">
          <a:solidFill>
            <a:schemeClr val="tx1"/>
          </a:solidFill>
          <a:latin typeface="+mn-lt"/>
          <a:ea typeface="+mn-ea"/>
          <a:cs typeface="+mn-cs"/>
        </a:defRPr>
      </a:lvl2pPr>
      <a:lvl3pPr marL="1600200" indent="-320040" algn="l" defTabSz="1280160" rtl="0" eaLnBrk="1" latinLnBrk="0" hangingPunct="1">
        <a:lnSpc>
          <a:spcPct val="120000"/>
        </a:lnSpc>
        <a:spcBef>
          <a:spcPts val="700"/>
        </a:spcBef>
        <a:buSzPct val="125000"/>
        <a:buFont typeface="Arial" panose="020B0604020202020204" pitchFamily="34" charset="0"/>
        <a:buChar char="•"/>
        <a:defRPr sz="2520" kern="1200">
          <a:solidFill>
            <a:schemeClr val="tx1"/>
          </a:solidFill>
          <a:latin typeface="+mn-lt"/>
          <a:ea typeface="+mn-ea"/>
          <a:cs typeface="+mn-cs"/>
        </a:defRPr>
      </a:lvl3pPr>
      <a:lvl4pPr marL="2240280" indent="-320040" algn="l" defTabSz="1280160" rtl="0" eaLnBrk="1" latinLnBrk="0" hangingPunct="1">
        <a:lnSpc>
          <a:spcPct val="120000"/>
        </a:lnSpc>
        <a:spcBef>
          <a:spcPts val="700"/>
        </a:spcBef>
        <a:buSzPct val="125000"/>
        <a:buFont typeface="Arial" panose="020B0604020202020204" pitchFamily="34" charset="0"/>
        <a:buChar char="•"/>
        <a:defRPr sz="2240" kern="1200">
          <a:solidFill>
            <a:schemeClr val="tx1"/>
          </a:solidFill>
          <a:latin typeface="+mn-lt"/>
          <a:ea typeface="+mn-ea"/>
          <a:cs typeface="+mn-cs"/>
        </a:defRPr>
      </a:lvl4pPr>
      <a:lvl5pPr marL="2880360" indent="-320040" algn="l" defTabSz="1280160" rtl="0" eaLnBrk="1" latinLnBrk="0" hangingPunct="1">
        <a:lnSpc>
          <a:spcPct val="120000"/>
        </a:lnSpc>
        <a:spcBef>
          <a:spcPts val="700"/>
        </a:spcBef>
        <a:buSzPct val="125000"/>
        <a:buFont typeface="Arial" panose="020B0604020202020204" pitchFamily="34" charset="0"/>
        <a:buChar char="•"/>
        <a:defRPr sz="2240" kern="1200">
          <a:solidFill>
            <a:schemeClr val="tx1"/>
          </a:solidFill>
          <a:latin typeface="+mn-lt"/>
          <a:ea typeface="+mn-ea"/>
          <a:cs typeface="+mn-cs"/>
        </a:defRPr>
      </a:lvl5pPr>
      <a:lvl6pPr marL="3520440" indent="-320040" algn="l" defTabSz="1280160" rtl="0" eaLnBrk="1" latinLnBrk="0" hangingPunct="1">
        <a:lnSpc>
          <a:spcPct val="120000"/>
        </a:lnSpc>
        <a:spcBef>
          <a:spcPts val="700"/>
        </a:spcBef>
        <a:buSzPct val="125000"/>
        <a:buFont typeface="Arial" panose="020B0604020202020204" pitchFamily="34" charset="0"/>
        <a:buChar char="•"/>
        <a:defRPr sz="1960" kern="1200">
          <a:solidFill>
            <a:schemeClr val="tx1"/>
          </a:solidFill>
          <a:latin typeface="+mn-lt"/>
          <a:ea typeface="+mn-ea"/>
          <a:cs typeface="+mn-cs"/>
        </a:defRPr>
      </a:lvl6pPr>
      <a:lvl7pPr marL="4160520" indent="-320040" algn="l" defTabSz="1280160" rtl="0" eaLnBrk="1" latinLnBrk="0" hangingPunct="1">
        <a:lnSpc>
          <a:spcPct val="120000"/>
        </a:lnSpc>
        <a:spcBef>
          <a:spcPts val="700"/>
        </a:spcBef>
        <a:buSzPct val="125000"/>
        <a:buFont typeface="Arial" panose="020B0604020202020204" pitchFamily="34" charset="0"/>
        <a:buChar char="•"/>
        <a:defRPr sz="1960" kern="1200">
          <a:solidFill>
            <a:schemeClr val="tx1"/>
          </a:solidFill>
          <a:latin typeface="+mn-lt"/>
          <a:ea typeface="+mn-ea"/>
          <a:cs typeface="+mn-cs"/>
        </a:defRPr>
      </a:lvl7pPr>
      <a:lvl8pPr marL="4800600" indent="-320040" algn="l" defTabSz="1280160" rtl="0" eaLnBrk="1" latinLnBrk="0" hangingPunct="1">
        <a:lnSpc>
          <a:spcPct val="120000"/>
        </a:lnSpc>
        <a:spcBef>
          <a:spcPts val="700"/>
        </a:spcBef>
        <a:buSzPct val="125000"/>
        <a:buFont typeface="Arial" panose="020B0604020202020204" pitchFamily="34" charset="0"/>
        <a:buChar char="•"/>
        <a:defRPr sz="1960" kern="1200">
          <a:solidFill>
            <a:schemeClr val="tx1"/>
          </a:solidFill>
          <a:latin typeface="+mn-lt"/>
          <a:ea typeface="+mn-ea"/>
          <a:cs typeface="+mn-cs"/>
        </a:defRPr>
      </a:lvl8pPr>
      <a:lvl9pPr marL="5440680" indent="-320040" algn="l" defTabSz="1280160" rtl="0" eaLnBrk="1" latinLnBrk="0" hangingPunct="1">
        <a:lnSpc>
          <a:spcPct val="120000"/>
        </a:lnSpc>
        <a:spcBef>
          <a:spcPts val="700"/>
        </a:spcBef>
        <a:buSzPct val="125000"/>
        <a:buFont typeface="Arial" panose="020B0604020202020204" pitchFamily="34" charset="0"/>
        <a:buChar char="•"/>
        <a:defRPr sz="196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8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2BB44CC-D847-4491-850A-C5E822441B30}"/>
              </a:ext>
            </a:extLst>
          </p:cNvPr>
          <p:cNvSpPr txBox="1"/>
          <p:nvPr/>
        </p:nvSpPr>
        <p:spPr>
          <a:xfrm>
            <a:off x="14664116" y="8604004"/>
            <a:ext cx="3380616" cy="997196"/>
          </a:xfrm>
          <a:prstGeom prst="rect">
            <a:avLst/>
          </a:prstGeom>
          <a:noFill/>
        </p:spPr>
        <p:txBody>
          <a:bodyPr wrap="square">
            <a:spAutoFit/>
          </a:bodyPr>
          <a:lstStyle/>
          <a:p>
            <a:r>
              <a:rPr lang="en-IE" sz="1960" dirty="0">
                <a:ln w="0"/>
                <a:effectLst>
                  <a:outerShdw blurRad="38100" dist="19050" dir="2700000" algn="tl" rotWithShape="0">
                    <a:schemeClr val="dk1">
                      <a:alpha val="40000"/>
                    </a:schemeClr>
                  </a:outerShdw>
                </a:effectLst>
              </a:rPr>
              <a:t>Department of</a:t>
            </a:r>
          </a:p>
          <a:p>
            <a:r>
              <a:rPr lang="en-IE" sz="1960" b="1" dirty="0">
                <a:ln w="0"/>
                <a:effectLst>
                  <a:outerShdw blurRad="38100" dist="19050" dir="2700000" algn="tl" rotWithShape="0">
                    <a:schemeClr val="dk1">
                      <a:alpha val="40000"/>
                    </a:schemeClr>
                  </a:outerShdw>
                </a:effectLst>
              </a:rPr>
              <a:t>Electronic and </a:t>
            </a:r>
          </a:p>
          <a:p>
            <a:r>
              <a:rPr lang="en-IE" sz="1960" b="1" dirty="0">
                <a:ln w="0"/>
                <a:effectLst>
                  <a:outerShdw blurRad="38100" dist="19050" dir="2700000" algn="tl" rotWithShape="0">
                    <a:schemeClr val="dk1">
                      <a:alpha val="40000"/>
                    </a:schemeClr>
                  </a:outerShdw>
                </a:effectLst>
              </a:rPr>
              <a:t>Electrical Engineering</a:t>
            </a:r>
          </a:p>
        </p:txBody>
      </p:sp>
      <p:sp>
        <p:nvSpPr>
          <p:cNvPr id="12" name="TextBox 11">
            <a:extLst>
              <a:ext uri="{FF2B5EF4-FFF2-40B4-BE49-F238E27FC236}">
                <a16:creationId xmlns:a16="http://schemas.microsoft.com/office/drawing/2014/main" id="{7EF482D5-799F-4D6A-9B0D-592A7ACE0629}"/>
              </a:ext>
            </a:extLst>
          </p:cNvPr>
          <p:cNvSpPr txBox="1"/>
          <p:nvPr/>
        </p:nvSpPr>
        <p:spPr>
          <a:xfrm>
            <a:off x="4246485" y="-126545"/>
            <a:ext cx="8575829" cy="1628651"/>
          </a:xfrm>
          <a:prstGeom prst="rect">
            <a:avLst/>
          </a:prstGeom>
          <a:noFill/>
        </p:spPr>
        <p:txBody>
          <a:bodyPr wrap="square">
            <a:spAutoFit/>
          </a:bodyPr>
          <a:lstStyle/>
          <a:p>
            <a:pPr algn="ctr">
              <a:spcAft>
                <a:spcPts val="1120"/>
              </a:spcAft>
            </a:pPr>
            <a:r>
              <a:rPr lang="en-GB" sz="4480" b="1" dirty="0">
                <a:solidFill>
                  <a:schemeClr val="bg2">
                    <a:lumMod val="10000"/>
                  </a:schemeClr>
                </a:solidFill>
                <a:latin typeface="+mj-lt"/>
                <a:ea typeface="Calibri" panose="020F0502020204030204" pitchFamily="34" charset="0"/>
                <a:cs typeface="Times New Roman" panose="02020603050405020304" pitchFamily="18" charset="0"/>
              </a:rPr>
              <a:t>Dynamic Car Information</a:t>
            </a:r>
          </a:p>
          <a:p>
            <a:pPr algn="ctr">
              <a:spcAft>
                <a:spcPts val="840"/>
              </a:spcAft>
            </a:pPr>
            <a:r>
              <a:rPr lang="en-GB" sz="1960" b="1" dirty="0">
                <a:solidFill>
                  <a:schemeClr val="bg2">
                    <a:lumMod val="50000"/>
                  </a:schemeClr>
                </a:solidFill>
                <a:latin typeface="+mj-lt"/>
                <a:ea typeface="Calibri" panose="020F0502020204030204" pitchFamily="34" charset="0"/>
                <a:cs typeface="Times New Roman" panose="02020603050405020304" pitchFamily="18" charset="0"/>
              </a:rPr>
              <a:t>Sean O’Shaughnessy </a:t>
            </a:r>
          </a:p>
          <a:p>
            <a:pPr algn="ctr">
              <a:spcAft>
                <a:spcPts val="840"/>
              </a:spcAft>
            </a:pPr>
            <a:r>
              <a:rPr lang="en-IE" sz="1960" b="1" dirty="0">
                <a:solidFill>
                  <a:schemeClr val="bg1"/>
                </a:solidFill>
                <a:latin typeface="+mj-lt"/>
                <a:ea typeface="Calibri" panose="020F0502020204030204" pitchFamily="34" charset="0"/>
                <a:cs typeface="Times New Roman" panose="02020603050405020304" pitchFamily="18" charset="0"/>
              </a:rPr>
              <a:t>Bachelor of Engineering (Honours) in Software and Electronic Engineering</a:t>
            </a:r>
          </a:p>
        </p:txBody>
      </p:sp>
      <p:sp>
        <p:nvSpPr>
          <p:cNvPr id="15" name="TextBox 14">
            <a:extLst>
              <a:ext uri="{FF2B5EF4-FFF2-40B4-BE49-F238E27FC236}">
                <a16:creationId xmlns:a16="http://schemas.microsoft.com/office/drawing/2014/main" id="{7E7FC5E6-143A-4CBB-9FF7-0C7528F663CE}"/>
              </a:ext>
            </a:extLst>
          </p:cNvPr>
          <p:cNvSpPr txBox="1"/>
          <p:nvPr/>
        </p:nvSpPr>
        <p:spPr>
          <a:xfrm>
            <a:off x="-329780" y="1417438"/>
            <a:ext cx="17068799" cy="548483"/>
          </a:xfrm>
          <a:prstGeom prst="rect">
            <a:avLst/>
          </a:prstGeom>
          <a:noFill/>
        </p:spPr>
        <p:txBody>
          <a:bodyPr wrap="square" rtlCol="0">
            <a:spAutoFit/>
          </a:bodyPr>
          <a:lstStyle/>
          <a:p>
            <a:pPr algn="ctr"/>
            <a:r>
              <a:rPr lang="en-US" sz="2964" b="1" dirty="0">
                <a:solidFill>
                  <a:srgbClr val="FF0000"/>
                </a:solidFill>
                <a:latin typeface="+mj-lt"/>
              </a:rPr>
              <a:t>Ever wanted to monitor important information from your car without being in it?</a:t>
            </a:r>
            <a:endParaRPr lang="en-IE" sz="2964" b="1" dirty="0">
              <a:solidFill>
                <a:srgbClr val="FF0000"/>
              </a:solidFill>
              <a:latin typeface="+mj-lt"/>
            </a:endParaRPr>
          </a:p>
        </p:txBody>
      </p:sp>
      <p:pic>
        <p:nvPicPr>
          <p:cNvPr id="3" name="Picture 2">
            <a:extLst>
              <a:ext uri="{FF2B5EF4-FFF2-40B4-BE49-F238E27FC236}">
                <a16:creationId xmlns:a16="http://schemas.microsoft.com/office/drawing/2014/main" id="{8EF4F853-5DE9-4CB4-971A-F769B6F38D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64116" y="7658287"/>
            <a:ext cx="2309843" cy="1211456"/>
          </a:xfrm>
          <a:prstGeom prst="rect">
            <a:avLst/>
          </a:prstGeom>
        </p:spPr>
      </p:pic>
      <p:sp>
        <p:nvSpPr>
          <p:cNvPr id="6" name="TextBox 5">
            <a:extLst>
              <a:ext uri="{FF2B5EF4-FFF2-40B4-BE49-F238E27FC236}">
                <a16:creationId xmlns:a16="http://schemas.microsoft.com/office/drawing/2014/main" id="{057EABF7-33BE-4AFB-B413-267EBBF2404F}"/>
              </a:ext>
            </a:extLst>
          </p:cNvPr>
          <p:cNvSpPr txBox="1"/>
          <p:nvPr/>
        </p:nvSpPr>
        <p:spPr>
          <a:xfrm>
            <a:off x="2471586" y="5991448"/>
            <a:ext cx="4508626" cy="2349579"/>
          </a:xfrm>
          <a:prstGeom prst="roundRect">
            <a:avLst/>
          </a:prstGeom>
          <a:solidFill>
            <a:schemeClr val="tx1">
              <a:lumMod val="95000"/>
            </a:schemeClr>
          </a:solidFill>
          <a:ln w="38100">
            <a:solidFill>
              <a:schemeClr val="bg1"/>
            </a:solidFill>
          </a:ln>
        </p:spPr>
        <p:txBody>
          <a:bodyPr wrap="square" rtlCol="0">
            <a:spAutoFit/>
          </a:bodyPr>
          <a:lstStyle/>
          <a:p>
            <a:pPr algn="ctr"/>
            <a:r>
              <a:rPr lang="en-US" sz="2000" b="1" dirty="0">
                <a:solidFill>
                  <a:schemeClr val="bg1"/>
                </a:solidFill>
              </a:rPr>
              <a:t>Project Summary:</a:t>
            </a:r>
          </a:p>
          <a:p>
            <a:pPr algn="ctr"/>
            <a:r>
              <a:rPr lang="en-US" sz="1600" dirty="0">
                <a:solidFill>
                  <a:schemeClr val="bg1"/>
                </a:solidFill>
              </a:rPr>
              <a:t>Important information such as RPM, oil pressure, oil temperature can be measured from a vehicle’s ECU (Electronic Control Unit) that will allow the user to monitor the vehicle without being in the vehicle. This can also aid fleet owners to monitor their trucks or vehicles on the go and be aware of any foul play to their property. </a:t>
            </a:r>
          </a:p>
        </p:txBody>
      </p:sp>
      <p:sp>
        <p:nvSpPr>
          <p:cNvPr id="8" name="TextBox 7">
            <a:extLst>
              <a:ext uri="{FF2B5EF4-FFF2-40B4-BE49-F238E27FC236}">
                <a16:creationId xmlns:a16="http://schemas.microsoft.com/office/drawing/2014/main" id="{86FC18A6-5FE3-4D42-882D-D9389E8DD549}"/>
              </a:ext>
            </a:extLst>
          </p:cNvPr>
          <p:cNvSpPr txBox="1"/>
          <p:nvPr/>
        </p:nvSpPr>
        <p:spPr>
          <a:xfrm>
            <a:off x="1492901" y="2115630"/>
            <a:ext cx="3102443" cy="3611078"/>
          </a:xfrm>
          <a:prstGeom prst="roundRect">
            <a:avLst/>
          </a:prstGeom>
          <a:ln w="38100">
            <a:solidFill>
              <a:schemeClr val="bg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000" b="1" dirty="0">
                <a:solidFill>
                  <a:schemeClr val="bg1"/>
                </a:solidFill>
              </a:rPr>
              <a:t>Technologies:</a:t>
            </a:r>
          </a:p>
          <a:p>
            <a:pPr marL="285750" indent="-285750">
              <a:buFont typeface="Arial" panose="020B0604020202020204" pitchFamily="34" charset="0"/>
              <a:buChar char="•"/>
            </a:pPr>
            <a:r>
              <a:rPr lang="en-IE" sz="1600" dirty="0">
                <a:solidFill>
                  <a:schemeClr val="bg1"/>
                </a:solidFill>
              </a:rPr>
              <a:t>Can Bus</a:t>
            </a:r>
          </a:p>
          <a:p>
            <a:pPr marL="285750" indent="-285750">
              <a:buFont typeface="Arial" panose="020B0604020202020204" pitchFamily="34" charset="0"/>
              <a:buChar char="•"/>
            </a:pPr>
            <a:r>
              <a:rPr lang="en-IE" sz="1600" dirty="0">
                <a:solidFill>
                  <a:schemeClr val="bg1"/>
                </a:solidFill>
              </a:rPr>
              <a:t>AWS </a:t>
            </a:r>
          </a:p>
          <a:p>
            <a:pPr marL="285750" indent="-285750">
              <a:buFont typeface="Arial" panose="020B0604020202020204" pitchFamily="34" charset="0"/>
              <a:buChar char="•"/>
            </a:pPr>
            <a:r>
              <a:rPr lang="en-IE" sz="1600" dirty="0">
                <a:solidFill>
                  <a:schemeClr val="bg1"/>
                </a:solidFill>
              </a:rPr>
              <a:t>OBD</a:t>
            </a:r>
          </a:p>
          <a:p>
            <a:pPr marL="285750" indent="-285750">
              <a:buFont typeface="Arial" panose="020B0604020202020204" pitchFamily="34" charset="0"/>
              <a:buChar char="•"/>
            </a:pPr>
            <a:r>
              <a:rPr lang="en-IE" sz="1600" dirty="0">
                <a:solidFill>
                  <a:schemeClr val="bg1"/>
                </a:solidFill>
              </a:rPr>
              <a:t>Free RTOS</a:t>
            </a:r>
          </a:p>
          <a:p>
            <a:pPr algn="ctr"/>
            <a:r>
              <a:rPr lang="en-IE" sz="2000" b="1" dirty="0">
                <a:solidFill>
                  <a:schemeClr val="bg1"/>
                </a:solidFill>
              </a:rPr>
              <a:t>Hardware: </a:t>
            </a:r>
          </a:p>
          <a:p>
            <a:pPr marL="285750" lvl="0" indent="-285750">
              <a:lnSpc>
                <a:spcPct val="107000"/>
              </a:lnSpc>
              <a:buFont typeface="Arial" panose="020B0604020202020204" pitchFamily="34" charset="0"/>
              <a:buChar char="•"/>
            </a:pPr>
            <a:r>
              <a:rPr lang="en-IE" sz="1600" dirty="0">
                <a:effectLst/>
                <a:ea typeface="Calibri" panose="020F0502020204030204" pitchFamily="34" charset="0"/>
                <a:cs typeface="Times New Roman" panose="02020603050405020304" pitchFamily="18" charset="0"/>
              </a:rPr>
              <a:t>NXP Freedom 64F </a:t>
            </a:r>
          </a:p>
          <a:p>
            <a:pPr marL="285750" lvl="0" indent="-285750">
              <a:lnSpc>
                <a:spcPct val="107000"/>
              </a:lnSpc>
              <a:buFont typeface="Arial" panose="020B0604020202020204" pitchFamily="34" charset="0"/>
              <a:buChar char="•"/>
            </a:pPr>
            <a:r>
              <a:rPr lang="en-IE" sz="1600" dirty="0">
                <a:effectLst/>
                <a:ea typeface="Calibri" panose="020F0502020204030204" pitchFamily="34" charset="0"/>
                <a:cs typeface="Times New Roman" panose="02020603050405020304" pitchFamily="18" charset="0"/>
              </a:rPr>
              <a:t>Multiple Protocol OBD Ecu Simulator </a:t>
            </a:r>
          </a:p>
          <a:p>
            <a:pPr marL="285750" lvl="0" indent="-285750">
              <a:lnSpc>
                <a:spcPct val="107000"/>
              </a:lnSpc>
              <a:buFont typeface="Arial" panose="020B0604020202020204" pitchFamily="34" charset="0"/>
              <a:buChar char="•"/>
            </a:pPr>
            <a:r>
              <a:rPr lang="en-IE" sz="1600" dirty="0">
                <a:effectLst/>
                <a:ea typeface="Calibri" panose="020F0502020204030204" pitchFamily="34" charset="0"/>
                <a:cs typeface="Times New Roman" panose="02020603050405020304" pitchFamily="18" charset="0"/>
              </a:rPr>
              <a:t>Wi-Fi Interface chip</a:t>
            </a:r>
          </a:p>
          <a:p>
            <a:pPr marL="285750" lvl="0" indent="-285750">
              <a:lnSpc>
                <a:spcPct val="107000"/>
              </a:lnSpc>
              <a:buFont typeface="Arial" panose="020B0604020202020204" pitchFamily="34" charset="0"/>
              <a:buChar char="•"/>
            </a:pPr>
            <a:r>
              <a:rPr lang="en-IE" sz="1600" dirty="0">
                <a:ea typeface="Calibri" panose="020F0502020204030204" pitchFamily="34" charset="0"/>
                <a:cs typeface="Times New Roman" panose="02020603050405020304" pitchFamily="18" charset="0"/>
              </a:rPr>
              <a:t>Can Bus Transceiver</a:t>
            </a:r>
            <a:endParaRPr lang="en-IE" sz="1600" dirty="0">
              <a:effectLst/>
              <a:ea typeface="Calibri" panose="020F0502020204030204" pitchFamily="34" charset="0"/>
              <a:cs typeface="Times New Roman" panose="02020603050405020304" pitchFamily="18" charset="0"/>
            </a:endParaRPr>
          </a:p>
          <a:p>
            <a:pPr marL="285750" lvl="0" indent="-285750">
              <a:lnSpc>
                <a:spcPct val="107000"/>
              </a:lnSpc>
              <a:spcAft>
                <a:spcPts val="800"/>
              </a:spcAft>
              <a:buFont typeface="Arial" panose="020B0604020202020204" pitchFamily="34" charset="0"/>
              <a:buChar char="•"/>
            </a:pPr>
            <a:r>
              <a:rPr lang="en-IE" sz="1600" dirty="0">
                <a:effectLst/>
                <a:ea typeface="Calibri" panose="020F0502020204030204" pitchFamily="34" charset="0"/>
                <a:cs typeface="Times New Roman" panose="02020603050405020304" pitchFamily="18" charset="0"/>
              </a:rPr>
              <a:t>Mobile Phone (Android)</a:t>
            </a:r>
          </a:p>
        </p:txBody>
      </p:sp>
      <p:sp>
        <p:nvSpPr>
          <p:cNvPr id="13" name="TextBox 12">
            <a:extLst>
              <a:ext uri="{FF2B5EF4-FFF2-40B4-BE49-F238E27FC236}">
                <a16:creationId xmlns:a16="http://schemas.microsoft.com/office/drawing/2014/main" id="{9075E28F-2716-43CE-B6F6-784628DA9E26}"/>
              </a:ext>
            </a:extLst>
          </p:cNvPr>
          <p:cNvSpPr txBox="1"/>
          <p:nvPr/>
        </p:nvSpPr>
        <p:spPr>
          <a:xfrm>
            <a:off x="13997703" y="1898915"/>
            <a:ext cx="3321917" cy="461665"/>
          </a:xfrm>
          <a:prstGeom prst="rect">
            <a:avLst/>
          </a:prstGeom>
          <a:noFill/>
        </p:spPr>
        <p:txBody>
          <a:bodyPr wrap="square" rtlCol="0">
            <a:spAutoFit/>
          </a:bodyPr>
          <a:lstStyle/>
          <a:p>
            <a:pPr algn="ctr"/>
            <a:r>
              <a:rPr lang="en-US" sz="2400" b="1" dirty="0">
                <a:solidFill>
                  <a:schemeClr val="bg1"/>
                </a:solidFill>
              </a:rPr>
              <a:t>Results:</a:t>
            </a:r>
            <a:endParaRPr lang="en-IE" sz="2400" b="1" dirty="0">
              <a:solidFill>
                <a:schemeClr val="bg1"/>
              </a:solidFill>
            </a:endParaRPr>
          </a:p>
        </p:txBody>
      </p:sp>
      <p:pic>
        <p:nvPicPr>
          <p:cNvPr id="17" name="Picture 16" descr="Logo&#10;&#10;Description automatically generated">
            <a:extLst>
              <a:ext uri="{FF2B5EF4-FFF2-40B4-BE49-F238E27FC236}">
                <a16:creationId xmlns:a16="http://schemas.microsoft.com/office/drawing/2014/main" id="{726D4904-B2E5-40FB-9D78-BAB8634FDD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4184" y="8324217"/>
            <a:ext cx="4304495" cy="1309720"/>
          </a:xfrm>
          <a:prstGeom prst="rect">
            <a:avLst/>
          </a:prstGeom>
        </p:spPr>
      </p:pic>
      <p:pic>
        <p:nvPicPr>
          <p:cNvPr id="20" name="Picture 19" descr="Logo&#10;&#10;Description automatically generated">
            <a:extLst>
              <a:ext uri="{FF2B5EF4-FFF2-40B4-BE49-F238E27FC236}">
                <a16:creationId xmlns:a16="http://schemas.microsoft.com/office/drawing/2014/main" id="{1E73D114-80F5-49CD-AC03-9EE403D7C5B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656143" y="-6827"/>
            <a:ext cx="2315975" cy="1550179"/>
          </a:xfrm>
          <a:prstGeom prst="rect">
            <a:avLst/>
          </a:prstGeom>
        </p:spPr>
      </p:pic>
      <p:pic>
        <p:nvPicPr>
          <p:cNvPr id="22" name="Picture 21" descr="Icon&#10;&#10;Description automatically generated">
            <a:extLst>
              <a:ext uri="{FF2B5EF4-FFF2-40B4-BE49-F238E27FC236}">
                <a16:creationId xmlns:a16="http://schemas.microsoft.com/office/drawing/2014/main" id="{2E104D15-4912-4F8F-BBAC-7CFB1AA8D1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561127" y="394735"/>
            <a:ext cx="1948843" cy="747056"/>
          </a:xfrm>
          <a:prstGeom prst="rect">
            <a:avLst/>
          </a:prstGeom>
        </p:spPr>
      </p:pic>
      <p:pic>
        <p:nvPicPr>
          <p:cNvPr id="4" name="Picture 3" descr="Diagram&#10;&#10;Description automatically generated">
            <a:extLst>
              <a:ext uri="{FF2B5EF4-FFF2-40B4-BE49-F238E27FC236}">
                <a16:creationId xmlns:a16="http://schemas.microsoft.com/office/drawing/2014/main" id="{6B69DDD4-4176-4029-88B2-3400CD2ABE77}"/>
              </a:ext>
            </a:extLst>
          </p:cNvPr>
          <p:cNvPicPr>
            <a:picLocks noChangeAspect="1"/>
          </p:cNvPicPr>
          <p:nvPr/>
        </p:nvPicPr>
        <p:blipFill rotWithShape="1">
          <a:blip r:embed="rId8">
            <a:extLst>
              <a:ext uri="{28A0092B-C50C-407E-A947-70E740481C1C}">
                <a14:useLocalDpi xmlns:a14="http://schemas.microsoft.com/office/drawing/2010/main" val="0"/>
              </a:ext>
            </a:extLst>
          </a:blip>
          <a:srcRect l="1545" t="2227" r="2798" b="15759"/>
          <a:stretch/>
        </p:blipFill>
        <p:spPr>
          <a:xfrm>
            <a:off x="4769148" y="2023386"/>
            <a:ext cx="9226609" cy="3703322"/>
          </a:xfrm>
          <a:prstGeom prst="rect">
            <a:avLst/>
          </a:prstGeom>
        </p:spPr>
      </p:pic>
      <p:pic>
        <p:nvPicPr>
          <p:cNvPr id="11" name="Picture 10" descr="A screenshot of a cell phone&#10;&#10;Description automatically generated with medium confidence">
            <a:extLst>
              <a:ext uri="{FF2B5EF4-FFF2-40B4-BE49-F238E27FC236}">
                <a16:creationId xmlns:a16="http://schemas.microsoft.com/office/drawing/2014/main" id="{7311FD27-72C0-40D4-B8D4-C4591CCD843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343364" y="2374401"/>
            <a:ext cx="2630596" cy="5412375"/>
          </a:xfrm>
          <a:prstGeom prst="rect">
            <a:avLst/>
          </a:prstGeom>
        </p:spPr>
      </p:pic>
      <p:pic>
        <p:nvPicPr>
          <p:cNvPr id="10" name="Picture 9">
            <a:extLst>
              <a:ext uri="{FF2B5EF4-FFF2-40B4-BE49-F238E27FC236}">
                <a16:creationId xmlns:a16="http://schemas.microsoft.com/office/drawing/2014/main" id="{571716E6-0F94-4264-98F2-65810B73E1F5}"/>
              </a:ext>
            </a:extLst>
          </p:cNvPr>
          <p:cNvPicPr>
            <a:picLocks noChangeAspect="1"/>
          </p:cNvPicPr>
          <p:nvPr/>
        </p:nvPicPr>
        <p:blipFill rotWithShape="1">
          <a:blip r:embed="rId10"/>
          <a:srcRect b="15265"/>
          <a:stretch/>
        </p:blipFill>
        <p:spPr>
          <a:xfrm>
            <a:off x="7154015" y="5989160"/>
            <a:ext cx="7058795" cy="2335057"/>
          </a:xfrm>
          <a:prstGeom prst="rect">
            <a:avLst/>
          </a:prstGeom>
        </p:spPr>
      </p:pic>
    </p:spTree>
    <p:extLst>
      <p:ext uri="{BB962C8B-B14F-4D97-AF65-F5344CB8AC3E}">
        <p14:creationId xmlns:p14="http://schemas.microsoft.com/office/powerpoint/2010/main" val="33804133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162</TotalTime>
  <Words>135</Words>
  <Application>Microsoft Office PowerPoint</Application>
  <PresentationFormat>Custom</PresentationFormat>
  <Paragraphs>22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Tw Cen MT</vt:lpstr>
      <vt:lpstr>Circuit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O'Shaughnessy</dc:creator>
  <cp:lastModifiedBy>Sean O'Shaughnessy</cp:lastModifiedBy>
  <cp:revision>1</cp:revision>
  <dcterms:created xsi:type="dcterms:W3CDTF">2021-02-02T12:47:26Z</dcterms:created>
  <dcterms:modified xsi:type="dcterms:W3CDTF">2021-05-11T12:23:36Z</dcterms:modified>
</cp:coreProperties>
</file>