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A4F7-8B40-4783-BFEA-91DB1987953E}" type="datetimeFigureOut">
              <a:rPr lang="en-AU" smtClean="0"/>
              <a:t>15/05/2014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1D77-6185-49DD-BED5-40F9AF86EA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121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A4F7-8B40-4783-BFEA-91DB1987953E}" type="datetimeFigureOut">
              <a:rPr lang="en-AU" smtClean="0"/>
              <a:t>15/05/2014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1D77-6185-49DD-BED5-40F9AF86EA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90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A4F7-8B40-4783-BFEA-91DB1987953E}" type="datetimeFigureOut">
              <a:rPr lang="en-AU" smtClean="0"/>
              <a:t>15/05/2014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1D77-6185-49DD-BED5-40F9AF86EA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A4F7-8B40-4783-BFEA-91DB1987953E}" type="datetimeFigureOut">
              <a:rPr lang="en-AU" smtClean="0"/>
              <a:t>15/05/2014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1D77-6185-49DD-BED5-40F9AF86EA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185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A4F7-8B40-4783-BFEA-91DB1987953E}" type="datetimeFigureOut">
              <a:rPr lang="en-AU" smtClean="0"/>
              <a:t>15/05/2014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1D77-6185-49DD-BED5-40F9AF86EA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201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A4F7-8B40-4783-BFEA-91DB1987953E}" type="datetimeFigureOut">
              <a:rPr lang="en-AU" smtClean="0"/>
              <a:t>15/05/2014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1D77-6185-49DD-BED5-40F9AF86EA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611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A4F7-8B40-4783-BFEA-91DB1987953E}" type="datetimeFigureOut">
              <a:rPr lang="en-AU" smtClean="0"/>
              <a:t>15/05/2014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1D77-6185-49DD-BED5-40F9AF86EA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827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A4F7-8B40-4783-BFEA-91DB1987953E}" type="datetimeFigureOut">
              <a:rPr lang="en-AU" smtClean="0"/>
              <a:t>15/05/2014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1D77-6185-49DD-BED5-40F9AF86EA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367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A4F7-8B40-4783-BFEA-91DB1987953E}" type="datetimeFigureOut">
              <a:rPr lang="en-AU" smtClean="0"/>
              <a:t>15/05/2014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1D77-6185-49DD-BED5-40F9AF86EA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125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A4F7-8B40-4783-BFEA-91DB1987953E}" type="datetimeFigureOut">
              <a:rPr lang="en-AU" smtClean="0"/>
              <a:t>15/05/2014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1D77-6185-49DD-BED5-40F9AF86EA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489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A4F7-8B40-4783-BFEA-91DB1987953E}" type="datetimeFigureOut">
              <a:rPr lang="en-AU" smtClean="0"/>
              <a:t>15/05/2014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1D77-6185-49DD-BED5-40F9AF86EA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360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7A4F7-8B40-4783-BFEA-91DB1987953E}" type="datetimeFigureOut">
              <a:rPr lang="en-AU" smtClean="0"/>
              <a:t>15/05/2014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01D77-6185-49DD-BED5-40F9AF86EA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800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918" y="1844823"/>
            <a:ext cx="5264051" cy="394100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195736" y="2564904"/>
            <a:ext cx="36004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/>
          <p:cNvSpPr/>
          <p:nvPr/>
        </p:nvSpPr>
        <p:spPr>
          <a:xfrm>
            <a:off x="2555776" y="2564904"/>
            <a:ext cx="36004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/>
          <p:cNvSpPr/>
          <p:nvPr/>
        </p:nvSpPr>
        <p:spPr>
          <a:xfrm>
            <a:off x="2915816" y="2564904"/>
            <a:ext cx="36004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/>
          <p:cNvSpPr/>
          <p:nvPr/>
        </p:nvSpPr>
        <p:spPr>
          <a:xfrm>
            <a:off x="3295824" y="2581341"/>
            <a:ext cx="36004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3655864" y="2581341"/>
            <a:ext cx="36004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/>
          <p:cNvSpPr/>
          <p:nvPr/>
        </p:nvSpPr>
        <p:spPr>
          <a:xfrm>
            <a:off x="4015904" y="2589312"/>
            <a:ext cx="36004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/>
          <p:cNvSpPr/>
          <p:nvPr/>
        </p:nvSpPr>
        <p:spPr>
          <a:xfrm>
            <a:off x="4375944" y="2581341"/>
            <a:ext cx="36004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/>
          <p:cNvSpPr/>
          <p:nvPr/>
        </p:nvSpPr>
        <p:spPr>
          <a:xfrm>
            <a:off x="4735984" y="2581341"/>
            <a:ext cx="36004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/>
          <p:cNvSpPr/>
          <p:nvPr/>
        </p:nvSpPr>
        <p:spPr>
          <a:xfrm>
            <a:off x="5096024" y="2564904"/>
            <a:ext cx="36004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/>
          <p:cNvSpPr/>
          <p:nvPr/>
        </p:nvSpPr>
        <p:spPr>
          <a:xfrm>
            <a:off x="6176144" y="2564904"/>
            <a:ext cx="36004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>
            <a:off x="4079894" y="1340768"/>
            <a:ext cx="592100" cy="64807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5508104" y="2708920"/>
            <a:ext cx="7200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/>
          <p:cNvSpPr/>
          <p:nvPr/>
        </p:nvSpPr>
        <p:spPr>
          <a:xfrm>
            <a:off x="5580112" y="2708920"/>
            <a:ext cx="7200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/>
          <p:cNvSpPr/>
          <p:nvPr/>
        </p:nvSpPr>
        <p:spPr>
          <a:xfrm>
            <a:off x="5652120" y="2708920"/>
            <a:ext cx="7200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/>
          <p:cNvSpPr/>
          <p:nvPr/>
        </p:nvSpPr>
        <p:spPr>
          <a:xfrm>
            <a:off x="5724128" y="2708920"/>
            <a:ext cx="7200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/>
          <p:cNvSpPr/>
          <p:nvPr/>
        </p:nvSpPr>
        <p:spPr>
          <a:xfrm>
            <a:off x="5796136" y="2708920"/>
            <a:ext cx="7200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/>
          <p:cNvSpPr/>
          <p:nvPr/>
        </p:nvSpPr>
        <p:spPr>
          <a:xfrm>
            <a:off x="5868144" y="2708920"/>
            <a:ext cx="7200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/>
          <p:cNvSpPr/>
          <p:nvPr/>
        </p:nvSpPr>
        <p:spPr>
          <a:xfrm>
            <a:off x="5940152" y="2708920"/>
            <a:ext cx="7200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/>
          <p:cNvSpPr/>
          <p:nvPr/>
        </p:nvSpPr>
        <p:spPr>
          <a:xfrm>
            <a:off x="6012160" y="2708920"/>
            <a:ext cx="7200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Connector 27"/>
          <p:cNvCxnSpPr/>
          <p:nvPr/>
        </p:nvCxnSpPr>
        <p:spPr>
          <a:xfrm>
            <a:off x="2375756" y="2924944"/>
            <a:ext cx="36004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4"/>
          </p:cNvCxnSpPr>
          <p:nvPr/>
        </p:nvCxnSpPr>
        <p:spPr>
          <a:xfrm>
            <a:off x="2735796" y="2924944"/>
            <a:ext cx="401216" cy="872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835884" y="2949352"/>
            <a:ext cx="0" cy="4298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4"/>
          </p:cNvCxnSpPr>
          <p:nvPr/>
        </p:nvCxnSpPr>
        <p:spPr>
          <a:xfrm>
            <a:off x="3095836" y="2924944"/>
            <a:ext cx="135950" cy="6400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4"/>
          </p:cNvCxnSpPr>
          <p:nvPr/>
        </p:nvCxnSpPr>
        <p:spPr>
          <a:xfrm>
            <a:off x="3475844" y="2941381"/>
            <a:ext cx="0" cy="4876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4" idx="4"/>
          </p:cNvCxnSpPr>
          <p:nvPr/>
        </p:nvCxnSpPr>
        <p:spPr>
          <a:xfrm>
            <a:off x="5276044" y="2924944"/>
            <a:ext cx="0" cy="4287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7" idx="4"/>
          </p:cNvCxnSpPr>
          <p:nvPr/>
        </p:nvCxnSpPr>
        <p:spPr>
          <a:xfrm flipH="1">
            <a:off x="6264188" y="2924944"/>
            <a:ext cx="91976" cy="908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3" idx="4"/>
          </p:cNvCxnSpPr>
          <p:nvPr/>
        </p:nvCxnSpPr>
        <p:spPr>
          <a:xfrm>
            <a:off x="4916004" y="2941381"/>
            <a:ext cx="0" cy="4198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4"/>
          </p:cNvCxnSpPr>
          <p:nvPr/>
        </p:nvCxnSpPr>
        <p:spPr>
          <a:xfrm>
            <a:off x="4555964" y="2941381"/>
            <a:ext cx="58015" cy="4123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4"/>
          </p:cNvCxnSpPr>
          <p:nvPr/>
        </p:nvCxnSpPr>
        <p:spPr>
          <a:xfrm>
            <a:off x="4195924" y="2949352"/>
            <a:ext cx="0" cy="404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rc 71"/>
          <p:cNvSpPr/>
          <p:nvPr/>
        </p:nvSpPr>
        <p:spPr>
          <a:xfrm>
            <a:off x="2321750" y="2217067"/>
            <a:ext cx="468052" cy="744489"/>
          </a:xfrm>
          <a:prstGeom prst="arc">
            <a:avLst>
              <a:gd name="adj1" fmla="val 10796450"/>
              <a:gd name="adj2" fmla="val 0"/>
            </a:avLst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Arc 73"/>
          <p:cNvSpPr/>
          <p:nvPr/>
        </p:nvSpPr>
        <p:spPr>
          <a:xfrm>
            <a:off x="2699792" y="2252463"/>
            <a:ext cx="468052" cy="744489"/>
          </a:xfrm>
          <a:prstGeom prst="arc">
            <a:avLst>
              <a:gd name="adj1" fmla="val 10796450"/>
              <a:gd name="adj2" fmla="val 0"/>
            </a:avLst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Arc 74"/>
          <p:cNvSpPr/>
          <p:nvPr/>
        </p:nvSpPr>
        <p:spPr>
          <a:xfrm>
            <a:off x="3095836" y="2276872"/>
            <a:ext cx="468052" cy="744489"/>
          </a:xfrm>
          <a:prstGeom prst="arc">
            <a:avLst>
              <a:gd name="adj1" fmla="val 10796450"/>
              <a:gd name="adj2" fmla="val 0"/>
            </a:avLst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Arc 76"/>
          <p:cNvSpPr/>
          <p:nvPr/>
        </p:nvSpPr>
        <p:spPr>
          <a:xfrm>
            <a:off x="3475844" y="2376734"/>
            <a:ext cx="468052" cy="744489"/>
          </a:xfrm>
          <a:prstGeom prst="arc">
            <a:avLst>
              <a:gd name="adj1" fmla="val 10796450"/>
              <a:gd name="adj2" fmla="val 0"/>
            </a:avLst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Arc 77"/>
          <p:cNvSpPr/>
          <p:nvPr/>
        </p:nvSpPr>
        <p:spPr>
          <a:xfrm>
            <a:off x="3845868" y="2336675"/>
            <a:ext cx="468052" cy="744489"/>
          </a:xfrm>
          <a:prstGeom prst="arc">
            <a:avLst>
              <a:gd name="adj1" fmla="val 10796450"/>
              <a:gd name="adj2" fmla="val 0"/>
            </a:avLst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Arc 78"/>
          <p:cNvSpPr/>
          <p:nvPr/>
        </p:nvSpPr>
        <p:spPr>
          <a:xfrm>
            <a:off x="4148944" y="2336674"/>
            <a:ext cx="468052" cy="744489"/>
          </a:xfrm>
          <a:prstGeom prst="arc">
            <a:avLst>
              <a:gd name="adj1" fmla="val 10796450"/>
              <a:gd name="adj2" fmla="val 0"/>
            </a:avLst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Arc 79"/>
          <p:cNvSpPr/>
          <p:nvPr/>
        </p:nvSpPr>
        <p:spPr>
          <a:xfrm>
            <a:off x="4501958" y="2292606"/>
            <a:ext cx="468052" cy="744489"/>
          </a:xfrm>
          <a:prstGeom prst="arc">
            <a:avLst>
              <a:gd name="adj1" fmla="val 10796450"/>
              <a:gd name="adj2" fmla="val 0"/>
            </a:avLst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Arc 80"/>
          <p:cNvSpPr/>
          <p:nvPr/>
        </p:nvSpPr>
        <p:spPr>
          <a:xfrm>
            <a:off x="4861998" y="2268197"/>
            <a:ext cx="468052" cy="744489"/>
          </a:xfrm>
          <a:prstGeom prst="arc">
            <a:avLst>
              <a:gd name="adj1" fmla="val 10796450"/>
              <a:gd name="adj2" fmla="val 0"/>
            </a:avLst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Arc 81"/>
          <p:cNvSpPr/>
          <p:nvPr/>
        </p:nvSpPr>
        <p:spPr>
          <a:xfrm>
            <a:off x="5330050" y="2311454"/>
            <a:ext cx="1006146" cy="725641"/>
          </a:xfrm>
          <a:prstGeom prst="arc">
            <a:avLst>
              <a:gd name="adj1" fmla="val 11609564"/>
              <a:gd name="adj2" fmla="val 0"/>
            </a:avLst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0" name="Straight Connector 89"/>
          <p:cNvCxnSpPr>
            <a:stCxn id="18" idx="4"/>
            <a:endCxn id="17" idx="1"/>
          </p:cNvCxnSpPr>
          <p:nvPr/>
        </p:nvCxnSpPr>
        <p:spPr>
          <a:xfrm>
            <a:off x="4375944" y="1988840"/>
            <a:ext cx="1852927" cy="62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8" idx="4"/>
          </p:cNvCxnSpPr>
          <p:nvPr/>
        </p:nvCxnSpPr>
        <p:spPr>
          <a:xfrm flipH="1">
            <a:off x="4195924" y="1988840"/>
            <a:ext cx="180020" cy="592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6" idx="0"/>
          </p:cNvCxnSpPr>
          <p:nvPr/>
        </p:nvCxnSpPr>
        <p:spPr>
          <a:xfrm flipH="1">
            <a:off x="2375756" y="1988840"/>
            <a:ext cx="2000187" cy="576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8" idx="4"/>
            <a:endCxn id="9" idx="0"/>
          </p:cNvCxnSpPr>
          <p:nvPr/>
        </p:nvCxnSpPr>
        <p:spPr>
          <a:xfrm flipH="1">
            <a:off x="3475844" y="1988840"/>
            <a:ext cx="900100" cy="592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8" idx="4"/>
            <a:endCxn id="13" idx="1"/>
          </p:cNvCxnSpPr>
          <p:nvPr/>
        </p:nvCxnSpPr>
        <p:spPr>
          <a:xfrm>
            <a:off x="4375944" y="1988840"/>
            <a:ext cx="412767" cy="6452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211251" y="147549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542195" y="258931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Latent </a:t>
            </a:r>
            <a:r>
              <a:rPr lang="en-AU" dirty="0" err="1" smtClean="0"/>
              <a:t>Vars</a:t>
            </a:r>
            <a:endParaRPr lang="en-AU" dirty="0"/>
          </a:p>
        </p:txBody>
      </p:sp>
      <p:sp>
        <p:nvSpPr>
          <p:cNvPr id="114" name="TextBox 113"/>
          <p:cNvSpPr txBox="1"/>
          <p:nvPr/>
        </p:nvSpPr>
        <p:spPr>
          <a:xfrm>
            <a:off x="4735984" y="4355812"/>
            <a:ext cx="170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Measurements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586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Faculty of Engineering &amp; 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Abidi</dc:creator>
  <cp:lastModifiedBy>Syed Abidi</cp:lastModifiedBy>
  <cp:revision>7</cp:revision>
  <dcterms:created xsi:type="dcterms:W3CDTF">2014-05-15T02:44:34Z</dcterms:created>
  <dcterms:modified xsi:type="dcterms:W3CDTF">2014-05-15T03:08:20Z</dcterms:modified>
</cp:coreProperties>
</file>