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11C0F-9969-4D4B-BEF0-C03F6F5D49FA}" type="datetimeFigureOut">
              <a:rPr lang="en-AU" smtClean="0"/>
              <a:t>10/06/2014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D142-B2FC-4BA6-A661-9130629DD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853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11C0F-9969-4D4B-BEF0-C03F6F5D49FA}" type="datetimeFigureOut">
              <a:rPr lang="en-AU" smtClean="0"/>
              <a:t>10/06/2014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D142-B2FC-4BA6-A661-9130629DD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964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11C0F-9969-4D4B-BEF0-C03F6F5D49FA}" type="datetimeFigureOut">
              <a:rPr lang="en-AU" smtClean="0"/>
              <a:t>10/06/2014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D142-B2FC-4BA6-A661-9130629DD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318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11C0F-9969-4D4B-BEF0-C03F6F5D49FA}" type="datetimeFigureOut">
              <a:rPr lang="en-AU" smtClean="0"/>
              <a:t>10/06/2014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D142-B2FC-4BA6-A661-9130629DD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365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11C0F-9969-4D4B-BEF0-C03F6F5D49FA}" type="datetimeFigureOut">
              <a:rPr lang="en-AU" smtClean="0"/>
              <a:t>10/06/2014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D142-B2FC-4BA6-A661-9130629DD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63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11C0F-9969-4D4B-BEF0-C03F6F5D49FA}" type="datetimeFigureOut">
              <a:rPr lang="en-AU" smtClean="0"/>
              <a:t>10/06/2014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D142-B2FC-4BA6-A661-9130629DD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466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11C0F-9969-4D4B-BEF0-C03F6F5D49FA}" type="datetimeFigureOut">
              <a:rPr lang="en-AU" smtClean="0"/>
              <a:t>10/06/2014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D142-B2FC-4BA6-A661-9130629DD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053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11C0F-9969-4D4B-BEF0-C03F6F5D49FA}" type="datetimeFigureOut">
              <a:rPr lang="en-AU" smtClean="0"/>
              <a:t>10/06/2014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D142-B2FC-4BA6-A661-9130629DD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070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11C0F-9969-4D4B-BEF0-C03F6F5D49FA}" type="datetimeFigureOut">
              <a:rPr lang="en-AU" smtClean="0"/>
              <a:t>10/06/2014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D142-B2FC-4BA6-A661-9130629DD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800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11C0F-9969-4D4B-BEF0-C03F6F5D49FA}" type="datetimeFigureOut">
              <a:rPr lang="en-AU" smtClean="0"/>
              <a:t>10/06/2014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D142-B2FC-4BA6-A661-9130629DD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698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11C0F-9969-4D4B-BEF0-C03F6F5D49FA}" type="datetimeFigureOut">
              <a:rPr lang="en-AU" smtClean="0"/>
              <a:t>10/06/2014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D142-B2FC-4BA6-A661-9130629DD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33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11C0F-9969-4D4B-BEF0-C03F6F5D49FA}" type="datetimeFigureOut">
              <a:rPr lang="en-AU" smtClean="0"/>
              <a:t>10/06/2014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BD142-B2FC-4BA6-A661-9130629DD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571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1" y="3429000"/>
            <a:ext cx="1800200" cy="1905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635896" y="306896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4004320" y="306896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3568328" y="2924944"/>
            <a:ext cx="1795760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4427984" y="3140968"/>
            <a:ext cx="63624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580384" y="3140968"/>
            <a:ext cx="63624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4724400" y="3140968"/>
            <a:ext cx="63624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/>
          <p:cNvSpPr/>
          <p:nvPr/>
        </p:nvSpPr>
        <p:spPr>
          <a:xfrm>
            <a:off x="5004048" y="306896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/>
          <p:cNvCxnSpPr>
            <a:stCxn id="5" idx="6"/>
            <a:endCxn id="6" idx="2"/>
          </p:cNvCxnSpPr>
          <p:nvPr/>
        </p:nvCxnSpPr>
        <p:spPr>
          <a:xfrm>
            <a:off x="3851920" y="31769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20344" y="317894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51648" y="318091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6" idx="4"/>
            <a:endCxn id="12" idx="4"/>
          </p:cNvCxnSpPr>
          <p:nvPr/>
        </p:nvCxnSpPr>
        <p:spPr>
          <a:xfrm rot="16200000" flipH="1">
            <a:off x="4612196" y="2785120"/>
            <a:ext cx="12700" cy="999728"/>
          </a:xfrm>
          <a:prstGeom prst="curvedConnector3">
            <a:avLst>
              <a:gd name="adj1" fmla="val 9187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5" idx="0"/>
            <a:endCxn id="12" idx="0"/>
          </p:cNvCxnSpPr>
          <p:nvPr/>
        </p:nvCxnSpPr>
        <p:spPr>
          <a:xfrm rot="5400000" flipH="1" flipV="1">
            <a:off x="4427984" y="2384884"/>
            <a:ext cx="12700" cy="1368152"/>
          </a:xfrm>
          <a:prstGeom prst="curvedConnector3">
            <a:avLst>
              <a:gd name="adj1" fmla="val 8437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355976" y="2348880"/>
            <a:ext cx="288032" cy="288032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Connector 31"/>
          <p:cNvCxnSpPr>
            <a:stCxn id="28" idx="4"/>
            <a:endCxn id="6" idx="0"/>
          </p:cNvCxnSpPr>
          <p:nvPr/>
        </p:nvCxnSpPr>
        <p:spPr>
          <a:xfrm flipH="1">
            <a:off x="4112332" y="2636912"/>
            <a:ext cx="38766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4"/>
            <a:endCxn id="5" idx="0"/>
          </p:cNvCxnSpPr>
          <p:nvPr/>
        </p:nvCxnSpPr>
        <p:spPr>
          <a:xfrm flipH="1">
            <a:off x="3743908" y="2636912"/>
            <a:ext cx="75608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8" idx="4"/>
            <a:endCxn id="12" idx="0"/>
          </p:cNvCxnSpPr>
          <p:nvPr/>
        </p:nvCxnSpPr>
        <p:spPr>
          <a:xfrm>
            <a:off x="4499992" y="2636912"/>
            <a:ext cx="612068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4"/>
          </p:cNvCxnSpPr>
          <p:nvPr/>
        </p:nvCxnSpPr>
        <p:spPr>
          <a:xfrm>
            <a:off x="3743908" y="3284984"/>
            <a:ext cx="635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4"/>
          </p:cNvCxnSpPr>
          <p:nvPr/>
        </p:nvCxnSpPr>
        <p:spPr>
          <a:xfrm flipH="1">
            <a:off x="4103948" y="3284984"/>
            <a:ext cx="8384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4"/>
          </p:cNvCxnSpPr>
          <p:nvPr/>
        </p:nvCxnSpPr>
        <p:spPr>
          <a:xfrm>
            <a:off x="5112060" y="3284984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67944" y="213285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Action </a:t>
            </a:r>
            <a:r>
              <a:rPr lang="en-AU" sz="1200" b="1" dirty="0" smtClean="0"/>
              <a:t>node</a:t>
            </a:r>
            <a:endParaRPr lang="en-AU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292080" y="2924944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Fully-connected layer </a:t>
            </a:r>
            <a:r>
              <a:rPr lang="en-AU" sz="1200" b="1" dirty="0" smtClean="0"/>
              <a:t>of </a:t>
            </a:r>
            <a:r>
              <a:rPr lang="en-AU" sz="1200" b="1" dirty="0" err="1" smtClean="0"/>
              <a:t>superpixel</a:t>
            </a:r>
            <a:r>
              <a:rPr lang="en-AU" sz="1200" b="1" dirty="0" smtClean="0"/>
              <a:t> labels</a:t>
            </a:r>
            <a:endParaRPr lang="en-AU" sz="1200" b="1" dirty="0" smtClean="0"/>
          </a:p>
          <a:p>
            <a:endParaRPr lang="en-AU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488074" y="4005064"/>
            <a:ext cx="1604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/>
              <a:t>Measurements</a:t>
            </a:r>
            <a:endParaRPr lang="en-AU" sz="1100" b="1" dirty="0"/>
          </a:p>
        </p:txBody>
      </p:sp>
      <p:cxnSp>
        <p:nvCxnSpPr>
          <p:cNvPr id="58" name="Straight Arrow Connector 57"/>
          <p:cNvCxnSpPr>
            <a:stCxn id="53" idx="1"/>
          </p:cNvCxnSpPr>
          <p:nvPr/>
        </p:nvCxnSpPr>
        <p:spPr>
          <a:xfrm flipH="1">
            <a:off x="5092030" y="4135869"/>
            <a:ext cx="396044" cy="13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1"/>
          </p:cNvCxnSpPr>
          <p:nvPr/>
        </p:nvCxnSpPr>
        <p:spPr>
          <a:xfrm flipH="1" flipV="1">
            <a:off x="3779912" y="4005064"/>
            <a:ext cx="1708162" cy="130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1"/>
          </p:cNvCxnSpPr>
          <p:nvPr/>
        </p:nvCxnSpPr>
        <p:spPr>
          <a:xfrm flipH="1" flipV="1">
            <a:off x="4083918" y="3933058"/>
            <a:ext cx="1404156" cy="202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444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Faculty of Engineering &amp; 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Abidi</dc:creator>
  <cp:lastModifiedBy>Syed Abidi</cp:lastModifiedBy>
  <cp:revision>8</cp:revision>
  <dcterms:created xsi:type="dcterms:W3CDTF">2014-06-06T02:44:17Z</dcterms:created>
  <dcterms:modified xsi:type="dcterms:W3CDTF">2014-06-10T09:16:54Z</dcterms:modified>
</cp:coreProperties>
</file>