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3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ETML - DemoMot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B7D06-224A-4E6A-8699-5AE76788E154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26789-7539-41E3-B643-8FB7118D3B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501318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ETML - DemoMot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B8DD3-711C-4E8A-8B85-6A555DB22406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0E22F-5358-41A9-8960-C7613599B0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470916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447B-402C-456D-A1E8-BCF3F4D6C4D9}" type="datetime1">
              <a:rPr lang="fr-CH" smtClean="0"/>
              <a:t>26.06.2017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by cattinbr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127-94B8-48C8-BD61-1E9F38A088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5499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121B-8422-4A13-BEEB-8F41F3E3D057}" type="datetime1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by cattinbr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127-94B8-48C8-BD61-1E9F38A088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493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B54-2C16-4428-AC58-B16BE707ADB4}" type="datetime1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by cattinbr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127-94B8-48C8-BD61-1E9F38A088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121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F863-D327-47D3-9543-33E0852270FE}" type="datetime1">
              <a:rPr lang="fr-CH" smtClean="0"/>
              <a:t>26.06.2017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by cattinbr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127-94B8-48C8-BD61-1E9F38A088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546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5FC2-F534-4F41-91CA-F7A383BD4C0C}" type="datetime1">
              <a:rPr lang="fr-CH" smtClean="0"/>
              <a:t>26.06.2017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by cattinbr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127-94B8-48C8-BD61-1E9F38A088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7524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6F56-D1D0-4A73-8AD7-2CA63815CD53}" type="datetime1">
              <a:rPr lang="fr-CH" smtClean="0"/>
              <a:t>26.06.2017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by cattinbr</a:t>
            </a:r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127-94B8-48C8-BD61-1E9F38A088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495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00EE-0031-4EDB-8AB2-29CA59595581}" type="datetime1">
              <a:rPr lang="fr-CH" smtClean="0"/>
              <a:t>26.06.2017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by cattinbr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127-94B8-48C8-BD61-1E9F38A08834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CA30-50B9-4B76-8D74-7DA937CD2E34}" type="datetime1">
              <a:rPr lang="fr-CH" smtClean="0"/>
              <a:t>26.06.2017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by cattinbr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127-94B8-48C8-BD61-1E9F38A088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123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29CD-1FEA-43A8-9233-B5C3DDA58DB9}" type="datetime1">
              <a:rPr lang="fr-CH" smtClean="0"/>
              <a:t>26.06.2017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by cattinbr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127-94B8-48C8-BD61-1E9F38A088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591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21A8-A89E-4491-AB45-42A99659A771}" type="datetime1">
              <a:rPr lang="fr-CH" smtClean="0"/>
              <a:t>26.06.2017</a:t>
            </a:fld>
            <a:endParaRPr lang="fr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fr-CH" smtClean="0"/>
              <a:t>by cattinbr</a:t>
            </a:r>
            <a:endParaRPr lang="fr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127-94B8-48C8-BD61-1E9F38A088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490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686391-7E7B-4A41-A533-221B040E4E35}" type="datetime1">
              <a:rPr lang="fr-CH" smtClean="0"/>
              <a:t>26.06.2017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fr-CH" smtClean="0"/>
              <a:t>by cattinbr</a:t>
            </a:r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127-94B8-48C8-BD61-1E9F38A088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798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34E3DBB-91C8-4C88-BB36-1887FD1932CE}" type="datetime1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CH" smtClean="0"/>
              <a:t>by cattinbr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E041127-94B8-48C8-BD61-1E9F38A088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627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Demomot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by </a:t>
            </a:r>
            <a:r>
              <a:rPr lang="fr-CH" dirty="0" err="1" smtClean="0"/>
              <a:t>cattinbr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785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Cahier des charges</a:t>
            </a:r>
          </a:p>
          <a:p>
            <a:r>
              <a:rPr lang="fr-CH" dirty="0" smtClean="0"/>
              <a:t>Outils utilisés</a:t>
            </a:r>
          </a:p>
          <a:p>
            <a:r>
              <a:rPr lang="fr-CH" dirty="0" smtClean="0"/>
              <a:t>Réalisation</a:t>
            </a:r>
          </a:p>
          <a:p>
            <a:r>
              <a:rPr lang="fr-CH" dirty="0" smtClean="0"/>
              <a:t>Bilan</a:t>
            </a:r>
          </a:p>
          <a:p>
            <a:r>
              <a:rPr lang="fr-CH" dirty="0" smtClean="0"/>
              <a:t>Retour sur le projet</a:t>
            </a:r>
          </a:p>
          <a:p>
            <a:r>
              <a:rPr lang="fr-CH" dirty="0" smtClean="0"/>
              <a:t>Questions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1EDD-435A-444A-8740-7A5C84AD8ACF}" type="datetime1">
              <a:rPr lang="fr-CH" smtClean="0"/>
              <a:t>26.06.2017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by cattinbr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758921" y="6217920"/>
            <a:ext cx="429031" cy="365760"/>
          </a:xfrm>
        </p:spPr>
        <p:txBody>
          <a:bodyPr/>
          <a:lstStyle/>
          <a:p>
            <a:r>
              <a:rPr lang="fr-CH" dirty="0"/>
              <a:t>2</a:t>
            </a:r>
            <a:r>
              <a:rPr lang="fr-CH" dirty="0" smtClean="0"/>
              <a:t> / 8</a:t>
            </a:r>
            <a:endParaRPr lang="fr-CH" dirty="0"/>
          </a:p>
        </p:txBody>
      </p:sp>
      <p:sp>
        <p:nvSpPr>
          <p:cNvPr id="8" name="ZoneTexte 7"/>
          <p:cNvSpPr txBox="1"/>
          <p:nvPr/>
        </p:nvSpPr>
        <p:spPr>
          <a:xfrm>
            <a:off x="215153" y="224118"/>
            <a:ext cx="22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>
                <a:latin typeface="ETML L" panose="020B0603050302020204" pitchFamily="34" charset="0"/>
              </a:rPr>
              <a:t>ETML</a:t>
            </a:r>
            <a:r>
              <a:rPr lang="fr-CH" sz="1200" dirty="0" smtClean="0"/>
              <a:t> - </a:t>
            </a:r>
            <a:r>
              <a:rPr lang="fr-CH" sz="1200" dirty="0" err="1" smtClean="0"/>
              <a:t>DémoMot</a:t>
            </a:r>
            <a:endParaRPr lang="fr-CH" sz="1200" dirty="0">
              <a:latin typeface="ETML L" panose="020B06030503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952" y="224118"/>
            <a:ext cx="333422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fr-CH" dirty="0" smtClean="0"/>
              <a:t>Cahier des charges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31136" y="3175926"/>
            <a:ext cx="7729728" cy="3101983"/>
          </a:xfrm>
        </p:spPr>
        <p:txBody>
          <a:bodyPr/>
          <a:lstStyle/>
          <a:p>
            <a:r>
              <a:rPr lang="fr-CH" dirty="0" smtClean="0"/>
              <a:t>Attitude durant le projet</a:t>
            </a:r>
          </a:p>
          <a:p>
            <a:r>
              <a:rPr lang="fr-CH" dirty="0" smtClean="0"/>
              <a:t>Documentation dans un dépôt de </a:t>
            </a:r>
            <a:r>
              <a:rPr lang="fr-CH" dirty="0" err="1" smtClean="0"/>
              <a:t>versioning</a:t>
            </a:r>
            <a:endParaRPr lang="fr-CH" dirty="0" smtClean="0"/>
          </a:p>
          <a:p>
            <a:r>
              <a:rPr lang="fr-CH" dirty="0" smtClean="0"/>
              <a:t>Déplacement d’objet avec le joystick</a:t>
            </a:r>
          </a:p>
          <a:p>
            <a:r>
              <a:rPr lang="fr-CH" dirty="0" smtClean="0"/>
              <a:t>Utilisation du bouton pour commencer / mettre la partie sur pause</a:t>
            </a:r>
          </a:p>
          <a:p>
            <a:endParaRPr lang="fr-CH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44C5-C0D5-45C0-A2EE-FE0624D5CF2C}" type="datetime1">
              <a:rPr lang="fr-CH" smtClean="0"/>
              <a:t>26.06.2017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by cattinbr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758921" y="6217920"/>
            <a:ext cx="429031" cy="365760"/>
          </a:xfrm>
        </p:spPr>
        <p:txBody>
          <a:bodyPr/>
          <a:lstStyle/>
          <a:p>
            <a:r>
              <a:rPr lang="fr-CH" dirty="0"/>
              <a:t>3</a:t>
            </a:r>
            <a:r>
              <a:rPr lang="fr-CH" dirty="0" smtClean="0"/>
              <a:t> / 8</a:t>
            </a:r>
            <a:endParaRPr lang="fr-CH" dirty="0"/>
          </a:p>
        </p:txBody>
      </p:sp>
      <p:sp>
        <p:nvSpPr>
          <p:cNvPr id="8" name="ZoneTexte 7"/>
          <p:cNvSpPr txBox="1"/>
          <p:nvPr/>
        </p:nvSpPr>
        <p:spPr>
          <a:xfrm>
            <a:off x="215153" y="224118"/>
            <a:ext cx="22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>
                <a:latin typeface="ETML L" panose="020B0603050302020204" pitchFamily="34" charset="0"/>
              </a:rPr>
              <a:t>ETML</a:t>
            </a:r>
            <a:r>
              <a:rPr lang="fr-CH" sz="1200" dirty="0" smtClean="0"/>
              <a:t> - </a:t>
            </a:r>
            <a:r>
              <a:rPr lang="fr-CH" sz="1200" dirty="0" err="1" smtClean="0"/>
              <a:t>DémoMot</a:t>
            </a:r>
            <a:endParaRPr lang="fr-CH" sz="1200" dirty="0">
              <a:latin typeface="ETML L" panose="020B06030503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952" y="224118"/>
            <a:ext cx="333422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fr-CH" dirty="0" smtClean="0"/>
              <a:t>Outils utilisés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GitKraken</a:t>
            </a:r>
            <a:endParaRPr lang="fr-CH" dirty="0" smtClean="0"/>
          </a:p>
          <a:p>
            <a:r>
              <a:rPr lang="fr-CH" dirty="0" err="1" smtClean="0"/>
              <a:t>VBox</a:t>
            </a:r>
            <a:endParaRPr lang="fr-CH" dirty="0" smtClean="0"/>
          </a:p>
          <a:p>
            <a:r>
              <a:rPr lang="fr-CH" dirty="0" err="1" smtClean="0"/>
              <a:t>Arduino</a:t>
            </a:r>
            <a:r>
              <a:rPr lang="fr-CH" dirty="0" smtClean="0"/>
              <a:t> IDE</a:t>
            </a:r>
          </a:p>
          <a:p>
            <a:r>
              <a:rPr lang="fr-CH" dirty="0" err="1" smtClean="0"/>
              <a:t>Arduino</a:t>
            </a:r>
            <a:endParaRPr lang="fr-CH" dirty="0" smtClean="0"/>
          </a:p>
          <a:p>
            <a:r>
              <a:rPr lang="fr-CH" dirty="0" smtClean="0"/>
              <a:t>Matériel </a:t>
            </a:r>
            <a:r>
              <a:rPr lang="fr-CH" dirty="0" smtClean="0"/>
              <a:t>électro</a:t>
            </a:r>
          </a:p>
          <a:p>
            <a:r>
              <a:rPr lang="fr-CH" dirty="0" err="1" smtClean="0"/>
              <a:t>JdT</a:t>
            </a:r>
            <a:endParaRPr lang="fr-CH" dirty="0" smtClean="0"/>
          </a:p>
        </p:txBody>
      </p:sp>
      <p:grpSp>
        <p:nvGrpSpPr>
          <p:cNvPr id="8" name="Groupe 7"/>
          <p:cNvGrpSpPr/>
          <p:nvPr/>
        </p:nvGrpSpPr>
        <p:grpSpPr>
          <a:xfrm>
            <a:off x="3665489" y="5043582"/>
            <a:ext cx="5561184" cy="1392890"/>
            <a:chOff x="2231136" y="5043581"/>
            <a:chExt cx="5561184" cy="139289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136" y="5160748"/>
              <a:ext cx="1263320" cy="1158557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2777" y="5224556"/>
              <a:ext cx="1030941" cy="1030941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039" y="5117035"/>
              <a:ext cx="1248801" cy="1245982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6070" y="5043581"/>
              <a:ext cx="2476250" cy="1392890"/>
            </a:xfrm>
            <a:prstGeom prst="rect">
              <a:avLst/>
            </a:prstGeom>
          </p:spPr>
        </p:pic>
      </p:grp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86A-660D-4D99-8947-F603EBE7CD12}" type="datetime1">
              <a:rPr lang="fr-CH" smtClean="0"/>
              <a:t>26.06.2017</a:t>
            </a:fld>
            <a:endParaRPr lang="fr-CH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by cattinbr</a:t>
            </a:r>
            <a:endParaRPr lang="fr-CH"/>
          </a:p>
        </p:txBody>
      </p:sp>
      <p:sp>
        <p:nvSpPr>
          <p:cNvPr id="1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758921" y="6217920"/>
            <a:ext cx="429031" cy="365760"/>
          </a:xfrm>
        </p:spPr>
        <p:txBody>
          <a:bodyPr/>
          <a:lstStyle/>
          <a:p>
            <a:r>
              <a:rPr lang="fr-CH" dirty="0"/>
              <a:t>4</a:t>
            </a:r>
            <a:r>
              <a:rPr lang="fr-CH" dirty="0" smtClean="0"/>
              <a:t> / 8</a:t>
            </a:r>
            <a:endParaRPr lang="fr-CH" dirty="0"/>
          </a:p>
        </p:txBody>
      </p:sp>
      <p:sp>
        <p:nvSpPr>
          <p:cNvPr id="13" name="ZoneTexte 12"/>
          <p:cNvSpPr txBox="1"/>
          <p:nvPr/>
        </p:nvSpPr>
        <p:spPr>
          <a:xfrm>
            <a:off x="215153" y="224118"/>
            <a:ext cx="22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>
                <a:latin typeface="ETML L" panose="020B0603050302020204" pitchFamily="34" charset="0"/>
              </a:rPr>
              <a:t>ETML</a:t>
            </a:r>
            <a:r>
              <a:rPr lang="fr-CH" sz="1200" dirty="0" smtClean="0"/>
              <a:t> - </a:t>
            </a:r>
            <a:r>
              <a:rPr lang="fr-CH" sz="1200" dirty="0" err="1" smtClean="0"/>
              <a:t>DémoMot</a:t>
            </a:r>
            <a:endParaRPr lang="fr-CH" sz="1200" dirty="0">
              <a:latin typeface="ETML L" panose="020B0603050302020204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952" y="224118"/>
            <a:ext cx="333422" cy="30484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719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Montages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 smtClean="0"/>
              <a:t>C++ restreint</a:t>
            </a:r>
          </a:p>
          <a:p>
            <a:r>
              <a:rPr lang="fr-CH" dirty="0" smtClean="0"/>
              <a:t>Électronique</a:t>
            </a:r>
          </a:p>
          <a:p>
            <a:r>
              <a:rPr lang="fr-CH" dirty="0" smtClean="0"/>
              <a:t>Recherches Internet</a:t>
            </a:r>
          </a:p>
          <a:p>
            <a:r>
              <a:rPr lang="fr-CH" dirty="0" smtClean="0"/>
              <a:t>Aide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1021976" y="3014658"/>
            <a:ext cx="5316339" cy="3221550"/>
            <a:chOff x="1021976" y="3014658"/>
            <a:chExt cx="4707233" cy="3095333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976" y="3014658"/>
              <a:ext cx="2321500" cy="3095333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709" y="3014658"/>
              <a:ext cx="2321500" cy="3095333"/>
            </a:xfrm>
            <a:prstGeom prst="rect">
              <a:avLst/>
            </a:prstGeom>
          </p:spPr>
        </p:pic>
      </p:grp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CCE9-600C-4A7E-8AA7-D00A37CAE7E1}" type="datetime1">
              <a:rPr lang="fr-CH" smtClean="0"/>
              <a:t>26.06.2017</a:t>
            </a:fld>
            <a:endParaRPr lang="fr-CH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by cattinbr</a:t>
            </a:r>
            <a:endParaRPr lang="fr-CH"/>
          </a:p>
        </p:txBody>
      </p:sp>
      <p:sp>
        <p:nvSpPr>
          <p:cNvPr id="1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758921" y="6217920"/>
            <a:ext cx="429031" cy="365760"/>
          </a:xfrm>
        </p:spPr>
        <p:txBody>
          <a:bodyPr/>
          <a:lstStyle/>
          <a:p>
            <a:r>
              <a:rPr lang="fr-CH" dirty="0"/>
              <a:t>5</a:t>
            </a:r>
            <a:r>
              <a:rPr lang="fr-CH" dirty="0" smtClean="0"/>
              <a:t> / 8</a:t>
            </a:r>
            <a:endParaRPr lang="fr-CH" dirty="0"/>
          </a:p>
        </p:txBody>
      </p:sp>
      <p:sp>
        <p:nvSpPr>
          <p:cNvPr id="11" name="ZoneTexte 10"/>
          <p:cNvSpPr txBox="1"/>
          <p:nvPr/>
        </p:nvSpPr>
        <p:spPr>
          <a:xfrm>
            <a:off x="215153" y="224118"/>
            <a:ext cx="22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>
                <a:latin typeface="ETML L" panose="020B0603050302020204" pitchFamily="34" charset="0"/>
              </a:rPr>
              <a:t>ETML</a:t>
            </a:r>
            <a:r>
              <a:rPr lang="fr-CH" sz="1200" dirty="0" smtClean="0"/>
              <a:t> - </a:t>
            </a:r>
            <a:r>
              <a:rPr lang="fr-CH" sz="1200" dirty="0" err="1" smtClean="0"/>
              <a:t>DémoMot</a:t>
            </a:r>
            <a:endParaRPr lang="fr-CH" sz="1200" dirty="0">
              <a:latin typeface="ETML L" panose="020B06030503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952" y="224118"/>
            <a:ext cx="333422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Points négatifs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/>
              <a:t>Lacune électronique</a:t>
            </a:r>
          </a:p>
          <a:p>
            <a:r>
              <a:rPr lang="fr-CH" dirty="0"/>
              <a:t>Manque </a:t>
            </a:r>
            <a:r>
              <a:rPr lang="fr-CH" dirty="0" smtClean="0"/>
              <a:t>documentation - informations</a:t>
            </a:r>
            <a:endParaRPr lang="fr-CH" dirty="0"/>
          </a:p>
          <a:p>
            <a:r>
              <a:rPr lang="fr-CH" dirty="0"/>
              <a:t>Mauvaise estimation temps </a:t>
            </a:r>
            <a:r>
              <a:rPr lang="fr-CH" dirty="0" smtClean="0"/>
              <a:t>- </a:t>
            </a:r>
            <a:r>
              <a:rPr lang="fr-CH" dirty="0" err="1" smtClean="0"/>
              <a:t>planif</a:t>
            </a:r>
            <a:endParaRPr lang="fr-CH" dirty="0" smtClean="0"/>
          </a:p>
          <a:p>
            <a:r>
              <a:rPr lang="fr-CH" dirty="0" smtClean="0"/>
              <a:t>Absences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H" dirty="0" smtClean="0"/>
              <a:t>Connaissances++</a:t>
            </a:r>
          </a:p>
          <a:p>
            <a:r>
              <a:rPr lang="fr-CH" dirty="0" smtClean="0"/>
              <a:t>Problèmes vite réglés</a:t>
            </a:r>
          </a:p>
          <a:p>
            <a:r>
              <a:rPr lang="fr-CH" dirty="0" smtClean="0"/>
              <a:t>Projet dynamique</a:t>
            </a:r>
          </a:p>
          <a:p>
            <a:endParaRPr lang="fr-CH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Points positifs</a:t>
            </a:r>
            <a:endParaRPr lang="fr-CH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fr-CH" dirty="0" smtClean="0"/>
              <a:t>Bilan</a:t>
            </a:r>
            <a:endParaRPr lang="fr-CH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708E-60ED-44DB-97B9-67895EBFA51B}" type="datetime1">
              <a:rPr lang="fr-CH" smtClean="0"/>
              <a:t>26.06.2017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by cattinbr</a:t>
            </a:r>
            <a:endParaRPr lang="fr-CH"/>
          </a:p>
        </p:txBody>
      </p:sp>
      <p:sp>
        <p:nvSpPr>
          <p:cNvPr id="1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758921" y="6217920"/>
            <a:ext cx="429031" cy="365760"/>
          </a:xfrm>
        </p:spPr>
        <p:txBody>
          <a:bodyPr/>
          <a:lstStyle/>
          <a:p>
            <a:r>
              <a:rPr lang="fr-CH" dirty="0"/>
              <a:t>6</a:t>
            </a:r>
            <a:r>
              <a:rPr lang="fr-CH" dirty="0" smtClean="0"/>
              <a:t> / 8</a:t>
            </a:r>
            <a:endParaRPr lang="fr-CH" dirty="0"/>
          </a:p>
        </p:txBody>
      </p:sp>
      <p:sp>
        <p:nvSpPr>
          <p:cNvPr id="11" name="ZoneTexte 10"/>
          <p:cNvSpPr txBox="1"/>
          <p:nvPr/>
        </p:nvSpPr>
        <p:spPr>
          <a:xfrm>
            <a:off x="215153" y="224118"/>
            <a:ext cx="22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>
                <a:latin typeface="ETML L" panose="020B0603050302020204" pitchFamily="34" charset="0"/>
              </a:rPr>
              <a:t>ETML</a:t>
            </a:r>
            <a:r>
              <a:rPr lang="fr-CH" sz="1200" dirty="0" smtClean="0"/>
              <a:t> - </a:t>
            </a:r>
            <a:r>
              <a:rPr lang="fr-CH" sz="1200" dirty="0" err="1" smtClean="0"/>
              <a:t>DémoMot</a:t>
            </a:r>
            <a:endParaRPr lang="fr-CH" sz="1200" dirty="0">
              <a:latin typeface="ETML L" panose="020B060305030202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952" y="224118"/>
            <a:ext cx="333422" cy="30484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72" y="4829836"/>
            <a:ext cx="616375" cy="62501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828" y="4829836"/>
            <a:ext cx="613223" cy="62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fr-CH" dirty="0" smtClean="0"/>
              <a:t>Retour sur le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Projet fini à 80</a:t>
            </a:r>
            <a:r>
              <a:rPr lang="fr-CH" dirty="0" smtClean="0"/>
              <a:t>%</a:t>
            </a:r>
            <a:endParaRPr lang="fr-CH" dirty="0" smtClean="0"/>
          </a:p>
          <a:p>
            <a:r>
              <a:rPr lang="fr-CH" dirty="0" smtClean="0"/>
              <a:t>Si c’était à refaire</a:t>
            </a:r>
          </a:p>
          <a:p>
            <a:pPr lvl="1"/>
            <a:r>
              <a:rPr lang="fr-CH" dirty="0" smtClean="0"/>
              <a:t>Moins électro plus code</a:t>
            </a:r>
          </a:p>
          <a:p>
            <a:pPr lvl="1"/>
            <a:r>
              <a:rPr lang="fr-CH" dirty="0" smtClean="0"/>
              <a:t>Meilleure </a:t>
            </a:r>
            <a:r>
              <a:rPr lang="fr-CH" dirty="0" smtClean="0"/>
              <a:t>estimation</a:t>
            </a:r>
          </a:p>
          <a:p>
            <a:r>
              <a:rPr lang="fr-CH" dirty="0" smtClean="0"/>
              <a:t>Si je devais finir le projet</a:t>
            </a:r>
            <a:endParaRPr lang="fr-CH" dirty="0"/>
          </a:p>
          <a:p>
            <a:r>
              <a:rPr lang="fr-CH" dirty="0" smtClean="0"/>
              <a:t>Ressenti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08DD-F529-49AA-A0E9-981E817BB1F0}" type="datetime1">
              <a:rPr lang="fr-CH" smtClean="0"/>
              <a:t>26.06.2017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by cattinbr</a:t>
            </a:r>
            <a:endParaRPr lang="fr-CH"/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758921" y="6217920"/>
            <a:ext cx="429031" cy="365760"/>
          </a:xfrm>
        </p:spPr>
        <p:txBody>
          <a:bodyPr/>
          <a:lstStyle/>
          <a:p>
            <a:r>
              <a:rPr lang="fr-CH" dirty="0"/>
              <a:t>7</a:t>
            </a:r>
            <a:r>
              <a:rPr lang="fr-CH" dirty="0" smtClean="0"/>
              <a:t> / 8</a:t>
            </a: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215153" y="224118"/>
            <a:ext cx="22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>
                <a:latin typeface="ETML L" panose="020B0603050302020204" pitchFamily="34" charset="0"/>
              </a:rPr>
              <a:t>ETML</a:t>
            </a:r>
            <a:r>
              <a:rPr lang="fr-CH" sz="1200" dirty="0" smtClean="0"/>
              <a:t> - </a:t>
            </a:r>
            <a:r>
              <a:rPr lang="fr-CH" sz="1200" dirty="0" err="1" smtClean="0"/>
              <a:t>DémoMot</a:t>
            </a:r>
            <a:endParaRPr lang="fr-CH" sz="1200" dirty="0">
              <a:latin typeface="ETML L" panose="020B06030503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952" y="224118"/>
            <a:ext cx="333422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¿</a:t>
            </a:r>
            <a:r>
              <a:rPr lang="fr-CH" b="1" dirty="0" smtClean="0"/>
              <a:t> </a:t>
            </a:r>
            <a:r>
              <a:rPr lang="fr-CH" dirty="0" smtClean="0"/>
              <a:t>Questions ?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44F7-0675-4101-9E39-CFA7DA458E9B}" type="datetime1">
              <a:rPr lang="fr-CH" smtClean="0"/>
              <a:t>26.06.2017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by cattinbr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429030" cy="365760"/>
          </a:xfrm>
        </p:spPr>
        <p:txBody>
          <a:bodyPr/>
          <a:lstStyle/>
          <a:p>
            <a:fld id="{4E041127-94B8-48C8-BD61-1E9F38A08834}" type="slidenum">
              <a:rPr lang="fr-CH" smtClean="0"/>
              <a:t>8</a:t>
            </a:fld>
            <a:r>
              <a:rPr lang="fr-CH" dirty="0" smtClean="0"/>
              <a:t> / 8</a:t>
            </a:r>
            <a:endParaRPr lang="fr-CH" dirty="0"/>
          </a:p>
        </p:txBody>
      </p:sp>
      <p:sp>
        <p:nvSpPr>
          <p:cNvPr id="8" name="ZoneTexte 7"/>
          <p:cNvSpPr txBox="1"/>
          <p:nvPr/>
        </p:nvSpPr>
        <p:spPr>
          <a:xfrm>
            <a:off x="215153" y="224118"/>
            <a:ext cx="22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>
                <a:latin typeface="ETML L" panose="020B0603050302020204" pitchFamily="34" charset="0"/>
              </a:rPr>
              <a:t>ETML</a:t>
            </a:r>
            <a:r>
              <a:rPr lang="fr-CH" sz="1200" dirty="0" smtClean="0"/>
              <a:t> - </a:t>
            </a:r>
            <a:r>
              <a:rPr lang="fr-CH" sz="1200" dirty="0" err="1" smtClean="0"/>
              <a:t>DémoMot</a:t>
            </a:r>
            <a:endParaRPr lang="fr-CH" sz="1200" dirty="0">
              <a:latin typeface="ETML L" panose="020B06030503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952" y="224118"/>
            <a:ext cx="333422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209</TotalTime>
  <Words>180</Words>
  <Application>Microsoft Office PowerPoint</Application>
  <PresentationFormat>Grand écran</PresentationFormat>
  <Paragraphs>73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ETML L</vt:lpstr>
      <vt:lpstr>Gill Sans MT</vt:lpstr>
      <vt:lpstr>Parcel</vt:lpstr>
      <vt:lpstr>Demomot</vt:lpstr>
      <vt:lpstr>Sommaire</vt:lpstr>
      <vt:lpstr>Cahier des charges</vt:lpstr>
      <vt:lpstr>Outils utilisés</vt:lpstr>
      <vt:lpstr>Réalisation</vt:lpstr>
      <vt:lpstr>Bilan</vt:lpstr>
      <vt:lpstr>Retour sur le projet</vt:lpstr>
      <vt:lpstr>¿ Questions ?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Demomot</dc:title>
  <dc:creator>Cattin Bruno</dc:creator>
  <cp:lastModifiedBy>Cattin Bruno</cp:lastModifiedBy>
  <cp:revision>22</cp:revision>
  <dcterms:created xsi:type="dcterms:W3CDTF">2017-06-26T06:53:39Z</dcterms:created>
  <dcterms:modified xsi:type="dcterms:W3CDTF">2017-06-26T13:50:13Z</dcterms:modified>
</cp:coreProperties>
</file>