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E2DE8D-1533-4204-B1F3-F031325FCF01}" type="datetimeFigureOut">
              <a:rPr lang="en-US" smtClean="0"/>
              <a:t>6/3/2018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3E5FA2-E87D-4365-9801-7FA519BCF462}" type="slidenum">
              <a:rPr lang="en-US" smtClean="0"/>
              <a:t>‹#›</a:t>
            </a:fld>
            <a:endParaRPr lang="en-US"/>
          </a:p>
        </p:txBody>
      </p:sp>
    </p:spTree>
    <p:extLst>
      <p:ext uri="{BB962C8B-B14F-4D97-AF65-F5344CB8AC3E}">
        <p14:creationId xmlns:p14="http://schemas.microsoft.com/office/powerpoint/2010/main" val="3868854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E2DE8D-1533-4204-B1F3-F031325FCF01}" type="datetimeFigureOut">
              <a:rPr lang="en-US" smtClean="0"/>
              <a:t>6/3/2018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3E5FA2-E87D-4365-9801-7FA519BCF462}" type="slidenum">
              <a:rPr lang="en-US" smtClean="0"/>
              <a:t>‹#›</a:t>
            </a:fld>
            <a:endParaRPr lang="en-US"/>
          </a:p>
        </p:txBody>
      </p:sp>
    </p:spTree>
    <p:extLst>
      <p:ext uri="{BB962C8B-B14F-4D97-AF65-F5344CB8AC3E}">
        <p14:creationId xmlns:p14="http://schemas.microsoft.com/office/powerpoint/2010/main" val="2397750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AE2DE8D-1533-4204-B1F3-F031325FCF01}" type="datetimeFigureOut">
              <a:rPr lang="en-US" smtClean="0"/>
              <a:t>6/3/2018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3E5FA2-E87D-4365-9801-7FA519BCF462}" type="slidenum">
              <a:rPr lang="en-US" smtClean="0"/>
              <a:t>‹#›</a:t>
            </a:fld>
            <a:endParaRPr lang="en-US"/>
          </a:p>
        </p:txBody>
      </p:sp>
    </p:spTree>
    <p:extLst>
      <p:ext uri="{BB962C8B-B14F-4D97-AF65-F5344CB8AC3E}">
        <p14:creationId xmlns:p14="http://schemas.microsoft.com/office/powerpoint/2010/main" val="36867731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AE2DE8D-1533-4204-B1F3-F031325FCF01}" type="datetimeFigureOut">
              <a:rPr lang="en-US" smtClean="0"/>
              <a:t>6/3/2018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3E5FA2-E87D-4365-9801-7FA519BCF46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317878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E2DE8D-1533-4204-B1F3-F031325FCF01}" type="datetimeFigureOut">
              <a:rPr lang="en-US" smtClean="0"/>
              <a:t>6/3/2018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3E5FA2-E87D-4365-9801-7FA519BCF462}" type="slidenum">
              <a:rPr lang="en-US" smtClean="0"/>
              <a:t>‹#›</a:t>
            </a:fld>
            <a:endParaRPr lang="en-US"/>
          </a:p>
        </p:txBody>
      </p:sp>
    </p:spTree>
    <p:extLst>
      <p:ext uri="{BB962C8B-B14F-4D97-AF65-F5344CB8AC3E}">
        <p14:creationId xmlns:p14="http://schemas.microsoft.com/office/powerpoint/2010/main" val="571947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E2DE8D-1533-4204-B1F3-F031325FCF01}" type="datetimeFigureOut">
              <a:rPr lang="en-US" smtClean="0"/>
              <a:t>6/3/2018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3E5FA2-E87D-4365-9801-7FA519BCF462}" type="slidenum">
              <a:rPr lang="en-US" smtClean="0"/>
              <a:t>‹#›</a:t>
            </a:fld>
            <a:endParaRPr lang="en-US"/>
          </a:p>
        </p:txBody>
      </p:sp>
    </p:spTree>
    <p:extLst>
      <p:ext uri="{BB962C8B-B14F-4D97-AF65-F5344CB8AC3E}">
        <p14:creationId xmlns:p14="http://schemas.microsoft.com/office/powerpoint/2010/main" val="4082840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E2DE8D-1533-4204-B1F3-F031325FCF01}" type="datetimeFigureOut">
              <a:rPr lang="en-US" smtClean="0"/>
              <a:t>6/3/2018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3E5FA2-E87D-4365-9801-7FA519BCF462}" type="slidenum">
              <a:rPr lang="en-US" smtClean="0"/>
              <a:t>‹#›</a:t>
            </a:fld>
            <a:endParaRPr lang="en-US"/>
          </a:p>
        </p:txBody>
      </p:sp>
    </p:spTree>
    <p:extLst>
      <p:ext uri="{BB962C8B-B14F-4D97-AF65-F5344CB8AC3E}">
        <p14:creationId xmlns:p14="http://schemas.microsoft.com/office/powerpoint/2010/main" val="10666874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E2DE8D-1533-4204-B1F3-F031325FCF01}" type="datetimeFigureOut">
              <a:rPr lang="en-US" smtClean="0"/>
              <a:t>6/3/2018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3E5FA2-E87D-4365-9801-7FA519BCF462}" type="slidenum">
              <a:rPr lang="en-US" smtClean="0"/>
              <a:t>‹#›</a:t>
            </a:fld>
            <a:endParaRPr lang="en-US"/>
          </a:p>
        </p:txBody>
      </p:sp>
    </p:spTree>
    <p:extLst>
      <p:ext uri="{BB962C8B-B14F-4D97-AF65-F5344CB8AC3E}">
        <p14:creationId xmlns:p14="http://schemas.microsoft.com/office/powerpoint/2010/main" val="42455421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E2DE8D-1533-4204-B1F3-F031325FCF01}" type="datetimeFigureOut">
              <a:rPr lang="en-US" smtClean="0"/>
              <a:t>6/3/2018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3E5FA2-E87D-4365-9801-7FA519BCF462}" type="slidenum">
              <a:rPr lang="en-US" smtClean="0"/>
              <a:t>‹#›</a:t>
            </a:fld>
            <a:endParaRPr lang="en-US"/>
          </a:p>
        </p:txBody>
      </p:sp>
    </p:spTree>
    <p:extLst>
      <p:ext uri="{BB962C8B-B14F-4D97-AF65-F5344CB8AC3E}">
        <p14:creationId xmlns:p14="http://schemas.microsoft.com/office/powerpoint/2010/main" val="2559164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AE2DE8D-1533-4204-B1F3-F031325FCF01}" type="datetimeFigureOut">
              <a:rPr lang="en-US" smtClean="0"/>
              <a:t>6/3/2018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3E5FA2-E87D-4365-9801-7FA519BCF462}" type="slidenum">
              <a:rPr lang="en-US" smtClean="0"/>
              <a:t>‹#›</a:t>
            </a:fld>
            <a:endParaRPr lang="en-US"/>
          </a:p>
        </p:txBody>
      </p:sp>
    </p:spTree>
    <p:extLst>
      <p:ext uri="{BB962C8B-B14F-4D97-AF65-F5344CB8AC3E}">
        <p14:creationId xmlns:p14="http://schemas.microsoft.com/office/powerpoint/2010/main" val="3158687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E2DE8D-1533-4204-B1F3-F031325FCF01}" type="datetimeFigureOut">
              <a:rPr lang="en-US" smtClean="0"/>
              <a:t>6/3/2018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3E5FA2-E87D-4365-9801-7FA519BCF462}" type="slidenum">
              <a:rPr lang="en-US" smtClean="0"/>
              <a:t>‹#›</a:t>
            </a:fld>
            <a:endParaRPr lang="en-US"/>
          </a:p>
        </p:txBody>
      </p:sp>
    </p:spTree>
    <p:extLst>
      <p:ext uri="{BB962C8B-B14F-4D97-AF65-F5344CB8AC3E}">
        <p14:creationId xmlns:p14="http://schemas.microsoft.com/office/powerpoint/2010/main" val="2915975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E2DE8D-1533-4204-B1F3-F031325FCF01}" type="datetimeFigureOut">
              <a:rPr lang="en-US" smtClean="0"/>
              <a:t>6/3/2018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3E5FA2-E87D-4365-9801-7FA519BCF462}" type="slidenum">
              <a:rPr lang="en-US" smtClean="0"/>
              <a:t>‹#›</a:t>
            </a:fld>
            <a:endParaRPr lang="en-US"/>
          </a:p>
        </p:txBody>
      </p:sp>
    </p:spTree>
    <p:extLst>
      <p:ext uri="{BB962C8B-B14F-4D97-AF65-F5344CB8AC3E}">
        <p14:creationId xmlns:p14="http://schemas.microsoft.com/office/powerpoint/2010/main" val="132386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E2DE8D-1533-4204-B1F3-F031325FCF01}" type="datetimeFigureOut">
              <a:rPr lang="en-US" smtClean="0"/>
              <a:t>6/3/2018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3E5FA2-E87D-4365-9801-7FA519BCF462}" type="slidenum">
              <a:rPr lang="en-US" smtClean="0"/>
              <a:t>‹#›</a:t>
            </a:fld>
            <a:endParaRPr lang="en-US"/>
          </a:p>
        </p:txBody>
      </p:sp>
    </p:spTree>
    <p:extLst>
      <p:ext uri="{BB962C8B-B14F-4D97-AF65-F5344CB8AC3E}">
        <p14:creationId xmlns:p14="http://schemas.microsoft.com/office/powerpoint/2010/main" val="35896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AE2DE8D-1533-4204-B1F3-F031325FCF01}" type="datetimeFigureOut">
              <a:rPr lang="en-US" smtClean="0"/>
              <a:t>6/3/2018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93E5FA2-E87D-4365-9801-7FA519BCF462}" type="slidenum">
              <a:rPr lang="en-US" smtClean="0"/>
              <a:t>‹#›</a:t>
            </a:fld>
            <a:endParaRPr lang="en-US"/>
          </a:p>
        </p:txBody>
      </p:sp>
    </p:spTree>
    <p:extLst>
      <p:ext uri="{BB962C8B-B14F-4D97-AF65-F5344CB8AC3E}">
        <p14:creationId xmlns:p14="http://schemas.microsoft.com/office/powerpoint/2010/main" val="1185464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AE2DE8D-1533-4204-B1F3-F031325FCF01}" type="datetimeFigureOut">
              <a:rPr lang="en-US" smtClean="0"/>
              <a:t>6/3/2018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93E5FA2-E87D-4365-9801-7FA519BCF462}" type="slidenum">
              <a:rPr lang="en-US" smtClean="0"/>
              <a:t>‹#›</a:t>
            </a:fld>
            <a:endParaRPr lang="en-US"/>
          </a:p>
        </p:txBody>
      </p:sp>
    </p:spTree>
    <p:extLst>
      <p:ext uri="{BB962C8B-B14F-4D97-AF65-F5344CB8AC3E}">
        <p14:creationId xmlns:p14="http://schemas.microsoft.com/office/powerpoint/2010/main" val="3704142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EAE2DE8D-1533-4204-B1F3-F031325FCF01}" type="datetimeFigureOut">
              <a:rPr lang="en-US" smtClean="0"/>
              <a:t>6/3/2018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93E5FA2-E87D-4365-9801-7FA519BCF462}" type="slidenum">
              <a:rPr lang="en-US" smtClean="0"/>
              <a:t>‹#›</a:t>
            </a:fld>
            <a:endParaRPr lang="en-US"/>
          </a:p>
        </p:txBody>
      </p:sp>
    </p:spTree>
    <p:extLst>
      <p:ext uri="{BB962C8B-B14F-4D97-AF65-F5344CB8AC3E}">
        <p14:creationId xmlns:p14="http://schemas.microsoft.com/office/powerpoint/2010/main" val="1284141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E2DE8D-1533-4204-B1F3-F031325FCF01}" type="datetimeFigureOut">
              <a:rPr lang="en-US" smtClean="0"/>
              <a:t>6/3/2018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3E5FA2-E87D-4365-9801-7FA519BCF462}" type="slidenum">
              <a:rPr lang="en-US" smtClean="0"/>
              <a:t>‹#›</a:t>
            </a:fld>
            <a:endParaRPr lang="en-US"/>
          </a:p>
        </p:txBody>
      </p:sp>
    </p:spTree>
    <p:extLst>
      <p:ext uri="{BB962C8B-B14F-4D97-AF65-F5344CB8AC3E}">
        <p14:creationId xmlns:p14="http://schemas.microsoft.com/office/powerpoint/2010/main" val="2708029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AE2DE8D-1533-4204-B1F3-F031325FCF01}" type="datetimeFigureOut">
              <a:rPr lang="en-US" smtClean="0"/>
              <a:t>6/3/2018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93E5FA2-E87D-4365-9801-7FA519BCF462}" type="slidenum">
              <a:rPr lang="en-US" smtClean="0"/>
              <a:t>‹#›</a:t>
            </a:fld>
            <a:endParaRPr lang="en-US"/>
          </a:p>
        </p:txBody>
      </p:sp>
    </p:spTree>
    <p:extLst>
      <p:ext uri="{BB962C8B-B14F-4D97-AF65-F5344CB8AC3E}">
        <p14:creationId xmlns:p14="http://schemas.microsoft.com/office/powerpoint/2010/main" val="18431985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EC1DB-F967-4296-B3E6-1975338B5ED6}"/>
              </a:ext>
            </a:extLst>
          </p:cNvPr>
          <p:cNvSpPr>
            <a:spLocks noGrp="1"/>
          </p:cNvSpPr>
          <p:nvPr>
            <p:ph type="title"/>
          </p:nvPr>
        </p:nvSpPr>
        <p:spPr>
          <a:xfrm>
            <a:off x="646111" y="452718"/>
            <a:ext cx="9404723" cy="575625"/>
          </a:xfrm>
        </p:spPr>
        <p:txBody>
          <a:bodyPr/>
          <a:lstStyle/>
          <a:p>
            <a:r>
              <a:rPr lang="en-US" sz="1800" b="1" dirty="0"/>
              <a:t>Communicating Between Containers</a:t>
            </a:r>
            <a:br>
              <a:rPr lang="en-US" b="1" dirty="0"/>
            </a:br>
            <a:endParaRPr lang="en-US" dirty="0"/>
          </a:p>
        </p:txBody>
      </p:sp>
      <p:sp>
        <p:nvSpPr>
          <p:cNvPr id="3" name="Rectangle 2">
            <a:extLst>
              <a:ext uri="{FF2B5EF4-FFF2-40B4-BE49-F238E27FC236}">
                <a16:creationId xmlns:a16="http://schemas.microsoft.com/office/drawing/2014/main" id="{45C6ACB4-6443-4149-85D2-57BABA67C9A7}"/>
              </a:ext>
            </a:extLst>
          </p:cNvPr>
          <p:cNvSpPr/>
          <p:nvPr/>
        </p:nvSpPr>
        <p:spPr>
          <a:xfrm>
            <a:off x="838199" y="1028343"/>
            <a:ext cx="11166987" cy="3693319"/>
          </a:xfrm>
          <a:prstGeom prst="rect">
            <a:avLst/>
          </a:prstGeom>
        </p:spPr>
        <p:txBody>
          <a:bodyPr wrap="square">
            <a:spAutoFit/>
          </a:bodyPr>
          <a:lstStyle/>
          <a:p>
            <a:r>
              <a:rPr lang="en-US" b="1" dirty="0"/>
              <a:t>Step 1 - Start </a:t>
            </a:r>
            <a:r>
              <a:rPr lang="en-US" b="1" dirty="0" err="1"/>
              <a:t>Redis</a:t>
            </a:r>
            <a:endParaRPr lang="en-US" b="1" dirty="0"/>
          </a:p>
          <a:p>
            <a:r>
              <a:rPr lang="en-US" dirty="0"/>
              <a:t>The most common scenario for connecting to containers is an application connecting to a data-store. The key aspect when creating a link is the name of the container. All containers have names, but to make it easier when working with links, it's important to define a friendly name of the source container which you're connecting to.</a:t>
            </a:r>
          </a:p>
          <a:p>
            <a:endParaRPr lang="en-US" dirty="0"/>
          </a:p>
          <a:p>
            <a:r>
              <a:rPr lang="en-US" dirty="0"/>
              <a:t>Start Data Store</a:t>
            </a:r>
          </a:p>
          <a:p>
            <a:r>
              <a:rPr lang="en-US" dirty="0"/>
              <a:t>Run a </a:t>
            </a:r>
            <a:r>
              <a:rPr lang="en-US" dirty="0" err="1"/>
              <a:t>redis</a:t>
            </a:r>
            <a:r>
              <a:rPr lang="en-US" dirty="0"/>
              <a:t> server with a friendly name of </a:t>
            </a:r>
            <a:r>
              <a:rPr lang="en-US" dirty="0" err="1"/>
              <a:t>redis</a:t>
            </a:r>
            <a:r>
              <a:rPr lang="en-US" dirty="0"/>
              <a:t>-server which we'll connect to in the next step. This will be our source container.</a:t>
            </a:r>
          </a:p>
          <a:p>
            <a:endParaRPr lang="en-US" dirty="0"/>
          </a:p>
          <a:p>
            <a:r>
              <a:rPr lang="en-US" b="1" dirty="0"/>
              <a:t>docker run -d --name </a:t>
            </a:r>
            <a:r>
              <a:rPr lang="en-US" b="1" dirty="0" err="1"/>
              <a:t>redis</a:t>
            </a:r>
            <a:r>
              <a:rPr lang="en-US" b="1" dirty="0"/>
              <a:t>-server </a:t>
            </a:r>
            <a:r>
              <a:rPr lang="en-US" b="1" dirty="0" err="1"/>
              <a:t>redis</a:t>
            </a:r>
            <a:endParaRPr lang="en-US" b="1" dirty="0"/>
          </a:p>
          <a:p>
            <a:endParaRPr lang="en-US" dirty="0"/>
          </a:p>
          <a:p>
            <a:r>
              <a:rPr lang="en-US" dirty="0" err="1"/>
              <a:t>Redis</a:t>
            </a:r>
            <a:endParaRPr lang="en-US" dirty="0"/>
          </a:p>
          <a:p>
            <a:r>
              <a:rPr lang="en-US" dirty="0" err="1"/>
              <a:t>Redis</a:t>
            </a:r>
            <a:r>
              <a:rPr lang="en-US" dirty="0"/>
              <a:t> is a fast, open source, key-value data store.</a:t>
            </a:r>
          </a:p>
        </p:txBody>
      </p:sp>
    </p:spTree>
    <p:extLst>
      <p:ext uri="{BB962C8B-B14F-4D97-AF65-F5344CB8AC3E}">
        <p14:creationId xmlns:p14="http://schemas.microsoft.com/office/powerpoint/2010/main" val="1151923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B94F69-D751-4189-A722-432D7C42E173}"/>
              </a:ext>
            </a:extLst>
          </p:cNvPr>
          <p:cNvSpPr/>
          <p:nvPr/>
        </p:nvSpPr>
        <p:spPr>
          <a:xfrm>
            <a:off x="757084" y="1859340"/>
            <a:ext cx="9006348" cy="2308324"/>
          </a:xfrm>
          <a:prstGeom prst="rect">
            <a:avLst/>
          </a:prstGeom>
        </p:spPr>
        <p:txBody>
          <a:bodyPr wrap="square">
            <a:spAutoFit/>
          </a:bodyPr>
          <a:lstStyle/>
          <a:p>
            <a:r>
              <a:rPr lang="en-US" b="1" dirty="0"/>
              <a:t>Step 2 - Create Link</a:t>
            </a:r>
          </a:p>
          <a:p>
            <a:r>
              <a:rPr lang="en-US" dirty="0"/>
              <a:t>To connect to a source container you use the </a:t>
            </a:r>
            <a:r>
              <a:rPr lang="en-US" b="1" dirty="0"/>
              <a:t>--link &lt;</a:t>
            </a:r>
            <a:r>
              <a:rPr lang="en-US" b="1" dirty="0" err="1"/>
              <a:t>container-name|id</a:t>
            </a:r>
            <a:r>
              <a:rPr lang="en-US" b="1" dirty="0"/>
              <a:t>&gt;:&lt;alias&gt; </a:t>
            </a:r>
            <a:r>
              <a:rPr lang="en-US" dirty="0"/>
              <a:t>option when launching a new container. The container name refers to the source container we defined in the previous step while the alias defines the friendly name of the host.</a:t>
            </a:r>
          </a:p>
          <a:p>
            <a:endParaRPr lang="en-US" dirty="0"/>
          </a:p>
          <a:p>
            <a:r>
              <a:rPr lang="en-US" dirty="0"/>
              <a:t>By setting an alias we separate how our application is configured to how the infrastructure is called. This means the application configuration doesn't need to change as it's connected to other environments.</a:t>
            </a:r>
          </a:p>
        </p:txBody>
      </p:sp>
    </p:spTree>
    <p:extLst>
      <p:ext uri="{BB962C8B-B14F-4D97-AF65-F5344CB8AC3E}">
        <p14:creationId xmlns:p14="http://schemas.microsoft.com/office/powerpoint/2010/main" val="1137370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373F48-DD6A-49B5-AEB2-4FD72ECE22E4}"/>
              </a:ext>
            </a:extLst>
          </p:cNvPr>
          <p:cNvSpPr/>
          <p:nvPr/>
        </p:nvSpPr>
        <p:spPr>
          <a:xfrm>
            <a:off x="747252" y="474345"/>
            <a:ext cx="10373032" cy="4247317"/>
          </a:xfrm>
          <a:prstGeom prst="rect">
            <a:avLst/>
          </a:prstGeom>
        </p:spPr>
        <p:txBody>
          <a:bodyPr wrap="square">
            <a:spAutoFit/>
          </a:bodyPr>
          <a:lstStyle/>
          <a:p>
            <a:r>
              <a:rPr lang="en-US" b="1" dirty="0"/>
              <a:t>How Links Work</a:t>
            </a:r>
          </a:p>
          <a:p>
            <a:r>
              <a:rPr lang="en-US" dirty="0"/>
              <a:t>In this example, we bring up a Alpine container which is linked to our </a:t>
            </a:r>
            <a:r>
              <a:rPr lang="en-US" dirty="0" err="1"/>
              <a:t>redis</a:t>
            </a:r>
            <a:r>
              <a:rPr lang="en-US" dirty="0"/>
              <a:t>-server. We've defined the alias as </a:t>
            </a:r>
            <a:r>
              <a:rPr lang="en-US" dirty="0" err="1"/>
              <a:t>redis</a:t>
            </a:r>
            <a:r>
              <a:rPr lang="en-US" dirty="0"/>
              <a:t>. When a link is created, Docker will do two things.</a:t>
            </a:r>
          </a:p>
          <a:p>
            <a:endParaRPr lang="en-US" dirty="0"/>
          </a:p>
          <a:p>
            <a:r>
              <a:rPr lang="en-US" dirty="0"/>
              <a:t>First, Docker will set some environment variables based on the linked to the container. These environment variables give you a way to reference information such as Ports and IP addresses via known names.</a:t>
            </a:r>
          </a:p>
          <a:p>
            <a:endParaRPr lang="en-US" dirty="0"/>
          </a:p>
          <a:p>
            <a:r>
              <a:rPr lang="en-US" dirty="0"/>
              <a:t>You can output all the environment variables with the </a:t>
            </a:r>
            <a:r>
              <a:rPr lang="en-US" dirty="0" err="1"/>
              <a:t>env</a:t>
            </a:r>
            <a:r>
              <a:rPr lang="en-US" dirty="0"/>
              <a:t> command. For example:</a:t>
            </a:r>
          </a:p>
          <a:p>
            <a:endParaRPr lang="en-US" dirty="0"/>
          </a:p>
          <a:p>
            <a:r>
              <a:rPr lang="en-US" b="1" dirty="0"/>
              <a:t>docker run --link </a:t>
            </a:r>
            <a:r>
              <a:rPr lang="en-US" b="1" dirty="0" err="1"/>
              <a:t>redis-server:redis</a:t>
            </a:r>
            <a:r>
              <a:rPr lang="en-US" b="1" dirty="0"/>
              <a:t> alpine </a:t>
            </a:r>
            <a:r>
              <a:rPr lang="en-US" b="1" dirty="0" err="1"/>
              <a:t>env</a:t>
            </a:r>
            <a:endParaRPr lang="en-US" b="1" dirty="0"/>
          </a:p>
          <a:p>
            <a:endParaRPr lang="en-US" dirty="0"/>
          </a:p>
          <a:p>
            <a:r>
              <a:rPr lang="en-US" dirty="0"/>
              <a:t>Secondly, Docker will update the HOSTS file of the container with an entry for our source container with three names, the original, the alias and the hash-id. You can output the containers host entry using cat /</a:t>
            </a:r>
            <a:r>
              <a:rPr lang="en-US" dirty="0" err="1"/>
              <a:t>etc</a:t>
            </a:r>
            <a:r>
              <a:rPr lang="en-US" dirty="0"/>
              <a:t>/hosts</a:t>
            </a:r>
          </a:p>
          <a:p>
            <a:endParaRPr lang="en-US" dirty="0"/>
          </a:p>
          <a:p>
            <a:r>
              <a:rPr lang="en-US" b="1" dirty="0"/>
              <a:t>docker run --link </a:t>
            </a:r>
            <a:r>
              <a:rPr lang="en-US" b="1" dirty="0" err="1"/>
              <a:t>redis-server:redis</a:t>
            </a:r>
            <a:r>
              <a:rPr lang="en-US" b="1" dirty="0"/>
              <a:t> alpine cat /</a:t>
            </a:r>
            <a:r>
              <a:rPr lang="en-US" b="1" dirty="0" err="1"/>
              <a:t>etc</a:t>
            </a:r>
            <a:r>
              <a:rPr lang="en-US" b="1" dirty="0"/>
              <a:t>/hosts</a:t>
            </a:r>
          </a:p>
        </p:txBody>
      </p:sp>
    </p:spTree>
    <p:extLst>
      <p:ext uri="{BB962C8B-B14F-4D97-AF65-F5344CB8AC3E}">
        <p14:creationId xmlns:p14="http://schemas.microsoft.com/office/powerpoint/2010/main" val="2648668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9392C4-D3F7-42F3-8AE7-0AA3EA8D83D8}"/>
              </a:ext>
            </a:extLst>
          </p:cNvPr>
          <p:cNvSpPr/>
          <p:nvPr/>
        </p:nvSpPr>
        <p:spPr>
          <a:xfrm>
            <a:off x="914400" y="2690336"/>
            <a:ext cx="8229600" cy="1477328"/>
          </a:xfrm>
          <a:prstGeom prst="rect">
            <a:avLst/>
          </a:prstGeom>
        </p:spPr>
        <p:txBody>
          <a:bodyPr wrap="square">
            <a:spAutoFit/>
          </a:bodyPr>
          <a:lstStyle/>
          <a:p>
            <a:r>
              <a:rPr lang="en-US" b="1" dirty="0"/>
              <a:t>Example</a:t>
            </a:r>
          </a:p>
          <a:p>
            <a:r>
              <a:rPr lang="en-US" dirty="0"/>
              <a:t>With a link created you can ping the source container in the same way as if it were a server running in your network.</a:t>
            </a:r>
          </a:p>
          <a:p>
            <a:endParaRPr lang="en-US" dirty="0"/>
          </a:p>
          <a:p>
            <a:r>
              <a:rPr lang="en-US" b="1" dirty="0"/>
              <a:t>docker run --link </a:t>
            </a:r>
            <a:r>
              <a:rPr lang="en-US" b="1" dirty="0" err="1"/>
              <a:t>redis-server:redis</a:t>
            </a:r>
            <a:r>
              <a:rPr lang="en-US" b="1" dirty="0"/>
              <a:t> alpine ping -c 1 </a:t>
            </a:r>
            <a:r>
              <a:rPr lang="en-US" b="1" dirty="0" err="1"/>
              <a:t>redis</a:t>
            </a:r>
            <a:endParaRPr lang="en-US" b="1" dirty="0"/>
          </a:p>
        </p:txBody>
      </p:sp>
    </p:spTree>
    <p:extLst>
      <p:ext uri="{BB962C8B-B14F-4D97-AF65-F5344CB8AC3E}">
        <p14:creationId xmlns:p14="http://schemas.microsoft.com/office/powerpoint/2010/main" val="4288303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E3CECC-0E9A-4D57-82E3-26ACFCD9E939}"/>
              </a:ext>
            </a:extLst>
          </p:cNvPr>
          <p:cNvSpPr/>
          <p:nvPr/>
        </p:nvSpPr>
        <p:spPr>
          <a:xfrm>
            <a:off x="629265" y="751344"/>
            <a:ext cx="10500851" cy="3970318"/>
          </a:xfrm>
          <a:prstGeom prst="rect">
            <a:avLst/>
          </a:prstGeom>
        </p:spPr>
        <p:txBody>
          <a:bodyPr wrap="square">
            <a:spAutoFit/>
          </a:bodyPr>
          <a:lstStyle/>
          <a:p>
            <a:r>
              <a:rPr lang="en-US" b="1" dirty="0"/>
              <a:t>Step 3 - Connect To App</a:t>
            </a:r>
          </a:p>
          <a:p>
            <a:r>
              <a:rPr lang="en-US" dirty="0"/>
              <a:t>With a link created, applications can connect and communicate with the source container in the usual way, independent of the fact both services are running in containers.</a:t>
            </a:r>
          </a:p>
          <a:p>
            <a:endParaRPr lang="en-US" dirty="0"/>
          </a:p>
          <a:p>
            <a:r>
              <a:rPr lang="en-US" dirty="0"/>
              <a:t>Example Application</a:t>
            </a:r>
          </a:p>
          <a:p>
            <a:r>
              <a:rPr lang="en-US" dirty="0"/>
              <a:t>Here is a simple node.js application which connects to </a:t>
            </a:r>
            <a:r>
              <a:rPr lang="en-US" dirty="0" err="1"/>
              <a:t>redis</a:t>
            </a:r>
            <a:r>
              <a:rPr lang="en-US" dirty="0"/>
              <a:t> using the hostname </a:t>
            </a:r>
            <a:r>
              <a:rPr lang="en-US" dirty="0" err="1"/>
              <a:t>redis</a:t>
            </a:r>
            <a:r>
              <a:rPr lang="en-US" dirty="0"/>
              <a:t>.</a:t>
            </a:r>
          </a:p>
          <a:p>
            <a:endParaRPr lang="en-US" dirty="0"/>
          </a:p>
          <a:p>
            <a:r>
              <a:rPr lang="en-US" b="1" dirty="0"/>
              <a:t>docker run -d -p 3000:3000 --link </a:t>
            </a:r>
            <a:r>
              <a:rPr lang="en-US" b="1" dirty="0" err="1"/>
              <a:t>redis-server:redis</a:t>
            </a:r>
            <a:r>
              <a:rPr lang="en-US" b="1" dirty="0"/>
              <a:t> </a:t>
            </a:r>
            <a:r>
              <a:rPr lang="en-US" b="1" dirty="0" err="1"/>
              <a:t>katacoda</a:t>
            </a:r>
            <a:r>
              <a:rPr lang="en-US" b="1" dirty="0"/>
              <a:t>/</a:t>
            </a:r>
            <a:r>
              <a:rPr lang="en-US" b="1" dirty="0" err="1"/>
              <a:t>redis</a:t>
            </a:r>
            <a:r>
              <a:rPr lang="en-US" b="1" dirty="0"/>
              <a:t>-node-docker-example</a:t>
            </a:r>
          </a:p>
          <a:p>
            <a:endParaRPr lang="en-US" dirty="0"/>
          </a:p>
          <a:p>
            <a:r>
              <a:rPr lang="en-US" dirty="0"/>
              <a:t>Test Connection</a:t>
            </a:r>
          </a:p>
          <a:p>
            <a:r>
              <a:rPr lang="en-US" dirty="0"/>
              <a:t>Sending an HTTP request to the application will store the request in </a:t>
            </a:r>
            <a:r>
              <a:rPr lang="en-US" dirty="0" err="1"/>
              <a:t>Redis</a:t>
            </a:r>
            <a:r>
              <a:rPr lang="en-US" dirty="0"/>
              <a:t> and return a count. If you issue multiple requests, you'll see the counter increment as items are persisted.</a:t>
            </a:r>
          </a:p>
          <a:p>
            <a:endParaRPr lang="en-US" dirty="0"/>
          </a:p>
          <a:p>
            <a:r>
              <a:rPr lang="en-US" b="1" dirty="0"/>
              <a:t>curl docker:3000</a:t>
            </a:r>
          </a:p>
        </p:txBody>
      </p:sp>
    </p:spTree>
    <p:extLst>
      <p:ext uri="{BB962C8B-B14F-4D97-AF65-F5344CB8AC3E}">
        <p14:creationId xmlns:p14="http://schemas.microsoft.com/office/powerpoint/2010/main" val="2405519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76D30B-6BAD-4B93-A39E-7195076C3CCA}"/>
              </a:ext>
            </a:extLst>
          </p:cNvPr>
          <p:cNvSpPr/>
          <p:nvPr/>
        </p:nvSpPr>
        <p:spPr>
          <a:xfrm>
            <a:off x="1071715" y="1305342"/>
            <a:ext cx="9704439" cy="3970318"/>
          </a:xfrm>
          <a:prstGeom prst="rect">
            <a:avLst/>
          </a:prstGeom>
        </p:spPr>
        <p:txBody>
          <a:bodyPr wrap="square">
            <a:spAutoFit/>
          </a:bodyPr>
          <a:lstStyle/>
          <a:p>
            <a:r>
              <a:rPr lang="en-US" b="1" dirty="0"/>
              <a:t>Step 4 - Connect to </a:t>
            </a:r>
            <a:r>
              <a:rPr lang="en-US" b="1" dirty="0" err="1"/>
              <a:t>Redis</a:t>
            </a:r>
            <a:r>
              <a:rPr lang="en-US" b="1" dirty="0"/>
              <a:t> CLI</a:t>
            </a:r>
          </a:p>
          <a:p>
            <a:r>
              <a:rPr lang="en-US" dirty="0"/>
              <a:t>In the same way, you can connect source containers to applications, you can also connect them to their own CLI tools.</a:t>
            </a:r>
          </a:p>
          <a:p>
            <a:endParaRPr lang="en-US" dirty="0"/>
          </a:p>
          <a:p>
            <a:r>
              <a:rPr lang="en-US" dirty="0"/>
              <a:t>Launching </a:t>
            </a:r>
            <a:r>
              <a:rPr lang="en-US" dirty="0" err="1"/>
              <a:t>Redis</a:t>
            </a:r>
            <a:r>
              <a:rPr lang="en-US" dirty="0"/>
              <a:t> CLI</a:t>
            </a:r>
          </a:p>
          <a:p>
            <a:r>
              <a:rPr lang="en-US" dirty="0"/>
              <a:t>The command below will launch an instance of the </a:t>
            </a:r>
            <a:r>
              <a:rPr lang="en-US" dirty="0" err="1"/>
              <a:t>Redis</a:t>
            </a:r>
            <a:r>
              <a:rPr lang="en-US" dirty="0"/>
              <a:t>-cli tool and connect to the </a:t>
            </a:r>
            <a:r>
              <a:rPr lang="en-US" dirty="0" err="1"/>
              <a:t>redis</a:t>
            </a:r>
            <a:r>
              <a:rPr lang="en-US" dirty="0"/>
              <a:t> server via it's alias.</a:t>
            </a:r>
          </a:p>
          <a:p>
            <a:endParaRPr lang="en-US" dirty="0"/>
          </a:p>
          <a:p>
            <a:r>
              <a:rPr lang="en-US" b="1" dirty="0"/>
              <a:t>docker run -it --link </a:t>
            </a:r>
            <a:r>
              <a:rPr lang="en-US" b="1" dirty="0" err="1"/>
              <a:t>redis-server:redis</a:t>
            </a:r>
            <a:r>
              <a:rPr lang="en-US" b="1" dirty="0"/>
              <a:t> </a:t>
            </a:r>
            <a:r>
              <a:rPr lang="en-US" b="1" dirty="0" err="1"/>
              <a:t>redis</a:t>
            </a:r>
            <a:r>
              <a:rPr lang="en-US" b="1" dirty="0"/>
              <a:t> </a:t>
            </a:r>
            <a:r>
              <a:rPr lang="en-US" b="1" dirty="0" err="1"/>
              <a:t>redis</a:t>
            </a:r>
            <a:r>
              <a:rPr lang="en-US" b="1" dirty="0"/>
              <a:t>-cli -h </a:t>
            </a:r>
            <a:r>
              <a:rPr lang="en-US" b="1" dirty="0" err="1"/>
              <a:t>redis</a:t>
            </a:r>
            <a:endParaRPr lang="en-US" b="1" dirty="0"/>
          </a:p>
          <a:p>
            <a:endParaRPr lang="en-US" dirty="0"/>
          </a:p>
          <a:p>
            <a:r>
              <a:rPr lang="en-US" dirty="0"/>
              <a:t>Issuing Commands</a:t>
            </a:r>
          </a:p>
          <a:p>
            <a:r>
              <a:rPr lang="en-US" dirty="0"/>
              <a:t>The command KEYS * will output the contents stored currently in the source </a:t>
            </a:r>
            <a:r>
              <a:rPr lang="en-US" dirty="0" err="1"/>
              <a:t>redis</a:t>
            </a:r>
            <a:r>
              <a:rPr lang="en-US" dirty="0"/>
              <a:t> container.</a:t>
            </a:r>
          </a:p>
          <a:p>
            <a:endParaRPr lang="en-US" dirty="0"/>
          </a:p>
          <a:p>
            <a:r>
              <a:rPr lang="en-US" b="1" dirty="0"/>
              <a:t>Type QUIT to exit the CLI.</a:t>
            </a:r>
          </a:p>
        </p:txBody>
      </p:sp>
    </p:spTree>
    <p:extLst>
      <p:ext uri="{BB962C8B-B14F-4D97-AF65-F5344CB8AC3E}">
        <p14:creationId xmlns:p14="http://schemas.microsoft.com/office/powerpoint/2010/main" val="12562088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TotalTime>
  <Words>607</Words>
  <Application>Microsoft Office PowerPoint</Application>
  <PresentationFormat>Widescreen</PresentationFormat>
  <Paragraphs>55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vt:lpstr>
      <vt:lpstr>Communicating Between Containers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Communicating Between Containers </dc:title>
  <dc:creator>Chanda, Sekhar Reddy (Nokia - IN/Bangalore)</dc:creator>
  <cp:lastModifiedBy>Chanda, Sekhar Reddy (Nokia - IN/Bangalore)</cp:lastModifiedBy>
  <cp:revision>4</cp:revision>
  <dcterms:created xsi:type="dcterms:W3CDTF">2018-06-03T14:39:44Z</dcterms:created>
  <dcterms:modified xsi:type="dcterms:W3CDTF">2018-06-03T14:46:09Z</dcterms:modified>
</cp:coreProperties>
</file>