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69D45F7-32C0-457B-A42D-C7AC4882EB91}" type="datetimeFigureOut">
              <a:rPr lang="en-US" smtClean="0"/>
              <a:t>6/3/2018</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449F1E7-EBC3-48E5-85FC-191EC5C8ADCD}" type="slidenum">
              <a:rPr lang="en-US" smtClean="0"/>
              <a:t>‹#›</a:t>
            </a:fld>
            <a:endParaRPr lang="en-US"/>
          </a:p>
        </p:txBody>
      </p:sp>
    </p:spTree>
    <p:extLst>
      <p:ext uri="{BB962C8B-B14F-4D97-AF65-F5344CB8AC3E}">
        <p14:creationId xmlns:p14="http://schemas.microsoft.com/office/powerpoint/2010/main" val="2086513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69D45F7-32C0-457B-A42D-C7AC4882EB91}" type="datetimeFigureOut">
              <a:rPr lang="en-US" smtClean="0"/>
              <a:t>6/3/2018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449F1E7-EBC3-48E5-85FC-191EC5C8ADCD}" type="slidenum">
              <a:rPr lang="en-US" smtClean="0"/>
              <a:t>‹#›</a:t>
            </a:fld>
            <a:endParaRPr lang="en-US"/>
          </a:p>
        </p:txBody>
      </p:sp>
    </p:spTree>
    <p:extLst>
      <p:ext uri="{BB962C8B-B14F-4D97-AF65-F5344CB8AC3E}">
        <p14:creationId xmlns:p14="http://schemas.microsoft.com/office/powerpoint/2010/main" val="596671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69D45F7-32C0-457B-A42D-C7AC4882EB91}"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449F1E7-EBC3-48E5-85FC-191EC5C8ADCD}" type="slidenum">
              <a:rPr lang="en-US" smtClean="0"/>
              <a:t>‹#›</a:t>
            </a:fld>
            <a:endParaRPr lang="en-US"/>
          </a:p>
        </p:txBody>
      </p:sp>
    </p:spTree>
    <p:extLst>
      <p:ext uri="{BB962C8B-B14F-4D97-AF65-F5344CB8AC3E}">
        <p14:creationId xmlns:p14="http://schemas.microsoft.com/office/powerpoint/2010/main" val="3037984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69D45F7-32C0-457B-A42D-C7AC4882EB91}"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449F1E7-EBC3-48E5-85FC-191EC5C8ADCD}" type="slidenum">
              <a:rPr lang="en-US" smtClean="0"/>
              <a:t>‹#›</a:t>
            </a:fld>
            <a:endParaRPr lang="en-US"/>
          </a:p>
        </p:txBody>
      </p:sp>
    </p:spTree>
    <p:extLst>
      <p:ext uri="{BB962C8B-B14F-4D97-AF65-F5344CB8AC3E}">
        <p14:creationId xmlns:p14="http://schemas.microsoft.com/office/powerpoint/2010/main" val="3677792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9D45F7-32C0-457B-A42D-C7AC4882EB91}"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449F1E7-EBC3-48E5-85FC-191EC5C8ADCD}" type="slidenum">
              <a:rPr lang="en-US" smtClean="0"/>
              <a:t>‹#›</a:t>
            </a:fld>
            <a:endParaRPr lang="en-US"/>
          </a:p>
        </p:txBody>
      </p:sp>
    </p:spTree>
    <p:extLst>
      <p:ext uri="{BB962C8B-B14F-4D97-AF65-F5344CB8AC3E}">
        <p14:creationId xmlns:p14="http://schemas.microsoft.com/office/powerpoint/2010/main" val="21460506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69D45F7-32C0-457B-A42D-C7AC4882EB91}" type="datetimeFigureOut">
              <a:rPr lang="en-US" smtClean="0"/>
              <a:t>6/3/2018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49F1E7-EBC3-48E5-85FC-191EC5C8ADCD}" type="slidenum">
              <a:rPr lang="en-US" smtClean="0"/>
              <a:t>‹#›</a:t>
            </a:fld>
            <a:endParaRPr lang="en-US"/>
          </a:p>
        </p:txBody>
      </p:sp>
    </p:spTree>
    <p:extLst>
      <p:ext uri="{BB962C8B-B14F-4D97-AF65-F5344CB8AC3E}">
        <p14:creationId xmlns:p14="http://schemas.microsoft.com/office/powerpoint/2010/main" val="21726737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69D45F7-32C0-457B-A42D-C7AC4882EB91}" type="datetimeFigureOut">
              <a:rPr lang="en-US" smtClean="0"/>
              <a:t>6/3/2018</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C449F1E7-EBC3-48E5-85FC-191EC5C8ADCD}" type="slidenum">
              <a:rPr lang="en-US" smtClean="0"/>
              <a:t>‹#›</a:t>
            </a:fld>
            <a:endParaRPr lang="en-US"/>
          </a:p>
        </p:txBody>
      </p:sp>
    </p:spTree>
    <p:extLst>
      <p:ext uri="{BB962C8B-B14F-4D97-AF65-F5344CB8AC3E}">
        <p14:creationId xmlns:p14="http://schemas.microsoft.com/office/powerpoint/2010/main" val="7247602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69D45F7-32C0-457B-A42D-C7AC4882EB91}"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9F1E7-EBC3-48E5-85FC-191EC5C8ADCD}" type="slidenum">
              <a:rPr lang="en-US" smtClean="0"/>
              <a:t>‹#›</a:t>
            </a:fld>
            <a:endParaRPr lang="en-US"/>
          </a:p>
        </p:txBody>
      </p:sp>
    </p:spTree>
    <p:extLst>
      <p:ext uri="{BB962C8B-B14F-4D97-AF65-F5344CB8AC3E}">
        <p14:creationId xmlns:p14="http://schemas.microsoft.com/office/powerpoint/2010/main" val="1953486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69D45F7-32C0-457B-A42D-C7AC4882EB91}"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449F1E7-EBC3-48E5-85FC-191EC5C8ADCD}" type="slidenum">
              <a:rPr lang="en-US" smtClean="0"/>
              <a:t>‹#›</a:t>
            </a:fld>
            <a:endParaRPr lang="en-US"/>
          </a:p>
        </p:txBody>
      </p:sp>
    </p:spTree>
    <p:extLst>
      <p:ext uri="{BB962C8B-B14F-4D97-AF65-F5344CB8AC3E}">
        <p14:creationId xmlns:p14="http://schemas.microsoft.com/office/powerpoint/2010/main" val="1258766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9D45F7-32C0-457B-A42D-C7AC4882EB91}"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9F1E7-EBC3-48E5-85FC-191EC5C8ADCD}" type="slidenum">
              <a:rPr lang="en-US" smtClean="0"/>
              <a:t>‹#›</a:t>
            </a:fld>
            <a:endParaRPr lang="en-US"/>
          </a:p>
        </p:txBody>
      </p:sp>
    </p:spTree>
    <p:extLst>
      <p:ext uri="{BB962C8B-B14F-4D97-AF65-F5344CB8AC3E}">
        <p14:creationId xmlns:p14="http://schemas.microsoft.com/office/powerpoint/2010/main" val="3402545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9D45F7-32C0-457B-A42D-C7AC4882EB91}"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449F1E7-EBC3-48E5-85FC-191EC5C8ADCD}" type="slidenum">
              <a:rPr lang="en-US" smtClean="0"/>
              <a:t>‹#›</a:t>
            </a:fld>
            <a:endParaRPr lang="en-US"/>
          </a:p>
        </p:txBody>
      </p:sp>
    </p:spTree>
    <p:extLst>
      <p:ext uri="{BB962C8B-B14F-4D97-AF65-F5344CB8AC3E}">
        <p14:creationId xmlns:p14="http://schemas.microsoft.com/office/powerpoint/2010/main" val="2328429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9D45F7-32C0-457B-A42D-C7AC4882EB91}" type="datetimeFigureOut">
              <a:rPr lang="en-US" smtClean="0"/>
              <a:t>6/3/2018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9F1E7-EBC3-48E5-85FC-191EC5C8ADCD}" type="slidenum">
              <a:rPr lang="en-US" smtClean="0"/>
              <a:t>‹#›</a:t>
            </a:fld>
            <a:endParaRPr lang="en-US"/>
          </a:p>
        </p:txBody>
      </p:sp>
    </p:spTree>
    <p:extLst>
      <p:ext uri="{BB962C8B-B14F-4D97-AF65-F5344CB8AC3E}">
        <p14:creationId xmlns:p14="http://schemas.microsoft.com/office/powerpoint/2010/main" val="1370368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9D45F7-32C0-457B-A42D-C7AC4882EB91}" type="datetimeFigureOut">
              <a:rPr lang="en-US" smtClean="0"/>
              <a:t>6/3/2018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49F1E7-EBC3-48E5-85FC-191EC5C8ADCD}" type="slidenum">
              <a:rPr lang="en-US" smtClean="0"/>
              <a:t>‹#›</a:t>
            </a:fld>
            <a:endParaRPr lang="en-US"/>
          </a:p>
        </p:txBody>
      </p:sp>
    </p:spTree>
    <p:extLst>
      <p:ext uri="{BB962C8B-B14F-4D97-AF65-F5344CB8AC3E}">
        <p14:creationId xmlns:p14="http://schemas.microsoft.com/office/powerpoint/2010/main" val="1154067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9D45F7-32C0-457B-A42D-C7AC4882EB91}" type="datetimeFigureOut">
              <a:rPr lang="en-US" smtClean="0"/>
              <a:t>6/3/2018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49F1E7-EBC3-48E5-85FC-191EC5C8ADCD}" type="slidenum">
              <a:rPr lang="en-US" smtClean="0"/>
              <a:t>‹#›</a:t>
            </a:fld>
            <a:endParaRPr lang="en-US"/>
          </a:p>
        </p:txBody>
      </p:sp>
    </p:spTree>
    <p:extLst>
      <p:ext uri="{BB962C8B-B14F-4D97-AF65-F5344CB8AC3E}">
        <p14:creationId xmlns:p14="http://schemas.microsoft.com/office/powerpoint/2010/main" val="683231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9D45F7-32C0-457B-A42D-C7AC4882EB91}" type="datetimeFigureOut">
              <a:rPr lang="en-US" smtClean="0"/>
              <a:t>6/3/2018</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449F1E7-EBC3-48E5-85FC-191EC5C8ADCD}" type="slidenum">
              <a:rPr lang="en-US" smtClean="0"/>
              <a:t>‹#›</a:t>
            </a:fld>
            <a:endParaRPr lang="en-US"/>
          </a:p>
        </p:txBody>
      </p:sp>
    </p:spTree>
    <p:extLst>
      <p:ext uri="{BB962C8B-B14F-4D97-AF65-F5344CB8AC3E}">
        <p14:creationId xmlns:p14="http://schemas.microsoft.com/office/powerpoint/2010/main" val="599056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69D45F7-32C0-457B-A42D-C7AC4882EB91}" type="datetimeFigureOut">
              <a:rPr lang="en-US" smtClean="0"/>
              <a:t>6/3/2018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449F1E7-EBC3-48E5-85FC-191EC5C8ADCD}" type="slidenum">
              <a:rPr lang="en-US" smtClean="0"/>
              <a:t>‹#›</a:t>
            </a:fld>
            <a:endParaRPr lang="en-US"/>
          </a:p>
        </p:txBody>
      </p:sp>
    </p:spTree>
    <p:extLst>
      <p:ext uri="{BB962C8B-B14F-4D97-AF65-F5344CB8AC3E}">
        <p14:creationId xmlns:p14="http://schemas.microsoft.com/office/powerpoint/2010/main" val="3793939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69D45F7-32C0-457B-A42D-C7AC4882EB91}" type="datetimeFigureOut">
              <a:rPr lang="en-US" smtClean="0"/>
              <a:t>6/3/2018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449F1E7-EBC3-48E5-85FC-191EC5C8ADCD}" type="slidenum">
              <a:rPr lang="en-US" smtClean="0"/>
              <a:t>‹#›</a:t>
            </a:fld>
            <a:endParaRPr lang="en-US"/>
          </a:p>
        </p:txBody>
      </p:sp>
    </p:spTree>
    <p:extLst>
      <p:ext uri="{BB962C8B-B14F-4D97-AF65-F5344CB8AC3E}">
        <p14:creationId xmlns:p14="http://schemas.microsoft.com/office/powerpoint/2010/main" val="3600508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69D45F7-32C0-457B-A42D-C7AC4882EB91}" type="datetimeFigureOut">
              <a:rPr lang="en-US" smtClean="0"/>
              <a:t>6/3/2018</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449F1E7-EBC3-48E5-85FC-191EC5C8ADCD}" type="slidenum">
              <a:rPr lang="en-US" smtClean="0"/>
              <a:t>‹#›</a:t>
            </a:fld>
            <a:endParaRPr lang="en-US"/>
          </a:p>
        </p:txBody>
      </p:sp>
    </p:spTree>
    <p:extLst>
      <p:ext uri="{BB962C8B-B14F-4D97-AF65-F5344CB8AC3E}">
        <p14:creationId xmlns:p14="http://schemas.microsoft.com/office/powerpoint/2010/main" val="2611149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B48DF9-7B79-41AC-B880-919E446F4B61}"/>
              </a:ext>
            </a:extLst>
          </p:cNvPr>
          <p:cNvSpPr/>
          <p:nvPr/>
        </p:nvSpPr>
        <p:spPr>
          <a:xfrm>
            <a:off x="4785929" y="3244334"/>
            <a:ext cx="1782019" cy="646331"/>
          </a:xfrm>
          <a:prstGeom prst="rect">
            <a:avLst/>
          </a:prstGeom>
        </p:spPr>
        <p:txBody>
          <a:bodyPr wrap="square">
            <a:spAutoFit/>
          </a:bodyPr>
          <a:lstStyle/>
          <a:p>
            <a:r>
              <a:rPr lang="en-US" dirty="0"/>
              <a:t>Docker - Docker Networks</a:t>
            </a:r>
          </a:p>
        </p:txBody>
      </p:sp>
    </p:spTree>
    <p:extLst>
      <p:ext uri="{BB962C8B-B14F-4D97-AF65-F5344CB8AC3E}">
        <p14:creationId xmlns:p14="http://schemas.microsoft.com/office/powerpoint/2010/main" val="3820457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90B62-F938-4E85-B9FA-4036B61F0010}"/>
              </a:ext>
            </a:extLst>
          </p:cNvPr>
          <p:cNvSpPr>
            <a:spLocks noGrp="1"/>
          </p:cNvSpPr>
          <p:nvPr>
            <p:ph type="title"/>
          </p:nvPr>
        </p:nvSpPr>
        <p:spPr/>
        <p:txBody>
          <a:bodyPr/>
          <a:lstStyle/>
          <a:p>
            <a:r>
              <a:rPr lang="en-US" dirty="0"/>
              <a:t>Docker - Docker Networks</a:t>
            </a:r>
          </a:p>
        </p:txBody>
      </p:sp>
      <p:sp>
        <p:nvSpPr>
          <p:cNvPr id="3" name="Rectangle 2">
            <a:extLst>
              <a:ext uri="{FF2B5EF4-FFF2-40B4-BE49-F238E27FC236}">
                <a16:creationId xmlns:a16="http://schemas.microsoft.com/office/drawing/2014/main" id="{EBD73EDC-2562-4562-BC36-F18B35C5E251}"/>
              </a:ext>
            </a:extLst>
          </p:cNvPr>
          <p:cNvSpPr/>
          <p:nvPr/>
        </p:nvSpPr>
        <p:spPr>
          <a:xfrm>
            <a:off x="838199" y="1582341"/>
            <a:ext cx="9957619" cy="2862322"/>
          </a:xfrm>
          <a:prstGeom prst="rect">
            <a:avLst/>
          </a:prstGeom>
        </p:spPr>
        <p:txBody>
          <a:bodyPr wrap="square">
            <a:spAutoFit/>
          </a:bodyPr>
          <a:lstStyle/>
          <a:p>
            <a:r>
              <a:rPr lang="en-US" dirty="0"/>
              <a:t>This scenario explores how to create a docker network allowing containers to communicate. </a:t>
            </a:r>
          </a:p>
          <a:p>
            <a:endParaRPr lang="en-US" dirty="0"/>
          </a:p>
          <a:p>
            <a:r>
              <a:rPr lang="en-US" dirty="0"/>
              <a:t>Docker has two approaches to networking.</a:t>
            </a:r>
          </a:p>
          <a:p>
            <a:endParaRPr lang="en-US" dirty="0"/>
          </a:p>
          <a:p>
            <a:r>
              <a:rPr lang="en-US" dirty="0"/>
              <a:t>The first defines a link between two containers. This link updates /</a:t>
            </a:r>
            <a:r>
              <a:rPr lang="en-US" dirty="0" err="1"/>
              <a:t>etc</a:t>
            </a:r>
            <a:r>
              <a:rPr lang="en-US" dirty="0"/>
              <a:t>/hosts and environment variables to allow containers to discover and communicate.</a:t>
            </a:r>
          </a:p>
          <a:p>
            <a:endParaRPr lang="en-US" dirty="0"/>
          </a:p>
          <a:p>
            <a:r>
              <a:rPr lang="en-US" dirty="0"/>
              <a:t>The alternate approach is to create a docker network that containers are connected too. The network has similar attributes to a physical network, allowing containers to come and go more freely than when using links.</a:t>
            </a:r>
          </a:p>
        </p:txBody>
      </p:sp>
    </p:spTree>
    <p:extLst>
      <p:ext uri="{BB962C8B-B14F-4D97-AF65-F5344CB8AC3E}">
        <p14:creationId xmlns:p14="http://schemas.microsoft.com/office/powerpoint/2010/main" val="871888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AC69D9-8251-4D64-84B7-54396FE5B647}"/>
              </a:ext>
            </a:extLst>
          </p:cNvPr>
          <p:cNvSpPr/>
          <p:nvPr/>
        </p:nvSpPr>
        <p:spPr>
          <a:xfrm>
            <a:off x="1258529" y="672686"/>
            <a:ext cx="9910916" cy="5355312"/>
          </a:xfrm>
          <a:prstGeom prst="rect">
            <a:avLst/>
          </a:prstGeom>
        </p:spPr>
        <p:txBody>
          <a:bodyPr wrap="square">
            <a:spAutoFit/>
          </a:bodyPr>
          <a:lstStyle/>
          <a:p>
            <a:r>
              <a:rPr lang="en-US" b="1" dirty="0"/>
              <a:t>Step 1 - Create Network</a:t>
            </a:r>
          </a:p>
          <a:p>
            <a:r>
              <a:rPr lang="en-US" dirty="0"/>
              <a:t>The first step is to create a network using the CLI. This network will allow us to attach multiple containers which will be able to discover each other.</a:t>
            </a:r>
          </a:p>
          <a:p>
            <a:endParaRPr lang="en-US" dirty="0"/>
          </a:p>
          <a:p>
            <a:r>
              <a:rPr lang="en-US" dirty="0"/>
              <a:t>In this example, we're going to start by creating a backend-network. All containers attached to our backend will be on this network.</a:t>
            </a:r>
          </a:p>
          <a:p>
            <a:endParaRPr lang="en-US" dirty="0"/>
          </a:p>
          <a:p>
            <a:r>
              <a:rPr lang="en-US" dirty="0"/>
              <a:t>Task: Create Network</a:t>
            </a:r>
          </a:p>
          <a:p>
            <a:r>
              <a:rPr lang="en-US" dirty="0"/>
              <a:t>To start with we create the network with our predefined name. </a:t>
            </a:r>
          </a:p>
          <a:p>
            <a:endParaRPr lang="en-US" dirty="0"/>
          </a:p>
          <a:p>
            <a:r>
              <a:rPr lang="en-US" b="1" dirty="0"/>
              <a:t>docker network create backend-network</a:t>
            </a:r>
          </a:p>
          <a:p>
            <a:endParaRPr lang="en-US" dirty="0"/>
          </a:p>
          <a:p>
            <a:r>
              <a:rPr lang="en-US" dirty="0"/>
              <a:t>Task: Connect To Network</a:t>
            </a:r>
          </a:p>
          <a:p>
            <a:r>
              <a:rPr lang="en-US" dirty="0"/>
              <a:t>When we launch new containers, we can use the </a:t>
            </a:r>
            <a:r>
              <a:rPr lang="en-US" b="1" dirty="0"/>
              <a:t>--net </a:t>
            </a:r>
            <a:r>
              <a:rPr lang="en-US" dirty="0"/>
              <a:t>attribute to assign which network they should be connected to. </a:t>
            </a:r>
          </a:p>
          <a:p>
            <a:endParaRPr lang="en-US" dirty="0"/>
          </a:p>
          <a:p>
            <a:r>
              <a:rPr lang="en-US" b="1" dirty="0"/>
              <a:t>docker run -d --name=</a:t>
            </a:r>
            <a:r>
              <a:rPr lang="en-US" b="1" dirty="0" err="1"/>
              <a:t>redis</a:t>
            </a:r>
            <a:r>
              <a:rPr lang="en-US" b="1" dirty="0"/>
              <a:t> --net=backend-network </a:t>
            </a:r>
            <a:r>
              <a:rPr lang="en-US" b="1" dirty="0" err="1"/>
              <a:t>redis</a:t>
            </a:r>
            <a:endParaRPr lang="en-US" b="1" dirty="0"/>
          </a:p>
          <a:p>
            <a:endParaRPr lang="en-US" dirty="0"/>
          </a:p>
          <a:p>
            <a:r>
              <a:rPr lang="en-US" dirty="0"/>
              <a:t>In the next step we'll explore the state of the network.</a:t>
            </a:r>
          </a:p>
        </p:txBody>
      </p:sp>
    </p:spTree>
    <p:extLst>
      <p:ext uri="{BB962C8B-B14F-4D97-AF65-F5344CB8AC3E}">
        <p14:creationId xmlns:p14="http://schemas.microsoft.com/office/powerpoint/2010/main" val="1994977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FF9EA6-9E8A-4ECA-A4BD-665E77A50CA9}"/>
              </a:ext>
            </a:extLst>
          </p:cNvPr>
          <p:cNvSpPr/>
          <p:nvPr/>
        </p:nvSpPr>
        <p:spPr>
          <a:xfrm>
            <a:off x="934065" y="335846"/>
            <a:ext cx="9871587" cy="5632311"/>
          </a:xfrm>
          <a:prstGeom prst="rect">
            <a:avLst/>
          </a:prstGeom>
        </p:spPr>
        <p:txBody>
          <a:bodyPr wrap="square">
            <a:spAutoFit/>
          </a:bodyPr>
          <a:lstStyle/>
          <a:p>
            <a:r>
              <a:rPr lang="en-US" b="1" dirty="0"/>
              <a:t>Step 2 - Network Communication</a:t>
            </a:r>
          </a:p>
          <a:p>
            <a:r>
              <a:rPr lang="en-US" dirty="0"/>
              <a:t>Unlike using links, docker network behave like traditional networks where nodes can be attached/detached.</a:t>
            </a:r>
          </a:p>
          <a:p>
            <a:endParaRPr lang="en-US" dirty="0"/>
          </a:p>
          <a:p>
            <a:r>
              <a:rPr lang="en-US" b="1" dirty="0"/>
              <a:t>Task: Explore</a:t>
            </a:r>
          </a:p>
          <a:p>
            <a:r>
              <a:rPr lang="en-US" dirty="0"/>
              <a:t>The first thing you'll notice is that Docker no longer assigns environment variables or updates the hosts file of containers. Explore using the following two commands and you'll notice it no longer mentions other containers.</a:t>
            </a:r>
          </a:p>
          <a:p>
            <a:endParaRPr lang="en-US" dirty="0"/>
          </a:p>
          <a:p>
            <a:r>
              <a:rPr lang="en-US" b="1" dirty="0"/>
              <a:t>docker run --net=backend-network alpine </a:t>
            </a:r>
            <a:r>
              <a:rPr lang="en-US" b="1" dirty="0" err="1"/>
              <a:t>env</a:t>
            </a:r>
            <a:endParaRPr lang="en-US" b="1" dirty="0"/>
          </a:p>
          <a:p>
            <a:endParaRPr lang="en-US" dirty="0"/>
          </a:p>
          <a:p>
            <a:r>
              <a:rPr lang="en-US" b="1" dirty="0"/>
              <a:t>docker run --net=backend-network alpine cat /</a:t>
            </a:r>
            <a:r>
              <a:rPr lang="en-US" b="1" dirty="0" err="1"/>
              <a:t>etc</a:t>
            </a:r>
            <a:r>
              <a:rPr lang="en-US" b="1" dirty="0"/>
              <a:t>/hosts</a:t>
            </a:r>
          </a:p>
          <a:p>
            <a:endParaRPr lang="en-US" dirty="0"/>
          </a:p>
          <a:p>
            <a:r>
              <a:rPr lang="en-US" dirty="0"/>
              <a:t>Instead, the way containers can communicate via an Embedded DNS Server in Docker. This DNS server is assigned to all containers via the IP 127.0.0.11 and set in the </a:t>
            </a:r>
            <a:r>
              <a:rPr lang="en-US" dirty="0" err="1"/>
              <a:t>resolv.conf</a:t>
            </a:r>
            <a:r>
              <a:rPr lang="en-US" dirty="0"/>
              <a:t> file.</a:t>
            </a:r>
          </a:p>
          <a:p>
            <a:endParaRPr lang="en-US" dirty="0"/>
          </a:p>
          <a:p>
            <a:r>
              <a:rPr lang="en-US" b="1" dirty="0"/>
              <a:t>docker run --net=backend-network alpine cat /</a:t>
            </a:r>
            <a:r>
              <a:rPr lang="en-US" b="1" dirty="0" err="1"/>
              <a:t>etc</a:t>
            </a:r>
            <a:r>
              <a:rPr lang="en-US" b="1" dirty="0"/>
              <a:t>/</a:t>
            </a:r>
            <a:r>
              <a:rPr lang="en-US" b="1" dirty="0" err="1"/>
              <a:t>resolv.conf</a:t>
            </a:r>
            <a:endParaRPr lang="en-US" b="1" dirty="0"/>
          </a:p>
          <a:p>
            <a:endParaRPr lang="en-US" dirty="0"/>
          </a:p>
          <a:p>
            <a:r>
              <a:rPr lang="en-US" dirty="0"/>
              <a:t>When containers attempt to access other containers via a well-known name, such as </a:t>
            </a:r>
            <a:r>
              <a:rPr lang="en-US" dirty="0" err="1"/>
              <a:t>Redis</a:t>
            </a:r>
            <a:r>
              <a:rPr lang="en-US" dirty="0"/>
              <a:t>, the DNS server will return the IP </a:t>
            </a:r>
          </a:p>
        </p:txBody>
      </p:sp>
    </p:spTree>
    <p:extLst>
      <p:ext uri="{BB962C8B-B14F-4D97-AF65-F5344CB8AC3E}">
        <p14:creationId xmlns:p14="http://schemas.microsoft.com/office/powerpoint/2010/main" val="2462906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03E0D3-924B-4C13-9745-843E591A29C9}"/>
              </a:ext>
            </a:extLst>
          </p:cNvPr>
          <p:cNvSpPr/>
          <p:nvPr/>
        </p:nvSpPr>
        <p:spPr>
          <a:xfrm>
            <a:off x="265471" y="-356651"/>
            <a:ext cx="11926529" cy="5909310"/>
          </a:xfrm>
          <a:prstGeom prst="rect">
            <a:avLst/>
          </a:prstGeom>
        </p:spPr>
        <p:txBody>
          <a:bodyPr wrap="square">
            <a:spAutoFit/>
          </a:bodyPr>
          <a:lstStyle/>
          <a:p>
            <a:endParaRPr lang="en-US" dirty="0"/>
          </a:p>
          <a:p>
            <a:r>
              <a:rPr lang="en-US" b="1" dirty="0"/>
              <a:t>Step 2 - Network Communication</a:t>
            </a:r>
          </a:p>
          <a:p>
            <a:r>
              <a:rPr lang="en-US" dirty="0"/>
              <a:t>Unlike using links, docker network behave like traditional networks where nodes can be attached/detached.</a:t>
            </a:r>
          </a:p>
          <a:p>
            <a:endParaRPr lang="en-US" dirty="0"/>
          </a:p>
          <a:p>
            <a:r>
              <a:rPr lang="en-US" b="1" dirty="0"/>
              <a:t>Task: Explore</a:t>
            </a:r>
          </a:p>
          <a:p>
            <a:r>
              <a:rPr lang="en-US" dirty="0"/>
              <a:t>The first thing you'll notice is that Docker no longer assigns environment variables or updates the hosts file of containers. Explore using the following two commands and you'll notice it no longer mentions other containers.</a:t>
            </a:r>
          </a:p>
          <a:p>
            <a:endParaRPr lang="en-US" dirty="0"/>
          </a:p>
          <a:p>
            <a:r>
              <a:rPr lang="en-US" b="1" dirty="0"/>
              <a:t>docker run --net=backend-network alpine </a:t>
            </a:r>
            <a:r>
              <a:rPr lang="en-US" b="1" dirty="0" err="1"/>
              <a:t>env</a:t>
            </a:r>
            <a:endParaRPr lang="en-US" b="1" dirty="0"/>
          </a:p>
          <a:p>
            <a:endParaRPr lang="en-US" b="1" dirty="0"/>
          </a:p>
          <a:p>
            <a:r>
              <a:rPr lang="en-US" b="1" dirty="0"/>
              <a:t>docker run --net=backend-network alpine cat /</a:t>
            </a:r>
            <a:r>
              <a:rPr lang="en-US" b="1" dirty="0" err="1"/>
              <a:t>etc</a:t>
            </a:r>
            <a:r>
              <a:rPr lang="en-US" b="1" dirty="0"/>
              <a:t>/hosts</a:t>
            </a:r>
          </a:p>
          <a:p>
            <a:endParaRPr lang="en-US" dirty="0"/>
          </a:p>
          <a:p>
            <a:r>
              <a:rPr lang="en-US" dirty="0"/>
              <a:t>Instead, the way containers can communicate via an Embedded DNS Server in Docker. This DNS server is assigned to all containers via the IP 127.0.0.11 and set in the </a:t>
            </a:r>
            <a:r>
              <a:rPr lang="en-US" dirty="0" err="1"/>
              <a:t>resolv.conf</a:t>
            </a:r>
            <a:r>
              <a:rPr lang="en-US" dirty="0"/>
              <a:t> file.</a:t>
            </a:r>
          </a:p>
          <a:p>
            <a:endParaRPr lang="en-US" dirty="0"/>
          </a:p>
          <a:p>
            <a:r>
              <a:rPr lang="en-US" b="1" dirty="0"/>
              <a:t>docker run --net=backend-network alpine cat /</a:t>
            </a:r>
            <a:r>
              <a:rPr lang="en-US" b="1" dirty="0" err="1"/>
              <a:t>etc</a:t>
            </a:r>
            <a:r>
              <a:rPr lang="en-US" b="1" dirty="0"/>
              <a:t>/</a:t>
            </a:r>
            <a:r>
              <a:rPr lang="en-US" b="1" dirty="0" err="1"/>
              <a:t>resolv.conf</a:t>
            </a:r>
            <a:endParaRPr lang="en-US" b="1" dirty="0"/>
          </a:p>
          <a:p>
            <a:endParaRPr lang="en-US" dirty="0"/>
          </a:p>
          <a:p>
            <a:r>
              <a:rPr lang="en-US" dirty="0"/>
              <a:t>When containers attempt to access other containers via a well-known name, such as </a:t>
            </a:r>
            <a:r>
              <a:rPr lang="en-US" dirty="0" err="1"/>
              <a:t>Redis</a:t>
            </a:r>
            <a:r>
              <a:rPr lang="en-US" dirty="0"/>
              <a:t>, the DNS server will return the IP address of the correct Container. In this case, the fully qualified name of </a:t>
            </a:r>
            <a:r>
              <a:rPr lang="en-US" dirty="0" err="1"/>
              <a:t>Redis</a:t>
            </a:r>
            <a:r>
              <a:rPr lang="en-US" dirty="0"/>
              <a:t> will be </a:t>
            </a:r>
            <a:r>
              <a:rPr lang="en-US" dirty="0" err="1"/>
              <a:t>redis.backend</a:t>
            </a:r>
            <a:r>
              <a:rPr lang="en-US" dirty="0"/>
              <a:t>-network.</a:t>
            </a:r>
          </a:p>
          <a:p>
            <a:endParaRPr lang="en-US" dirty="0"/>
          </a:p>
          <a:p>
            <a:r>
              <a:rPr lang="en-US" b="1" dirty="0"/>
              <a:t>docker run --net=backend-network alpine ping -c1 </a:t>
            </a:r>
            <a:r>
              <a:rPr lang="en-US" b="1" dirty="0" err="1"/>
              <a:t>redis</a:t>
            </a:r>
            <a:endParaRPr lang="en-US" b="1" dirty="0"/>
          </a:p>
        </p:txBody>
      </p:sp>
    </p:spTree>
    <p:extLst>
      <p:ext uri="{BB962C8B-B14F-4D97-AF65-F5344CB8AC3E}">
        <p14:creationId xmlns:p14="http://schemas.microsoft.com/office/powerpoint/2010/main" val="3577592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DE4C22-BD22-4CB2-8390-9A649B4D3555}"/>
              </a:ext>
            </a:extLst>
          </p:cNvPr>
          <p:cNvSpPr/>
          <p:nvPr/>
        </p:nvSpPr>
        <p:spPr>
          <a:xfrm>
            <a:off x="432619" y="175986"/>
            <a:ext cx="11031794" cy="5909310"/>
          </a:xfrm>
          <a:prstGeom prst="rect">
            <a:avLst/>
          </a:prstGeom>
        </p:spPr>
        <p:txBody>
          <a:bodyPr wrap="square">
            <a:spAutoFit/>
          </a:bodyPr>
          <a:lstStyle/>
          <a:p>
            <a:r>
              <a:rPr lang="en-US" b="1" dirty="0"/>
              <a:t>Step 3 - Connect Two Containers</a:t>
            </a:r>
          </a:p>
          <a:p>
            <a:r>
              <a:rPr lang="en-US" dirty="0"/>
              <a:t>Docker supports multiple networks and containers being attached to more than one network at a time.</a:t>
            </a:r>
          </a:p>
          <a:p>
            <a:endParaRPr lang="en-US" dirty="0"/>
          </a:p>
          <a:p>
            <a:r>
              <a:rPr lang="en-US" dirty="0"/>
              <a:t>For example, let's create a separate network with a Node.js application that communicates with our existing </a:t>
            </a:r>
            <a:r>
              <a:rPr lang="en-US" dirty="0" err="1"/>
              <a:t>Redis</a:t>
            </a:r>
            <a:r>
              <a:rPr lang="en-US" dirty="0"/>
              <a:t> instance.</a:t>
            </a:r>
          </a:p>
          <a:p>
            <a:endParaRPr lang="en-US" dirty="0"/>
          </a:p>
          <a:p>
            <a:r>
              <a:rPr lang="en-US" dirty="0"/>
              <a:t>Task</a:t>
            </a:r>
          </a:p>
          <a:p>
            <a:r>
              <a:rPr lang="en-US" dirty="0"/>
              <a:t>The first task is to create a new network in the same way.</a:t>
            </a:r>
          </a:p>
          <a:p>
            <a:endParaRPr lang="en-US" dirty="0"/>
          </a:p>
          <a:p>
            <a:r>
              <a:rPr lang="en-US" b="1" dirty="0"/>
              <a:t>docker network create frontend-network</a:t>
            </a:r>
          </a:p>
          <a:p>
            <a:endParaRPr lang="en-US" dirty="0"/>
          </a:p>
          <a:p>
            <a:r>
              <a:rPr lang="en-US" dirty="0"/>
              <a:t>When using the connect command it is possible to attach existing containers to the network.</a:t>
            </a:r>
          </a:p>
          <a:p>
            <a:endParaRPr lang="en-US" dirty="0"/>
          </a:p>
          <a:p>
            <a:r>
              <a:rPr lang="en-US" b="1" dirty="0"/>
              <a:t>docker network connect frontend-network </a:t>
            </a:r>
            <a:r>
              <a:rPr lang="en-US" b="1" dirty="0" err="1"/>
              <a:t>redis</a:t>
            </a:r>
            <a:endParaRPr lang="en-US" b="1" dirty="0"/>
          </a:p>
          <a:p>
            <a:endParaRPr lang="en-US" dirty="0"/>
          </a:p>
          <a:p>
            <a:r>
              <a:rPr lang="en-US" dirty="0"/>
              <a:t>When we launch the web server, given it's attached to the same network it will be able to communicate with our </a:t>
            </a:r>
            <a:r>
              <a:rPr lang="en-US" dirty="0" err="1"/>
              <a:t>Redis</a:t>
            </a:r>
            <a:r>
              <a:rPr lang="en-US" dirty="0"/>
              <a:t> instance.</a:t>
            </a:r>
          </a:p>
          <a:p>
            <a:endParaRPr lang="en-US" dirty="0"/>
          </a:p>
          <a:p>
            <a:r>
              <a:rPr lang="en-US" b="1" dirty="0"/>
              <a:t>docker run -d -p 3000:3000 --net=frontend-network </a:t>
            </a:r>
            <a:r>
              <a:rPr lang="en-US" b="1" dirty="0" err="1"/>
              <a:t>katacoda</a:t>
            </a:r>
            <a:r>
              <a:rPr lang="en-US" b="1" dirty="0"/>
              <a:t>/</a:t>
            </a:r>
            <a:r>
              <a:rPr lang="en-US" b="1" dirty="0" err="1"/>
              <a:t>redis</a:t>
            </a:r>
            <a:r>
              <a:rPr lang="en-US" b="1" dirty="0"/>
              <a:t>-node-docker-example</a:t>
            </a:r>
          </a:p>
          <a:p>
            <a:endParaRPr lang="en-US" dirty="0"/>
          </a:p>
          <a:p>
            <a:r>
              <a:rPr lang="en-US" dirty="0"/>
              <a:t>You can test it using </a:t>
            </a:r>
            <a:r>
              <a:rPr lang="en-US" b="1" dirty="0"/>
              <a:t>curl docker:3000</a:t>
            </a:r>
          </a:p>
        </p:txBody>
      </p:sp>
    </p:spTree>
    <p:extLst>
      <p:ext uri="{BB962C8B-B14F-4D97-AF65-F5344CB8AC3E}">
        <p14:creationId xmlns:p14="http://schemas.microsoft.com/office/powerpoint/2010/main" val="2547192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21F37C-D310-4DDD-801B-702AACB56B6E}"/>
              </a:ext>
            </a:extLst>
          </p:cNvPr>
          <p:cNvSpPr/>
          <p:nvPr/>
        </p:nvSpPr>
        <p:spPr>
          <a:xfrm>
            <a:off x="432619" y="1997839"/>
            <a:ext cx="8711381" cy="2585323"/>
          </a:xfrm>
          <a:prstGeom prst="rect">
            <a:avLst/>
          </a:prstGeom>
        </p:spPr>
        <p:txBody>
          <a:bodyPr wrap="square">
            <a:spAutoFit/>
          </a:bodyPr>
          <a:lstStyle/>
          <a:p>
            <a:r>
              <a:rPr lang="en-US" b="1" dirty="0"/>
              <a:t>Step 4 - Create Aliases</a:t>
            </a:r>
          </a:p>
          <a:p>
            <a:r>
              <a:rPr lang="en-US" dirty="0"/>
              <a:t>Links are still supported when using docker network and provide a way to define an Alias to the container name. This will give the container an extra DNS entry name and way to be discovered. When using --link the embedded DNS will guarantee that </a:t>
            </a:r>
            <a:r>
              <a:rPr lang="en-US" dirty="0" err="1"/>
              <a:t>localised</a:t>
            </a:r>
            <a:r>
              <a:rPr lang="en-US" dirty="0"/>
              <a:t> lookup result only on that container where the </a:t>
            </a:r>
            <a:r>
              <a:rPr lang="en-US" b="1" dirty="0"/>
              <a:t>--link </a:t>
            </a:r>
            <a:r>
              <a:rPr lang="en-US" dirty="0"/>
              <a:t>is used.</a:t>
            </a:r>
          </a:p>
          <a:p>
            <a:endParaRPr lang="en-US" dirty="0"/>
          </a:p>
          <a:p>
            <a:r>
              <a:rPr lang="en-US" dirty="0"/>
              <a:t>The other approach is to provide an alias when connecting a container to a network.</a:t>
            </a:r>
          </a:p>
        </p:txBody>
      </p:sp>
    </p:spTree>
    <p:extLst>
      <p:ext uri="{BB962C8B-B14F-4D97-AF65-F5344CB8AC3E}">
        <p14:creationId xmlns:p14="http://schemas.microsoft.com/office/powerpoint/2010/main" val="3781301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F384A7-C616-4534-86B9-4E67C28F7113}"/>
              </a:ext>
            </a:extLst>
          </p:cNvPr>
          <p:cNvSpPr/>
          <p:nvPr/>
        </p:nvSpPr>
        <p:spPr>
          <a:xfrm>
            <a:off x="668594" y="1859340"/>
            <a:ext cx="8475406" cy="3139321"/>
          </a:xfrm>
          <a:prstGeom prst="rect">
            <a:avLst/>
          </a:prstGeom>
        </p:spPr>
        <p:txBody>
          <a:bodyPr wrap="square">
            <a:spAutoFit/>
          </a:bodyPr>
          <a:lstStyle/>
          <a:p>
            <a:r>
              <a:rPr lang="en-US" dirty="0"/>
              <a:t>Connect Container with Alias</a:t>
            </a:r>
          </a:p>
          <a:p>
            <a:r>
              <a:rPr lang="en-US" dirty="0"/>
              <a:t>The following command will connect our </a:t>
            </a:r>
            <a:r>
              <a:rPr lang="en-US" dirty="0" err="1"/>
              <a:t>Redis</a:t>
            </a:r>
            <a:r>
              <a:rPr lang="en-US" dirty="0"/>
              <a:t> instance to the frontend-network with the alias of db.</a:t>
            </a:r>
          </a:p>
          <a:p>
            <a:endParaRPr lang="en-US" dirty="0"/>
          </a:p>
          <a:p>
            <a:r>
              <a:rPr lang="en-US" b="1" dirty="0"/>
              <a:t>docker network create frontend-network2</a:t>
            </a:r>
          </a:p>
          <a:p>
            <a:r>
              <a:rPr lang="en-US" b="1" dirty="0"/>
              <a:t>docker network connect --alias </a:t>
            </a:r>
            <a:r>
              <a:rPr lang="en-US" b="1" dirty="0" err="1"/>
              <a:t>db</a:t>
            </a:r>
            <a:r>
              <a:rPr lang="en-US" b="1" dirty="0"/>
              <a:t> frontend-network2 </a:t>
            </a:r>
            <a:r>
              <a:rPr lang="en-US" b="1" dirty="0" err="1"/>
              <a:t>redis</a:t>
            </a:r>
            <a:endParaRPr lang="en-US" b="1" dirty="0"/>
          </a:p>
          <a:p>
            <a:endParaRPr lang="en-US" dirty="0"/>
          </a:p>
          <a:p>
            <a:r>
              <a:rPr lang="en-US" dirty="0"/>
              <a:t>When containers attempt to access a service via the name </a:t>
            </a:r>
            <a:r>
              <a:rPr lang="en-US" dirty="0" err="1"/>
              <a:t>db</a:t>
            </a:r>
            <a:r>
              <a:rPr lang="en-US" dirty="0"/>
              <a:t>, they will be given the IP address of our </a:t>
            </a:r>
            <a:r>
              <a:rPr lang="en-US" dirty="0" err="1"/>
              <a:t>Redis</a:t>
            </a:r>
            <a:r>
              <a:rPr lang="en-US" dirty="0"/>
              <a:t> container.</a:t>
            </a:r>
          </a:p>
          <a:p>
            <a:endParaRPr lang="en-US" dirty="0"/>
          </a:p>
          <a:p>
            <a:r>
              <a:rPr lang="en-US" b="1" dirty="0"/>
              <a:t>docker run --net=frontend-network2 alpine ping -c1 </a:t>
            </a:r>
            <a:r>
              <a:rPr lang="en-US" b="1" dirty="0" err="1"/>
              <a:t>db</a:t>
            </a:r>
            <a:endParaRPr lang="en-US" b="1" dirty="0"/>
          </a:p>
        </p:txBody>
      </p:sp>
    </p:spTree>
    <p:extLst>
      <p:ext uri="{BB962C8B-B14F-4D97-AF65-F5344CB8AC3E}">
        <p14:creationId xmlns:p14="http://schemas.microsoft.com/office/powerpoint/2010/main" val="3020211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BBFAD0-6DD8-4DBD-A336-6673737A7A10}"/>
              </a:ext>
            </a:extLst>
          </p:cNvPr>
          <p:cNvSpPr/>
          <p:nvPr/>
        </p:nvSpPr>
        <p:spPr>
          <a:xfrm>
            <a:off x="806245" y="1028343"/>
            <a:ext cx="10726994" cy="3970318"/>
          </a:xfrm>
          <a:prstGeom prst="rect">
            <a:avLst/>
          </a:prstGeom>
        </p:spPr>
        <p:txBody>
          <a:bodyPr wrap="square">
            <a:spAutoFit/>
          </a:bodyPr>
          <a:lstStyle/>
          <a:p>
            <a:r>
              <a:rPr lang="en-US" b="1" dirty="0"/>
              <a:t>Step 5 - Disconnect Containers</a:t>
            </a:r>
          </a:p>
          <a:p>
            <a:r>
              <a:rPr lang="en-US" dirty="0"/>
              <a:t>With our networks created, we can use the CLI to explore the details.</a:t>
            </a:r>
          </a:p>
          <a:p>
            <a:endParaRPr lang="en-US" dirty="0"/>
          </a:p>
          <a:p>
            <a:r>
              <a:rPr lang="en-US" dirty="0"/>
              <a:t>The following command will list all the networks on our host.</a:t>
            </a:r>
          </a:p>
          <a:p>
            <a:endParaRPr lang="en-US" dirty="0"/>
          </a:p>
          <a:p>
            <a:r>
              <a:rPr lang="en-US" b="1" dirty="0"/>
              <a:t>docker network ls</a:t>
            </a:r>
          </a:p>
          <a:p>
            <a:endParaRPr lang="en-US" dirty="0"/>
          </a:p>
          <a:p>
            <a:r>
              <a:rPr lang="en-US" dirty="0"/>
              <a:t>We can then explore the network to see which containers are attached and their IP addresses.</a:t>
            </a:r>
          </a:p>
          <a:p>
            <a:endParaRPr lang="en-US" dirty="0"/>
          </a:p>
          <a:p>
            <a:r>
              <a:rPr lang="en-US" b="1" dirty="0"/>
              <a:t>docker network inspect frontend-network</a:t>
            </a:r>
          </a:p>
          <a:p>
            <a:endParaRPr lang="en-US" dirty="0"/>
          </a:p>
          <a:p>
            <a:r>
              <a:rPr lang="en-US" dirty="0"/>
              <a:t>The following command disconnects the </a:t>
            </a:r>
            <a:r>
              <a:rPr lang="en-US" dirty="0" err="1"/>
              <a:t>redis</a:t>
            </a:r>
            <a:r>
              <a:rPr lang="en-US" dirty="0"/>
              <a:t> container from the frontend-network.</a:t>
            </a:r>
          </a:p>
          <a:p>
            <a:endParaRPr lang="en-US" dirty="0"/>
          </a:p>
          <a:p>
            <a:r>
              <a:rPr lang="en-US" b="1" dirty="0"/>
              <a:t>docker network disconnect frontend-network </a:t>
            </a:r>
            <a:r>
              <a:rPr lang="en-US" b="1" dirty="0" err="1"/>
              <a:t>redis</a:t>
            </a:r>
            <a:endParaRPr lang="en-US" b="1" dirty="0"/>
          </a:p>
        </p:txBody>
      </p:sp>
    </p:spTree>
    <p:extLst>
      <p:ext uri="{BB962C8B-B14F-4D97-AF65-F5344CB8AC3E}">
        <p14:creationId xmlns:p14="http://schemas.microsoft.com/office/powerpoint/2010/main" val="11008259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15</TotalTime>
  <Words>927</Words>
  <Application>Microsoft Office PowerPoint</Application>
  <PresentationFormat>Widescreen</PresentationFormat>
  <Paragraphs>104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 Boardroom</vt:lpstr>
      <vt:lpstr>PowerPoint Presentation</vt:lpstr>
      <vt:lpstr>Docker - Docker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Chanda, Sekhar Reddy (Nokia - IN/Bangalore)</dc:creator>
  <cp:lastModifiedBy>Chanda, Sekhar Reddy (Nokia - IN/Bangalore)</cp:lastModifiedBy>
  <cp:revision>7</cp:revision>
  <dcterms:created xsi:type="dcterms:W3CDTF">2018-06-03T14:07:52Z</dcterms:created>
  <dcterms:modified xsi:type="dcterms:W3CDTF">2018-06-03T14:46:55Z</dcterms:modified>
</cp:coreProperties>
</file>