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DE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6CB4-3F0B-EA17-771D-239155AD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0FB57-E61F-0966-421D-15D391DF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ADB3-AF88-9A5C-80D2-5E98470E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779D-D2D8-E8A9-78B4-F9AA1269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5821-25AC-F6ED-B7E8-ED66C00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0954-1772-701F-1B65-6ACC8E22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2F4F-D689-025C-C08C-DA7F465D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71E4-C18D-F163-DADE-A220B46B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816C-C311-0D00-12B8-6970B5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0849-7F6E-4B50-0A76-6606712F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7C96E-1F54-DF3F-8A52-8CD858310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6D18-9EB9-EAD2-2320-BADC6B1E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2F8A-E960-047E-821E-FCA73C18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317E-71E0-F015-7B1E-1DE6203E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DAED-4CFA-EB40-BD53-8C2C264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3002-9E02-3CF3-2E53-9BC1A84A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AFDA-C9C8-2538-D65E-64F854D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195A-F39E-BF6D-4570-F5961AB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3AD5-547D-0FFC-74C7-F9BEF3A1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5932-559D-BABB-CEB6-10E8C031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6385-4544-5400-82D3-902E2D8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6BF3-F06F-33B3-B2AF-87B67E4D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E150-36CB-994C-A1FD-73814E9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E9D4-4C04-DB36-1F27-E52464FA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25D0-B2A8-401B-4B81-3AC6AB64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F49-BC0C-FF39-40D2-75684A7D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431A-24B6-30E9-CD07-A4454A20D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30DD-922A-D48F-1540-E5851DAD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145-DC06-F278-8FA6-F59F9659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4954C-6999-5135-2B2B-06C869B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9C63-7315-E70D-ED6D-E5EF2597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F57-1169-3F14-2D1A-1C91E39C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37A5-A757-A50C-DE47-EEB76B7E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8D15B-1610-1205-DBF3-5DC4D994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E51D-C3D8-4298-B4A2-88618E05C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D65B2-C11B-BCFD-D39E-10B6318D1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2746-730E-C905-5729-E5C000AC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E9CF-81A2-3A73-C3D4-606AE08A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85F9F-9BF0-73E1-6D53-03FBFE36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AB59-A48C-C12A-6F0A-039C4D6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06FE8-DB6E-D2C9-11A0-32BB10BF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44831-885C-55CC-6E0E-F269993A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8933B-6E0E-CEE8-305E-D3A6278B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D7B79-3202-CF72-A6E0-388D61D3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7C440-F145-67FC-5F78-9D6BFC61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93A2-ED44-B9D7-78F9-D35F0D36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B7C1-FA97-5A36-88FB-A42EAE2F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1397-52D5-3859-D31B-5F14F4C2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CCFA9-FD52-1BF3-F53A-A61D0CDB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ECC5-F74B-C0B7-589A-6DA987A9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3096-3E88-5B9B-D97A-A2C4C137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5A59-24FF-DEFC-56F5-49D70B70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818-BA47-9926-3E59-C31B060F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BAE2-DE22-3CC8-3A21-6CE8CC063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FFED1-A973-B909-6A20-427EE59E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BDEE9-4063-A5CC-D682-7B7D1B9D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8BEE-5BFD-A020-2CC0-2CD0F0E5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B7F03-7AEB-AF80-40AF-00B5110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5562-E969-55CB-B1C2-EBA6CDB6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E41A-D6FC-2017-C99B-69B905CC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F176-949B-9D5D-7307-ED4C9DDA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C6D5-F442-4747-8691-EDF7C58215D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F56D-B2ED-2872-7942-F3D6D1614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5592-D21D-6510-1BF1-06BAA156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59C1-56DA-46D9-A275-146EAA6C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>
            <a:extLst>
              <a:ext uri="{FF2B5EF4-FFF2-40B4-BE49-F238E27FC236}">
                <a16:creationId xmlns:a16="http://schemas.microsoft.com/office/drawing/2014/main" id="{BFA5FCA2-AD74-FEC1-CF79-56647A36E469}"/>
              </a:ext>
            </a:extLst>
          </p:cNvPr>
          <p:cNvSpPr/>
          <p:nvPr/>
        </p:nvSpPr>
        <p:spPr>
          <a:xfrm rot="5400000">
            <a:off x="2565660" y="-491762"/>
            <a:ext cx="11547835" cy="7704839"/>
          </a:xfrm>
          <a:prstGeom prst="blockArc">
            <a:avLst/>
          </a:prstGeom>
          <a:solidFill>
            <a:srgbClr val="FFB82D"/>
          </a:solidFill>
          <a:ln>
            <a:solidFill>
              <a:srgbClr val="FFB8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01E16-A420-3F10-CA25-014AF8C7CB41}"/>
              </a:ext>
            </a:extLst>
          </p:cNvPr>
          <p:cNvSpPr/>
          <p:nvPr/>
        </p:nvSpPr>
        <p:spPr>
          <a:xfrm>
            <a:off x="-273378" y="-122548"/>
            <a:ext cx="711527" cy="665470"/>
          </a:xfrm>
          <a:prstGeom prst="rect">
            <a:avLst/>
          </a:prstGeom>
          <a:solidFill>
            <a:srgbClr val="FFB82D"/>
          </a:solidFill>
          <a:ln>
            <a:solidFill>
              <a:srgbClr val="FFB8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08E68-2AF9-4132-C547-7955909D7BFF}"/>
              </a:ext>
            </a:extLst>
          </p:cNvPr>
          <p:cNvSpPr/>
          <p:nvPr/>
        </p:nvSpPr>
        <p:spPr>
          <a:xfrm>
            <a:off x="113121" y="197962"/>
            <a:ext cx="11956330" cy="6476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D6224-A8F3-D127-B1EC-F8641C8ED75E}"/>
              </a:ext>
            </a:extLst>
          </p:cNvPr>
          <p:cNvSpPr/>
          <p:nvPr/>
        </p:nvSpPr>
        <p:spPr>
          <a:xfrm>
            <a:off x="122549" y="197963"/>
            <a:ext cx="11946902" cy="499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E61901-BB90-18AC-4334-8623869DBC02}"/>
              </a:ext>
            </a:extLst>
          </p:cNvPr>
          <p:cNvCxnSpPr>
            <a:cxnSpLocks/>
          </p:cNvCxnSpPr>
          <p:nvPr/>
        </p:nvCxnSpPr>
        <p:spPr>
          <a:xfrm>
            <a:off x="122548" y="697584"/>
            <a:ext cx="119469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E81D600-CF7B-0C4E-ED5B-5608C1605ADB}"/>
              </a:ext>
            </a:extLst>
          </p:cNvPr>
          <p:cNvSpPr/>
          <p:nvPr/>
        </p:nvSpPr>
        <p:spPr>
          <a:xfrm>
            <a:off x="122548" y="697584"/>
            <a:ext cx="398660" cy="596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C4A79B-7143-F4A4-C116-BA1F69F05635}"/>
              </a:ext>
            </a:extLst>
          </p:cNvPr>
          <p:cNvSpPr/>
          <p:nvPr/>
        </p:nvSpPr>
        <p:spPr>
          <a:xfrm>
            <a:off x="674158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9BDE0C-6594-E220-9EE1-2A28E9FBF665}"/>
              </a:ext>
            </a:extLst>
          </p:cNvPr>
          <p:cNvSpPr/>
          <p:nvPr/>
        </p:nvSpPr>
        <p:spPr>
          <a:xfrm>
            <a:off x="674157" y="2294665"/>
            <a:ext cx="3619752" cy="2070117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485C2A-115B-A716-9415-71DDBFECB3AF}"/>
              </a:ext>
            </a:extLst>
          </p:cNvPr>
          <p:cNvSpPr/>
          <p:nvPr/>
        </p:nvSpPr>
        <p:spPr>
          <a:xfrm>
            <a:off x="674156" y="4490548"/>
            <a:ext cx="3619752" cy="200479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823D5A-B659-5DA7-FAF9-A0D96C5A29A0}"/>
              </a:ext>
            </a:extLst>
          </p:cNvPr>
          <p:cNvSpPr/>
          <p:nvPr/>
        </p:nvSpPr>
        <p:spPr>
          <a:xfrm>
            <a:off x="2519973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9373E2-8E78-F9C2-056E-01582B001F26}"/>
              </a:ext>
            </a:extLst>
          </p:cNvPr>
          <p:cNvSpPr/>
          <p:nvPr/>
        </p:nvSpPr>
        <p:spPr>
          <a:xfrm>
            <a:off x="4487159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368295-648E-64FA-B6A3-B2CA5A8176E6}"/>
              </a:ext>
            </a:extLst>
          </p:cNvPr>
          <p:cNvSpPr/>
          <p:nvPr/>
        </p:nvSpPr>
        <p:spPr>
          <a:xfrm>
            <a:off x="4487158" y="2294665"/>
            <a:ext cx="3619752" cy="2070117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90875B-89EA-2F14-3159-C3AC1AA1D899}"/>
              </a:ext>
            </a:extLst>
          </p:cNvPr>
          <p:cNvSpPr/>
          <p:nvPr/>
        </p:nvSpPr>
        <p:spPr>
          <a:xfrm>
            <a:off x="4487157" y="4490548"/>
            <a:ext cx="3619752" cy="200479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23E42-ED41-54D0-F0E2-0BC1ACAAEDA5}"/>
              </a:ext>
            </a:extLst>
          </p:cNvPr>
          <p:cNvSpPr/>
          <p:nvPr/>
        </p:nvSpPr>
        <p:spPr>
          <a:xfrm>
            <a:off x="6332974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9C07A1-C3C4-B906-6C07-B25783AB6004}"/>
              </a:ext>
            </a:extLst>
          </p:cNvPr>
          <p:cNvSpPr/>
          <p:nvPr/>
        </p:nvSpPr>
        <p:spPr>
          <a:xfrm>
            <a:off x="8278304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315F02-F6D4-197D-06AC-30872E224ED3}"/>
              </a:ext>
            </a:extLst>
          </p:cNvPr>
          <p:cNvSpPr/>
          <p:nvPr/>
        </p:nvSpPr>
        <p:spPr>
          <a:xfrm>
            <a:off x="8278303" y="2294665"/>
            <a:ext cx="3619752" cy="4200673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757DFC1-7D7A-9CB6-C709-86AE4003C5FE}"/>
              </a:ext>
            </a:extLst>
          </p:cNvPr>
          <p:cNvSpPr/>
          <p:nvPr/>
        </p:nvSpPr>
        <p:spPr>
          <a:xfrm>
            <a:off x="10124119" y="1018094"/>
            <a:ext cx="1773936" cy="1150820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A363DE2-C437-A24C-39C1-AA09C86B00B3}"/>
              </a:ext>
            </a:extLst>
          </p:cNvPr>
          <p:cNvSpPr/>
          <p:nvPr/>
        </p:nvSpPr>
        <p:spPr>
          <a:xfrm>
            <a:off x="766924" y="1112076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0EA2CEC-03C8-FF11-CEC0-CC7171ED27F9}"/>
              </a:ext>
            </a:extLst>
          </p:cNvPr>
          <p:cNvSpPr/>
          <p:nvPr/>
        </p:nvSpPr>
        <p:spPr>
          <a:xfrm>
            <a:off x="2601044" y="1112076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B2CC9E-94C5-6D74-727F-B141D3AF7901}"/>
              </a:ext>
            </a:extLst>
          </p:cNvPr>
          <p:cNvSpPr/>
          <p:nvPr/>
        </p:nvSpPr>
        <p:spPr>
          <a:xfrm>
            <a:off x="8370342" y="2489423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87DDBAB-C5A5-C1A8-CDFE-1C3B7B854EC3}"/>
              </a:ext>
            </a:extLst>
          </p:cNvPr>
          <p:cNvSpPr/>
          <p:nvPr/>
        </p:nvSpPr>
        <p:spPr>
          <a:xfrm>
            <a:off x="10287534" y="2489423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4B8D56-F35D-A57C-EFD2-484E636BD401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0088179" y="2294665"/>
            <a:ext cx="0" cy="42006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7B0ADD-C16A-6F18-4B57-A9526C79FB5E}"/>
              </a:ext>
            </a:extLst>
          </p:cNvPr>
          <p:cNvSpPr/>
          <p:nvPr/>
        </p:nvSpPr>
        <p:spPr>
          <a:xfrm>
            <a:off x="8359523" y="4564992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296DCA-E6A7-8DCC-7FA4-153AE8A9DF8E}"/>
              </a:ext>
            </a:extLst>
          </p:cNvPr>
          <p:cNvSpPr/>
          <p:nvPr/>
        </p:nvSpPr>
        <p:spPr>
          <a:xfrm>
            <a:off x="10281429" y="4592866"/>
            <a:ext cx="321211" cy="332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06D7EC7-0D20-79D5-3D5A-EA0F2F19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44" y="1122572"/>
            <a:ext cx="332028" cy="32218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4014CE7-26F7-CA8F-1635-BD504DDB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3" y="1122572"/>
            <a:ext cx="321211" cy="3116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538CCBE-4D2D-7353-3188-99FA6F9C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82" y="4563445"/>
            <a:ext cx="342846" cy="3326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D0277F8-48A1-62EF-FA4D-1968B5C7C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84" y="4594311"/>
            <a:ext cx="304802" cy="30480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C157D1-2459-F555-E6AB-F58BFF308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29" y="2489932"/>
            <a:ext cx="332676" cy="33267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1E42D94-EBF6-881B-493E-FCC0CC28D9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341" y="2489422"/>
            <a:ext cx="321212" cy="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3739A-AAC3-DB94-35AB-86A4F22AD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>
            <a:extLst>
              <a:ext uri="{FF2B5EF4-FFF2-40B4-BE49-F238E27FC236}">
                <a16:creationId xmlns:a16="http://schemas.microsoft.com/office/drawing/2014/main" id="{3322F77F-D8DA-8529-E7CB-FE684EAF9274}"/>
              </a:ext>
            </a:extLst>
          </p:cNvPr>
          <p:cNvSpPr/>
          <p:nvPr/>
        </p:nvSpPr>
        <p:spPr>
          <a:xfrm rot="5400000">
            <a:off x="2565660" y="-491762"/>
            <a:ext cx="11547835" cy="7704839"/>
          </a:xfrm>
          <a:prstGeom prst="blockArc">
            <a:avLst/>
          </a:prstGeom>
          <a:solidFill>
            <a:srgbClr val="FFB82D"/>
          </a:solidFill>
          <a:ln>
            <a:solidFill>
              <a:srgbClr val="FFB8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F6FD5-E907-CE34-0D22-3AE6C9D27F27}"/>
              </a:ext>
            </a:extLst>
          </p:cNvPr>
          <p:cNvSpPr/>
          <p:nvPr/>
        </p:nvSpPr>
        <p:spPr>
          <a:xfrm>
            <a:off x="-273377" y="-122548"/>
            <a:ext cx="546754" cy="499621"/>
          </a:xfrm>
          <a:prstGeom prst="rect">
            <a:avLst/>
          </a:prstGeom>
          <a:solidFill>
            <a:srgbClr val="FFB82D"/>
          </a:solidFill>
          <a:ln>
            <a:solidFill>
              <a:srgbClr val="FFB8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471B6-CAB9-AFED-C3EF-CDDD2FEEC615}"/>
              </a:ext>
            </a:extLst>
          </p:cNvPr>
          <p:cNvSpPr/>
          <p:nvPr/>
        </p:nvSpPr>
        <p:spPr>
          <a:xfrm>
            <a:off x="113121" y="197962"/>
            <a:ext cx="11956330" cy="6476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CEECD-474C-FE8F-68EC-C52A9BE338A8}"/>
              </a:ext>
            </a:extLst>
          </p:cNvPr>
          <p:cNvSpPr/>
          <p:nvPr/>
        </p:nvSpPr>
        <p:spPr>
          <a:xfrm>
            <a:off x="122549" y="197963"/>
            <a:ext cx="11946902" cy="499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68ED3-627E-D8FE-AC9F-16AD56D1EE7C}"/>
              </a:ext>
            </a:extLst>
          </p:cNvPr>
          <p:cNvCxnSpPr>
            <a:cxnSpLocks/>
          </p:cNvCxnSpPr>
          <p:nvPr/>
        </p:nvCxnSpPr>
        <p:spPr>
          <a:xfrm>
            <a:off x="122548" y="697584"/>
            <a:ext cx="119469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9AB54F8-5BDB-736C-0F63-C0A5A5801FAF}"/>
              </a:ext>
            </a:extLst>
          </p:cNvPr>
          <p:cNvSpPr/>
          <p:nvPr/>
        </p:nvSpPr>
        <p:spPr>
          <a:xfrm>
            <a:off x="122548" y="697584"/>
            <a:ext cx="1839602" cy="596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Shaula Marquez</dc:creator>
  <cp:lastModifiedBy>Shaula Marquez</cp:lastModifiedBy>
  <cp:revision>8</cp:revision>
  <dcterms:created xsi:type="dcterms:W3CDTF">2025-05-18T07:40:00Z</dcterms:created>
  <dcterms:modified xsi:type="dcterms:W3CDTF">2025-05-19T13:19:09Z</dcterms:modified>
</cp:coreProperties>
</file>