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3"/>
  </p:notesMasterIdLst>
  <p:sldIdLst>
    <p:sldId id="256" r:id="rId2"/>
    <p:sldId id="257" r:id="rId3"/>
    <p:sldId id="259" r:id="rId4"/>
    <p:sldId id="260" r:id="rId5"/>
    <p:sldId id="294" r:id="rId6"/>
    <p:sldId id="295" r:id="rId7"/>
    <p:sldId id="269" r:id="rId8"/>
    <p:sldId id="280" r:id="rId9"/>
    <p:sldId id="292" r:id="rId10"/>
    <p:sldId id="293" r:id="rId11"/>
    <p:sldId id="290" r:id="rId12"/>
  </p:sldIdLst>
  <p:sldSz cx="9144000" cy="5143500" type="screen16x9"/>
  <p:notesSz cx="6858000" cy="9144000"/>
  <p:embeddedFontLst>
    <p:embeddedFont>
      <p:font typeface="Source Code Pro" panose="020B0604020202020204" charset="0"/>
      <p:regular r:id="rId14"/>
      <p:bold r:id="rId15"/>
      <p:italic r:id="rId16"/>
      <p:boldItalic r:id="rId17"/>
    </p:embeddedFont>
    <p:embeddedFont>
      <p:font typeface="Source Code Pro SemiBold" panose="020B0604020202020204" charset="0"/>
      <p:regular r:id="rId18"/>
      <p:bold r:id="rId19"/>
      <p:italic r:id="rId20"/>
      <p:boldItalic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D641D-669A-402B-84CB-86433CFA5B56}">
  <a:tblStyle styleId="{1FDD641D-669A-402B-84CB-86433CFA5B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304629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10618ec7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10618ec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fbf07a61d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fbf07a61d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g10fbf07a61d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10fbf07a61d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10fbf07a61d_0_43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10fbf07a61d_0_43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2"/>
        <p:cNvGrpSpPr/>
        <p:nvPr/>
      </p:nvGrpSpPr>
      <p:grpSpPr>
        <a:xfrm>
          <a:off x="0" y="0"/>
          <a:ext cx="0" cy="0"/>
          <a:chOff x="0" y="0"/>
          <a:chExt cx="0" cy="0"/>
        </a:xfrm>
      </p:grpSpPr>
      <p:sp>
        <p:nvSpPr>
          <p:cNvPr id="3923" name="Google Shape;3923;g10fbf07a61d_0_45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4" name="Google Shape;3924;g10fbf07a61d_0_45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4"/>
        <p:cNvGrpSpPr/>
        <p:nvPr/>
      </p:nvGrpSpPr>
      <p:grpSpPr>
        <a:xfrm>
          <a:off x="0" y="0"/>
          <a:ext cx="0" cy="0"/>
          <a:chOff x="0" y="0"/>
          <a:chExt cx="0" cy="0"/>
        </a:xfrm>
      </p:grpSpPr>
      <p:sp>
        <p:nvSpPr>
          <p:cNvPr id="5935" name="Google Shape;5935;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6" name="Google Shape;5936;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0"/>
        <p:cNvGrpSpPr/>
        <p:nvPr/>
      </p:nvGrpSpPr>
      <p:grpSpPr>
        <a:xfrm>
          <a:off x="0" y="0"/>
          <a:ext cx="0" cy="0"/>
          <a:chOff x="0" y="0"/>
          <a:chExt cx="0" cy="0"/>
        </a:xfrm>
      </p:grpSpPr>
      <p:sp>
        <p:nvSpPr>
          <p:cNvPr id="5961" name="Google Shape;5961;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2" name="Google Shape;5962;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5"/>
        <p:cNvGrpSpPr/>
        <p:nvPr/>
      </p:nvGrpSpPr>
      <p:grpSpPr>
        <a:xfrm>
          <a:off x="0" y="0"/>
          <a:ext cx="0" cy="0"/>
          <a:chOff x="0" y="0"/>
          <a:chExt cx="0" cy="0"/>
        </a:xfrm>
      </p:grpSpPr>
      <p:sp>
        <p:nvSpPr>
          <p:cNvPr id="5006" name="Google Shape;5006;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7" name="Google Shape;5007;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384091" y="156316"/>
            <a:ext cx="671833" cy="565501"/>
            <a:chOff x="1743325" y="1842325"/>
            <a:chExt cx="908250" cy="764500"/>
          </a:xfrm>
        </p:grpSpPr>
        <p:sp>
          <p:nvSpPr>
            <p:cNvPr id="11" name="Google Shape;11;p2"/>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241341" y="156316"/>
            <a:ext cx="671833" cy="565501"/>
            <a:chOff x="1743325" y="1842325"/>
            <a:chExt cx="908250" cy="764500"/>
          </a:xfrm>
        </p:grpSpPr>
        <p:sp>
          <p:nvSpPr>
            <p:cNvPr id="16" name="Google Shape;16;p2"/>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693499" y="406664"/>
            <a:ext cx="7976312" cy="4317750"/>
            <a:chOff x="719999" y="573225"/>
            <a:chExt cx="7938209" cy="4317750"/>
          </a:xfrm>
        </p:grpSpPr>
        <p:grpSp>
          <p:nvGrpSpPr>
            <p:cNvPr id="21" name="Google Shape;21;p2"/>
            <p:cNvGrpSpPr/>
            <p:nvPr/>
          </p:nvGrpSpPr>
          <p:grpSpPr>
            <a:xfrm>
              <a:off x="719999" y="573225"/>
              <a:ext cx="7938209" cy="4317750"/>
              <a:chOff x="720000" y="573225"/>
              <a:chExt cx="7704007" cy="4317750"/>
            </a:xfrm>
          </p:grpSpPr>
          <p:sp>
            <p:nvSpPr>
              <p:cNvPr id="22" name="Google Shape;22;p2"/>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23;p2"/>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4" name="Google Shape;24;p2"/>
            <p:cNvGrpSpPr/>
            <p:nvPr/>
          </p:nvGrpSpPr>
          <p:grpSpPr>
            <a:xfrm>
              <a:off x="7842475" y="646225"/>
              <a:ext cx="706370" cy="198722"/>
              <a:chOff x="7438100" y="656825"/>
              <a:chExt cx="706370" cy="198722"/>
            </a:xfrm>
          </p:grpSpPr>
          <p:sp>
            <p:nvSpPr>
              <p:cNvPr id="25" name="Google Shape;25;p2"/>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 name="Google Shape;26;p2"/>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27;p2"/>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 name="Google Shape;28;p2"/>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29;p2"/>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 name="Google Shape;30;p2"/>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 name="Google Shape;31;p2"/>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2"/>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33;p2"/>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 name="Google Shape;34;p2"/>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 name="Google Shape;35;p2"/>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 name="Google Shape;36;p2"/>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37;p2"/>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8" name="Google Shape;38;p2"/>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39;p2"/>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0" name="Google Shape;40;p2"/>
          <p:cNvSpPr txBox="1">
            <a:spLocks noGrp="1"/>
          </p:cNvSpPr>
          <p:nvPr>
            <p:ph type="subTitle" idx="1"/>
          </p:nvPr>
        </p:nvSpPr>
        <p:spPr>
          <a:xfrm rot="-360">
            <a:off x="4881675" y="3290497"/>
            <a:ext cx="2865000" cy="676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2"/>
          <p:cNvSpPr txBox="1">
            <a:spLocks noGrp="1"/>
          </p:cNvSpPr>
          <p:nvPr>
            <p:ph type="ctrTitle"/>
          </p:nvPr>
        </p:nvSpPr>
        <p:spPr>
          <a:xfrm>
            <a:off x="1162050" y="1736388"/>
            <a:ext cx="4755900" cy="2129700"/>
          </a:xfrm>
          <a:prstGeom prst="rect">
            <a:avLst/>
          </a:prstGeom>
        </p:spPr>
        <p:txBody>
          <a:bodyPr spcFirstLastPara="1" wrap="square" lIns="91425" tIns="91425" rIns="91425" bIns="91425" anchor="ctr" anchorCtr="0">
            <a:noAutofit/>
          </a:bodyPr>
          <a:lstStyle>
            <a:lvl1pPr lvl="0" algn="l" rtl="0">
              <a:lnSpc>
                <a:spcPct val="90000"/>
              </a:lnSpc>
              <a:spcBef>
                <a:spcPts val="0"/>
              </a:spcBef>
              <a:spcAft>
                <a:spcPts val="0"/>
              </a:spcAft>
              <a:buClr>
                <a:srgbClr val="191919"/>
              </a:buClr>
              <a:buSzPts val="5200"/>
              <a:buNone/>
              <a:defRPr sz="7500" b="1">
                <a:latin typeface="Source Code Pro"/>
                <a:ea typeface="Source Code Pro"/>
                <a:cs typeface="Source Code Pro"/>
                <a:sym typeface="Source Code Pro"/>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ctrTitle" idx="2"/>
          </p:nvPr>
        </p:nvSpPr>
        <p:spPr>
          <a:xfrm>
            <a:off x="1162050" y="1264988"/>
            <a:ext cx="4846200" cy="3753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1600">
                <a:solidFill>
                  <a:srgbClr val="191919"/>
                </a:solidFill>
                <a:latin typeface="Source Code Pro SemiBold"/>
                <a:ea typeface="Source Code Pro SemiBold"/>
                <a:cs typeface="Source Code Pro SemiBold"/>
                <a:sym typeface="Source Code Pro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1"/>
        </a:solidFill>
        <a:effectLst/>
      </p:bgPr>
    </p:bg>
    <p:spTree>
      <p:nvGrpSpPr>
        <p:cNvPr id="1" name="Shape 1373"/>
        <p:cNvGrpSpPr/>
        <p:nvPr/>
      </p:nvGrpSpPr>
      <p:grpSpPr>
        <a:xfrm>
          <a:off x="0" y="0"/>
          <a:ext cx="0" cy="0"/>
          <a:chOff x="0" y="0"/>
          <a:chExt cx="0" cy="0"/>
        </a:xfrm>
      </p:grpSpPr>
      <p:sp>
        <p:nvSpPr>
          <p:cNvPr id="1374" name="Google Shape;1374;p33"/>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33"/>
          <p:cNvGrpSpPr/>
          <p:nvPr/>
        </p:nvGrpSpPr>
        <p:grpSpPr>
          <a:xfrm>
            <a:off x="384091" y="156316"/>
            <a:ext cx="671833" cy="565501"/>
            <a:chOff x="1743325" y="1842325"/>
            <a:chExt cx="908250" cy="764500"/>
          </a:xfrm>
        </p:grpSpPr>
        <p:sp>
          <p:nvSpPr>
            <p:cNvPr id="1376" name="Google Shape;1376;p33"/>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3"/>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3"/>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33"/>
          <p:cNvGrpSpPr/>
          <p:nvPr/>
        </p:nvGrpSpPr>
        <p:grpSpPr>
          <a:xfrm>
            <a:off x="1241341" y="156316"/>
            <a:ext cx="671833" cy="565501"/>
            <a:chOff x="1743325" y="1842325"/>
            <a:chExt cx="908250" cy="764500"/>
          </a:xfrm>
        </p:grpSpPr>
        <p:sp>
          <p:nvSpPr>
            <p:cNvPr id="1381" name="Google Shape;1381;p33"/>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3"/>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3"/>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3"/>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33"/>
          <p:cNvGrpSpPr/>
          <p:nvPr/>
        </p:nvGrpSpPr>
        <p:grpSpPr>
          <a:xfrm>
            <a:off x="693499" y="406664"/>
            <a:ext cx="7976312" cy="4317750"/>
            <a:chOff x="719999" y="573225"/>
            <a:chExt cx="7938209" cy="4317750"/>
          </a:xfrm>
        </p:grpSpPr>
        <p:grpSp>
          <p:nvGrpSpPr>
            <p:cNvPr id="1386" name="Google Shape;1386;p33"/>
            <p:cNvGrpSpPr/>
            <p:nvPr/>
          </p:nvGrpSpPr>
          <p:grpSpPr>
            <a:xfrm>
              <a:off x="719999" y="573225"/>
              <a:ext cx="7938209" cy="4317750"/>
              <a:chOff x="720000" y="573225"/>
              <a:chExt cx="7704007" cy="4317750"/>
            </a:xfrm>
          </p:grpSpPr>
          <p:sp>
            <p:nvSpPr>
              <p:cNvPr id="1387" name="Google Shape;1387;p33"/>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88" name="Google Shape;1388;p33"/>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89" name="Google Shape;1389;p33"/>
            <p:cNvGrpSpPr/>
            <p:nvPr/>
          </p:nvGrpSpPr>
          <p:grpSpPr>
            <a:xfrm>
              <a:off x="7842475" y="646225"/>
              <a:ext cx="706370" cy="198722"/>
              <a:chOff x="7438100" y="656825"/>
              <a:chExt cx="706370" cy="198722"/>
            </a:xfrm>
          </p:grpSpPr>
          <p:sp>
            <p:nvSpPr>
              <p:cNvPr id="1390" name="Google Shape;1390;p33"/>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1" name="Google Shape;1391;p33"/>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2" name="Google Shape;1392;p33"/>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3" name="Google Shape;1393;p33"/>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4" name="Google Shape;1394;p33"/>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5" name="Google Shape;1395;p33"/>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6" name="Google Shape;1396;p33"/>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7" name="Google Shape;1397;p33"/>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8" name="Google Shape;1398;p33"/>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99" name="Google Shape;1399;p33"/>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0" name="Google Shape;1400;p33"/>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1" name="Google Shape;1401;p33"/>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2" name="Google Shape;1402;p33"/>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03" name="Google Shape;1403;p33"/>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4" name="Google Shape;1404;p33"/>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05" name="Google Shape;1405;p33"/>
          <p:cNvGrpSpPr/>
          <p:nvPr/>
        </p:nvGrpSpPr>
        <p:grpSpPr>
          <a:xfrm>
            <a:off x="927325" y="4278088"/>
            <a:ext cx="612000" cy="809475"/>
            <a:chOff x="1624275" y="796950"/>
            <a:chExt cx="612000" cy="809475"/>
          </a:xfrm>
        </p:grpSpPr>
        <p:sp>
          <p:nvSpPr>
            <p:cNvPr id="1406" name="Google Shape;1406;p33"/>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3"/>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3"/>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3"/>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3"/>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3"/>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3"/>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33"/>
          <p:cNvGrpSpPr/>
          <p:nvPr/>
        </p:nvGrpSpPr>
        <p:grpSpPr>
          <a:xfrm>
            <a:off x="1665657" y="4551389"/>
            <a:ext cx="2006046" cy="375307"/>
            <a:chOff x="3667675" y="3227975"/>
            <a:chExt cx="1117450" cy="209050"/>
          </a:xfrm>
        </p:grpSpPr>
        <p:sp>
          <p:nvSpPr>
            <p:cNvPr id="1414" name="Google Shape;1414;p33"/>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3"/>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3"/>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3"/>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3"/>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3"/>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3"/>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3"/>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33"/>
          <p:cNvSpPr/>
          <p:nvPr/>
        </p:nvSpPr>
        <p:spPr>
          <a:xfrm rot="516939">
            <a:off x="8823276" y="694749"/>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203725" y="2170400"/>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rot="1069685">
            <a:off x="7108916" y="4603505"/>
            <a:ext cx="271074" cy="271074"/>
          </a:xfrm>
          <a:custGeom>
            <a:avLst/>
            <a:gdLst/>
            <a:ahLst/>
            <a:cxnLst/>
            <a:rect l="l" t="t" r="r" b="b"/>
            <a:pathLst>
              <a:path w="13111" h="13111" extrusionOk="0">
                <a:moveTo>
                  <a:pt x="1" y="1"/>
                </a:moveTo>
                <a:lnTo>
                  <a:pt x="1" y="13111"/>
                </a:lnTo>
                <a:lnTo>
                  <a:pt x="13111" y="13111"/>
                </a:lnTo>
                <a:lnTo>
                  <a:pt x="131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3"/>
          <p:cNvSpPr/>
          <p:nvPr/>
        </p:nvSpPr>
        <p:spPr>
          <a:xfrm rot="-899833">
            <a:off x="8808522" y="1962403"/>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3"/>
          <p:cNvSpPr/>
          <p:nvPr/>
        </p:nvSpPr>
        <p:spPr>
          <a:xfrm>
            <a:off x="563738" y="2649288"/>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3"/>
          <p:cNvSpPr/>
          <p:nvPr/>
        </p:nvSpPr>
        <p:spPr>
          <a:xfrm rot="991083">
            <a:off x="7626395" y="284669"/>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33"/>
          <p:cNvGrpSpPr/>
          <p:nvPr/>
        </p:nvGrpSpPr>
        <p:grpSpPr>
          <a:xfrm>
            <a:off x="6837909" y="1755867"/>
            <a:ext cx="968838" cy="1042108"/>
            <a:chOff x="6837909" y="1755867"/>
            <a:chExt cx="968838" cy="1042108"/>
          </a:xfrm>
        </p:grpSpPr>
        <p:sp>
          <p:nvSpPr>
            <p:cNvPr id="1429" name="Google Shape;1429;p33"/>
            <p:cNvSpPr/>
            <p:nvPr/>
          </p:nvSpPr>
          <p:spPr>
            <a:xfrm>
              <a:off x="7654482" y="2342079"/>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33"/>
            <p:cNvGrpSpPr/>
            <p:nvPr/>
          </p:nvGrpSpPr>
          <p:grpSpPr>
            <a:xfrm>
              <a:off x="6837909" y="1755867"/>
              <a:ext cx="968838" cy="1042108"/>
              <a:chOff x="6837909" y="1755867"/>
              <a:chExt cx="968838" cy="1042108"/>
            </a:xfrm>
          </p:grpSpPr>
          <p:grpSp>
            <p:nvGrpSpPr>
              <p:cNvPr id="1431" name="Google Shape;1431;p33"/>
              <p:cNvGrpSpPr/>
              <p:nvPr/>
            </p:nvGrpSpPr>
            <p:grpSpPr>
              <a:xfrm>
                <a:off x="6837909" y="2333090"/>
                <a:ext cx="161339" cy="161294"/>
                <a:chOff x="1778950" y="813300"/>
                <a:chExt cx="89350" cy="89325"/>
              </a:xfrm>
            </p:grpSpPr>
            <p:sp>
              <p:nvSpPr>
                <p:cNvPr id="1432" name="Google Shape;1432;p33"/>
                <p:cNvSpPr/>
                <p:nvPr/>
              </p:nvSpPr>
              <p:spPr>
                <a:xfrm>
                  <a:off x="1783950" y="818275"/>
                  <a:ext cx="79375" cy="39700"/>
                </a:xfrm>
                <a:custGeom>
                  <a:avLst/>
                  <a:gdLst/>
                  <a:ahLst/>
                  <a:cxnLst/>
                  <a:rect l="l" t="t" r="r" b="b"/>
                  <a:pathLst>
                    <a:path w="3175" h="1588" extrusionOk="0">
                      <a:moveTo>
                        <a:pt x="1587" y="1"/>
                      </a:moveTo>
                      <a:cubicBezTo>
                        <a:pt x="711" y="1"/>
                        <a:pt x="1" y="711"/>
                        <a:pt x="1" y="1587"/>
                      </a:cubicBezTo>
                      <a:lnTo>
                        <a:pt x="3175" y="1587"/>
                      </a:lnTo>
                      <a:cubicBezTo>
                        <a:pt x="3175"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1778950" y="813300"/>
                  <a:ext cx="89350" cy="89325"/>
                </a:xfrm>
                <a:custGeom>
                  <a:avLst/>
                  <a:gdLst/>
                  <a:ahLst/>
                  <a:cxnLst/>
                  <a:rect l="l" t="t" r="r" b="b"/>
                  <a:pathLst>
                    <a:path w="3574" h="3573" extrusionOk="0">
                      <a:moveTo>
                        <a:pt x="1787" y="398"/>
                      </a:moveTo>
                      <a:cubicBezTo>
                        <a:pt x="2553" y="398"/>
                        <a:pt x="3176" y="1022"/>
                        <a:pt x="3176" y="1786"/>
                      </a:cubicBezTo>
                      <a:cubicBezTo>
                        <a:pt x="3176" y="2552"/>
                        <a:pt x="2553" y="3174"/>
                        <a:pt x="1787" y="3174"/>
                      </a:cubicBezTo>
                      <a:cubicBezTo>
                        <a:pt x="1022" y="3174"/>
                        <a:pt x="399" y="2552"/>
                        <a:pt x="399" y="1786"/>
                      </a:cubicBezTo>
                      <a:cubicBezTo>
                        <a:pt x="399" y="1022"/>
                        <a:pt x="1022" y="398"/>
                        <a:pt x="1787" y="398"/>
                      </a:cubicBezTo>
                      <a:close/>
                      <a:moveTo>
                        <a:pt x="1787" y="0"/>
                      </a:moveTo>
                      <a:cubicBezTo>
                        <a:pt x="803" y="0"/>
                        <a:pt x="1" y="802"/>
                        <a:pt x="1" y="1786"/>
                      </a:cubicBezTo>
                      <a:cubicBezTo>
                        <a:pt x="1" y="2772"/>
                        <a:pt x="803" y="3572"/>
                        <a:pt x="1787" y="3572"/>
                      </a:cubicBezTo>
                      <a:cubicBezTo>
                        <a:pt x="2772" y="3572"/>
                        <a:pt x="3573" y="2772"/>
                        <a:pt x="3573" y="1786"/>
                      </a:cubicBezTo>
                      <a:cubicBezTo>
                        <a:pt x="3573" y="802"/>
                        <a:pt x="277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4" name="Google Shape;1434;p33"/>
              <p:cNvSpPr/>
              <p:nvPr/>
            </p:nvSpPr>
            <p:spPr>
              <a:xfrm>
                <a:off x="7241781" y="2333096"/>
                <a:ext cx="161249" cy="161294"/>
              </a:xfrm>
              <a:custGeom>
                <a:avLst/>
                <a:gdLst/>
                <a:ahLst/>
                <a:cxnLst/>
                <a:rect l="l" t="t" r="r" b="b"/>
                <a:pathLst>
                  <a:path w="3572" h="3573" extrusionOk="0">
                    <a:moveTo>
                      <a:pt x="1785" y="398"/>
                    </a:moveTo>
                    <a:cubicBezTo>
                      <a:pt x="2551" y="398"/>
                      <a:pt x="3174" y="1022"/>
                      <a:pt x="3174" y="1786"/>
                    </a:cubicBezTo>
                    <a:cubicBezTo>
                      <a:pt x="3174" y="2552"/>
                      <a:pt x="2551" y="3174"/>
                      <a:pt x="1785" y="3174"/>
                    </a:cubicBezTo>
                    <a:cubicBezTo>
                      <a:pt x="1021" y="3174"/>
                      <a:pt x="397" y="2552"/>
                      <a:pt x="397" y="1786"/>
                    </a:cubicBezTo>
                    <a:cubicBezTo>
                      <a:pt x="397" y="1022"/>
                      <a:pt x="1021" y="398"/>
                      <a:pt x="1785" y="398"/>
                    </a:cubicBezTo>
                    <a:close/>
                    <a:moveTo>
                      <a:pt x="1785" y="0"/>
                    </a:moveTo>
                    <a:cubicBezTo>
                      <a:pt x="801" y="0"/>
                      <a:pt x="0" y="802"/>
                      <a:pt x="0" y="1786"/>
                    </a:cubicBezTo>
                    <a:cubicBezTo>
                      <a:pt x="0" y="2772"/>
                      <a:pt x="801" y="3572"/>
                      <a:pt x="1785" y="3572"/>
                    </a:cubicBezTo>
                    <a:cubicBezTo>
                      <a:pt x="2771" y="3572"/>
                      <a:pt x="3571" y="2772"/>
                      <a:pt x="3571" y="1786"/>
                    </a:cubicBezTo>
                    <a:cubicBezTo>
                      <a:pt x="3571" y="802"/>
                      <a:pt x="2771" y="0"/>
                      <a:pt x="1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6847002" y="2645618"/>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7250719" y="2645618"/>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7645498" y="2636635"/>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7654482" y="1755867"/>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7250719" y="2059406"/>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3"/>
              <p:cNvSpPr/>
              <p:nvPr/>
            </p:nvSpPr>
            <p:spPr>
              <a:xfrm>
                <a:off x="7645498" y="2050422"/>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1441"/>
        <p:cNvGrpSpPr/>
        <p:nvPr/>
      </p:nvGrpSpPr>
      <p:grpSpPr>
        <a:xfrm>
          <a:off x="0" y="0"/>
          <a:ext cx="0" cy="0"/>
          <a:chOff x="0" y="0"/>
          <a:chExt cx="0" cy="0"/>
        </a:xfrm>
      </p:grpSpPr>
      <p:sp>
        <p:nvSpPr>
          <p:cNvPr id="1442" name="Google Shape;1442;p34"/>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4"/>
          <p:cNvGrpSpPr/>
          <p:nvPr/>
        </p:nvGrpSpPr>
        <p:grpSpPr>
          <a:xfrm>
            <a:off x="5410212" y="2127288"/>
            <a:ext cx="3457500" cy="2323350"/>
            <a:chOff x="4038612" y="1543850"/>
            <a:chExt cx="3457500" cy="2323350"/>
          </a:xfrm>
        </p:grpSpPr>
        <p:sp>
          <p:nvSpPr>
            <p:cNvPr id="1444" name="Google Shape;1444;p34"/>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p:cNvSpPr/>
            <p:nvPr/>
          </p:nvSpPr>
          <p:spPr>
            <a:xfrm>
              <a:off x="4041013" y="1875500"/>
              <a:ext cx="3455100" cy="199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34"/>
            <p:cNvGrpSpPr/>
            <p:nvPr/>
          </p:nvGrpSpPr>
          <p:grpSpPr>
            <a:xfrm>
              <a:off x="6703400" y="1613838"/>
              <a:ext cx="706370" cy="198722"/>
              <a:chOff x="7438100" y="656825"/>
              <a:chExt cx="706370" cy="198722"/>
            </a:xfrm>
          </p:grpSpPr>
          <p:sp>
            <p:nvSpPr>
              <p:cNvPr id="1447" name="Google Shape;1447;p3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0" name="Google Shape;1460;p34"/>
          <p:cNvGrpSpPr/>
          <p:nvPr/>
        </p:nvGrpSpPr>
        <p:grpSpPr>
          <a:xfrm>
            <a:off x="6422179" y="323841"/>
            <a:ext cx="671833" cy="565501"/>
            <a:chOff x="1743325" y="1842325"/>
            <a:chExt cx="908250" cy="764500"/>
          </a:xfrm>
        </p:grpSpPr>
        <p:sp>
          <p:nvSpPr>
            <p:cNvPr id="1461" name="Google Shape;1461;p3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34"/>
          <p:cNvGrpSpPr/>
          <p:nvPr/>
        </p:nvGrpSpPr>
        <p:grpSpPr>
          <a:xfrm>
            <a:off x="5574454" y="476241"/>
            <a:ext cx="671833" cy="565501"/>
            <a:chOff x="1743325" y="1842325"/>
            <a:chExt cx="908250" cy="764500"/>
          </a:xfrm>
        </p:grpSpPr>
        <p:sp>
          <p:nvSpPr>
            <p:cNvPr id="1466" name="Google Shape;1466;p3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34"/>
          <p:cNvGrpSpPr/>
          <p:nvPr/>
        </p:nvGrpSpPr>
        <p:grpSpPr>
          <a:xfrm>
            <a:off x="523887" y="476238"/>
            <a:ext cx="3457500" cy="2323350"/>
            <a:chOff x="4038612" y="1543850"/>
            <a:chExt cx="3457500" cy="2323350"/>
          </a:xfrm>
        </p:grpSpPr>
        <p:sp>
          <p:nvSpPr>
            <p:cNvPr id="1471" name="Google Shape;1471;p34"/>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4"/>
            <p:cNvSpPr/>
            <p:nvPr/>
          </p:nvSpPr>
          <p:spPr>
            <a:xfrm>
              <a:off x="4041013" y="1875500"/>
              <a:ext cx="3455100" cy="199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3" name="Google Shape;1473;p34"/>
            <p:cNvGrpSpPr/>
            <p:nvPr/>
          </p:nvGrpSpPr>
          <p:grpSpPr>
            <a:xfrm>
              <a:off x="6703400" y="1613838"/>
              <a:ext cx="706370" cy="198722"/>
              <a:chOff x="7438100" y="656825"/>
              <a:chExt cx="706370" cy="198722"/>
            </a:xfrm>
          </p:grpSpPr>
          <p:sp>
            <p:nvSpPr>
              <p:cNvPr id="1474" name="Google Shape;1474;p3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7" name="Google Shape;1487;p34"/>
          <p:cNvGrpSpPr/>
          <p:nvPr/>
        </p:nvGrpSpPr>
        <p:grpSpPr>
          <a:xfrm>
            <a:off x="719999" y="701925"/>
            <a:ext cx="7938209" cy="3484350"/>
            <a:chOff x="719999" y="573225"/>
            <a:chExt cx="7938209" cy="3484350"/>
          </a:xfrm>
        </p:grpSpPr>
        <p:grpSp>
          <p:nvGrpSpPr>
            <p:cNvPr id="1488" name="Google Shape;1488;p34"/>
            <p:cNvGrpSpPr/>
            <p:nvPr/>
          </p:nvGrpSpPr>
          <p:grpSpPr>
            <a:xfrm>
              <a:off x="719999" y="573225"/>
              <a:ext cx="7938209" cy="3484350"/>
              <a:chOff x="720000" y="573225"/>
              <a:chExt cx="7704007" cy="3484350"/>
            </a:xfrm>
          </p:grpSpPr>
          <p:sp>
            <p:nvSpPr>
              <p:cNvPr id="1489" name="Google Shape;1489;p34"/>
              <p:cNvSpPr/>
              <p:nvPr/>
            </p:nvSpPr>
            <p:spPr>
              <a:xfrm>
                <a:off x="720000" y="573225"/>
                <a:ext cx="77040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723907" y="904875"/>
                <a:ext cx="7700100" cy="315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4"/>
            <p:cNvGrpSpPr/>
            <p:nvPr/>
          </p:nvGrpSpPr>
          <p:grpSpPr>
            <a:xfrm>
              <a:off x="7842475" y="646225"/>
              <a:ext cx="706370" cy="198722"/>
              <a:chOff x="7438100" y="656825"/>
              <a:chExt cx="706370" cy="198722"/>
            </a:xfrm>
          </p:grpSpPr>
          <p:sp>
            <p:nvSpPr>
              <p:cNvPr id="1492" name="Google Shape;1492;p3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34"/>
            <p:cNvSpPr/>
            <p:nvPr/>
          </p:nvSpPr>
          <p:spPr>
            <a:xfrm>
              <a:off x="8438217" y="904875"/>
              <a:ext cx="219900" cy="315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4"/>
          <p:cNvGrpSpPr/>
          <p:nvPr/>
        </p:nvGrpSpPr>
        <p:grpSpPr>
          <a:xfrm>
            <a:off x="523867" y="3973059"/>
            <a:ext cx="2552926" cy="477596"/>
            <a:chOff x="3667675" y="3227975"/>
            <a:chExt cx="1117450" cy="209050"/>
          </a:xfrm>
        </p:grpSpPr>
        <p:sp>
          <p:nvSpPr>
            <p:cNvPr id="1508" name="Google Shape;1508;p34"/>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34"/>
          <p:cNvSpPr/>
          <p:nvPr/>
        </p:nvSpPr>
        <p:spPr>
          <a:xfrm rot="987208">
            <a:off x="8195092" y="1220981"/>
            <a:ext cx="312569" cy="31256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rot="-899833">
            <a:off x="621645" y="1652578"/>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5261902" y="429096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34"/>
          <p:cNvGrpSpPr/>
          <p:nvPr/>
        </p:nvGrpSpPr>
        <p:grpSpPr>
          <a:xfrm>
            <a:off x="321438" y="2659313"/>
            <a:ext cx="612000" cy="809475"/>
            <a:chOff x="1624275" y="796950"/>
            <a:chExt cx="612000" cy="809475"/>
          </a:xfrm>
        </p:grpSpPr>
        <p:sp>
          <p:nvSpPr>
            <p:cNvPr id="1520" name="Google Shape;1520;p34"/>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4"/>
          <p:cNvGrpSpPr/>
          <p:nvPr/>
        </p:nvGrpSpPr>
        <p:grpSpPr>
          <a:xfrm>
            <a:off x="7993537" y="4348982"/>
            <a:ext cx="671802" cy="342063"/>
            <a:chOff x="1439237" y="4653782"/>
            <a:chExt cx="671802" cy="342063"/>
          </a:xfrm>
        </p:grpSpPr>
        <p:sp>
          <p:nvSpPr>
            <p:cNvPr id="1528" name="Google Shape;1528;p34"/>
            <p:cNvSpPr/>
            <p:nvPr/>
          </p:nvSpPr>
          <p:spPr>
            <a:xfrm>
              <a:off x="1775131"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1445356"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1775123" y="4659902"/>
              <a:ext cx="175783" cy="329825"/>
            </a:xfrm>
            <a:custGeom>
              <a:avLst/>
              <a:gdLst/>
              <a:ahLst/>
              <a:cxnLst/>
              <a:rect l="l" t="t" r="r" b="b"/>
              <a:pathLst>
                <a:path w="5717" h="10726" extrusionOk="0">
                  <a:moveTo>
                    <a:pt x="1" y="1"/>
                  </a:moveTo>
                  <a:lnTo>
                    <a:pt x="1" y="10726"/>
                  </a:lnTo>
                  <a:lnTo>
                    <a:pt x="5717" y="10726"/>
                  </a:lnTo>
                  <a:lnTo>
                    <a:pt x="5717" y="5718"/>
                  </a:lnTo>
                  <a:cubicBezTo>
                    <a:pt x="5717" y="2561"/>
                    <a:pt x="3158"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1439237"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3" y="11123"/>
                  </a:lnTo>
                  <a:lnTo>
                    <a:pt x="11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1769004"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4" y="11123"/>
                  </a:lnTo>
                  <a:lnTo>
                    <a:pt x="1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solidFill>
          <a:schemeClr val="accent4"/>
        </a:solidFill>
        <a:effectLst/>
      </p:bgPr>
    </p:bg>
    <p:spTree>
      <p:nvGrpSpPr>
        <p:cNvPr id="1" name="Shape 1533"/>
        <p:cNvGrpSpPr/>
        <p:nvPr/>
      </p:nvGrpSpPr>
      <p:grpSpPr>
        <a:xfrm>
          <a:off x="0" y="0"/>
          <a:ext cx="0" cy="0"/>
          <a:chOff x="0" y="0"/>
          <a:chExt cx="0" cy="0"/>
        </a:xfrm>
      </p:grpSpPr>
      <p:sp>
        <p:nvSpPr>
          <p:cNvPr id="1534" name="Google Shape;1534;p35"/>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35"/>
          <p:cNvGrpSpPr/>
          <p:nvPr/>
        </p:nvGrpSpPr>
        <p:grpSpPr>
          <a:xfrm>
            <a:off x="337816" y="2025016"/>
            <a:ext cx="671833" cy="565501"/>
            <a:chOff x="1743325" y="1842325"/>
            <a:chExt cx="908250" cy="764500"/>
          </a:xfrm>
        </p:grpSpPr>
        <p:sp>
          <p:nvSpPr>
            <p:cNvPr id="1536" name="Google Shape;1536;p35"/>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35"/>
          <p:cNvGrpSpPr/>
          <p:nvPr/>
        </p:nvGrpSpPr>
        <p:grpSpPr>
          <a:xfrm>
            <a:off x="8193000" y="468900"/>
            <a:ext cx="612000" cy="809475"/>
            <a:chOff x="1624275" y="796950"/>
            <a:chExt cx="612000" cy="809475"/>
          </a:xfrm>
        </p:grpSpPr>
        <p:sp>
          <p:nvSpPr>
            <p:cNvPr id="1541" name="Google Shape;1541;p35"/>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35"/>
          <p:cNvGrpSpPr/>
          <p:nvPr/>
        </p:nvGrpSpPr>
        <p:grpSpPr>
          <a:xfrm>
            <a:off x="337816" y="1278366"/>
            <a:ext cx="671833" cy="565501"/>
            <a:chOff x="1743325" y="1842325"/>
            <a:chExt cx="908250" cy="764500"/>
          </a:xfrm>
        </p:grpSpPr>
        <p:sp>
          <p:nvSpPr>
            <p:cNvPr id="1549" name="Google Shape;1549;p35"/>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35"/>
          <p:cNvGrpSpPr/>
          <p:nvPr/>
        </p:nvGrpSpPr>
        <p:grpSpPr>
          <a:xfrm>
            <a:off x="719999" y="701925"/>
            <a:ext cx="7938209" cy="3815850"/>
            <a:chOff x="719999" y="573225"/>
            <a:chExt cx="7938209" cy="3815850"/>
          </a:xfrm>
        </p:grpSpPr>
        <p:grpSp>
          <p:nvGrpSpPr>
            <p:cNvPr id="1554" name="Google Shape;1554;p35"/>
            <p:cNvGrpSpPr/>
            <p:nvPr/>
          </p:nvGrpSpPr>
          <p:grpSpPr>
            <a:xfrm>
              <a:off x="719999" y="573225"/>
              <a:ext cx="7938209" cy="3815850"/>
              <a:chOff x="720000" y="573225"/>
              <a:chExt cx="7704007" cy="3815850"/>
            </a:xfrm>
          </p:grpSpPr>
          <p:sp>
            <p:nvSpPr>
              <p:cNvPr id="1555" name="Google Shape;1555;p35"/>
              <p:cNvSpPr/>
              <p:nvPr/>
            </p:nvSpPr>
            <p:spPr>
              <a:xfrm>
                <a:off x="720000" y="573225"/>
                <a:ext cx="77040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723907" y="904875"/>
                <a:ext cx="7700100" cy="34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35"/>
            <p:cNvGrpSpPr/>
            <p:nvPr/>
          </p:nvGrpSpPr>
          <p:grpSpPr>
            <a:xfrm>
              <a:off x="7842475" y="646225"/>
              <a:ext cx="706370" cy="198722"/>
              <a:chOff x="7438100" y="656825"/>
              <a:chExt cx="706370" cy="198722"/>
            </a:xfrm>
          </p:grpSpPr>
          <p:sp>
            <p:nvSpPr>
              <p:cNvPr id="1558" name="Google Shape;1558;p35"/>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35"/>
            <p:cNvSpPr/>
            <p:nvPr/>
          </p:nvSpPr>
          <p:spPr>
            <a:xfrm>
              <a:off x="8438209" y="904875"/>
              <a:ext cx="219900" cy="3484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5"/>
          <p:cNvSpPr/>
          <p:nvPr/>
        </p:nvSpPr>
        <p:spPr>
          <a:xfrm>
            <a:off x="4831065" y="2214590"/>
            <a:ext cx="995400" cy="995400"/>
          </a:xfrm>
          <a:prstGeom prst="donut">
            <a:avLst>
              <a:gd name="adj" fmla="val 25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4" name="Google Shape;1574;p35"/>
          <p:cNvGrpSpPr/>
          <p:nvPr/>
        </p:nvGrpSpPr>
        <p:grpSpPr>
          <a:xfrm>
            <a:off x="5057787" y="2637363"/>
            <a:ext cx="3457513" cy="2070461"/>
            <a:chOff x="4038612" y="1543850"/>
            <a:chExt cx="3457513" cy="2070461"/>
          </a:xfrm>
        </p:grpSpPr>
        <p:sp>
          <p:nvSpPr>
            <p:cNvPr id="1575" name="Google Shape;1575;p35"/>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4041025" y="1875511"/>
              <a:ext cx="3455100" cy="1738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7" name="Google Shape;1577;p35"/>
            <p:cNvGrpSpPr/>
            <p:nvPr/>
          </p:nvGrpSpPr>
          <p:grpSpPr>
            <a:xfrm>
              <a:off x="6703400" y="1613838"/>
              <a:ext cx="706370" cy="198722"/>
              <a:chOff x="7438100" y="656825"/>
              <a:chExt cx="706370" cy="198722"/>
            </a:xfrm>
          </p:grpSpPr>
          <p:sp>
            <p:nvSpPr>
              <p:cNvPr id="1578" name="Google Shape;1578;p35"/>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1" name="Google Shape;1591;p35"/>
          <p:cNvGrpSpPr/>
          <p:nvPr/>
        </p:nvGrpSpPr>
        <p:grpSpPr>
          <a:xfrm>
            <a:off x="4813216" y="3112641"/>
            <a:ext cx="671833" cy="565501"/>
            <a:chOff x="1743325" y="1842325"/>
            <a:chExt cx="908250" cy="764500"/>
          </a:xfrm>
        </p:grpSpPr>
        <p:sp>
          <p:nvSpPr>
            <p:cNvPr id="1592" name="Google Shape;1592;p35"/>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35"/>
          <p:cNvGrpSpPr/>
          <p:nvPr/>
        </p:nvGrpSpPr>
        <p:grpSpPr>
          <a:xfrm>
            <a:off x="5979898" y="1523951"/>
            <a:ext cx="2678304" cy="501072"/>
            <a:chOff x="3667675" y="3227975"/>
            <a:chExt cx="1117450" cy="209050"/>
          </a:xfrm>
        </p:grpSpPr>
        <p:sp>
          <p:nvSpPr>
            <p:cNvPr id="1597" name="Google Shape;1597;p35"/>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35"/>
          <p:cNvGrpSpPr/>
          <p:nvPr/>
        </p:nvGrpSpPr>
        <p:grpSpPr>
          <a:xfrm>
            <a:off x="4678829" y="846036"/>
            <a:ext cx="940598" cy="630916"/>
            <a:chOff x="9590916" y="4186286"/>
            <a:chExt cx="940598" cy="630916"/>
          </a:xfrm>
        </p:grpSpPr>
        <p:sp>
          <p:nvSpPr>
            <p:cNvPr id="1606" name="Google Shape;1606;p35"/>
            <p:cNvSpPr/>
            <p:nvPr/>
          </p:nvSpPr>
          <p:spPr>
            <a:xfrm>
              <a:off x="9906338" y="4501716"/>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10216050" y="4192004"/>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9906345" y="4652513"/>
              <a:ext cx="158913" cy="158913"/>
            </a:xfrm>
            <a:custGeom>
              <a:avLst/>
              <a:gdLst/>
              <a:ahLst/>
              <a:cxnLst/>
              <a:rect l="l" t="t" r="r" b="b"/>
              <a:pathLst>
                <a:path w="5503" h="5503" extrusionOk="0">
                  <a:moveTo>
                    <a:pt x="0" y="0"/>
                  </a:moveTo>
                  <a:lnTo>
                    <a:pt x="0" y="5503"/>
                  </a:lnTo>
                  <a:lnTo>
                    <a:pt x="5503" y="5503"/>
                  </a:lnTo>
                  <a:lnTo>
                    <a:pt x="5503" y="918"/>
                  </a:lnTo>
                  <a:cubicBezTo>
                    <a:pt x="5503" y="411"/>
                    <a:pt x="5093" y="0"/>
                    <a:pt x="4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10279904" y="4255852"/>
              <a:ext cx="182044" cy="182044"/>
            </a:xfrm>
            <a:custGeom>
              <a:avLst/>
              <a:gdLst/>
              <a:ahLst/>
              <a:cxnLst/>
              <a:rect l="l" t="t" r="r" b="b"/>
              <a:pathLst>
                <a:path w="6304" h="6304" extrusionOk="0">
                  <a:moveTo>
                    <a:pt x="3152" y="1"/>
                  </a:moveTo>
                  <a:cubicBezTo>
                    <a:pt x="1411" y="1"/>
                    <a:pt x="0" y="1412"/>
                    <a:pt x="0" y="3152"/>
                  </a:cubicBezTo>
                  <a:cubicBezTo>
                    <a:pt x="0" y="4893"/>
                    <a:pt x="1411" y="6304"/>
                    <a:pt x="3152" y="6304"/>
                  </a:cubicBezTo>
                  <a:cubicBezTo>
                    <a:pt x="4892" y="6304"/>
                    <a:pt x="6303" y="4893"/>
                    <a:pt x="6303" y="3152"/>
                  </a:cubicBezTo>
                  <a:cubicBezTo>
                    <a:pt x="6303" y="1412"/>
                    <a:pt x="4892" y="1"/>
                    <a:pt x="3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9906345" y="4192004"/>
              <a:ext cx="309740" cy="309740"/>
            </a:xfrm>
            <a:custGeom>
              <a:avLst/>
              <a:gdLst/>
              <a:ahLst/>
              <a:cxnLst/>
              <a:rect l="l" t="t" r="r" b="b"/>
              <a:pathLst>
                <a:path w="10726" h="10726" extrusionOk="0">
                  <a:moveTo>
                    <a:pt x="0" y="1"/>
                  </a:moveTo>
                  <a:lnTo>
                    <a:pt x="0" y="8938"/>
                  </a:lnTo>
                  <a:cubicBezTo>
                    <a:pt x="0" y="9925"/>
                    <a:pt x="801" y="10726"/>
                    <a:pt x="1788" y="10726"/>
                  </a:cubicBezTo>
                  <a:lnTo>
                    <a:pt x="10725" y="10726"/>
                  </a:lnTo>
                  <a:lnTo>
                    <a:pt x="10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9596663" y="4192004"/>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9900599" y="4186286"/>
              <a:ext cx="321204" cy="321204"/>
            </a:xfrm>
            <a:custGeom>
              <a:avLst/>
              <a:gdLst/>
              <a:ahLst/>
              <a:cxnLst/>
              <a:rect l="l" t="t" r="r" b="b"/>
              <a:pathLst>
                <a:path w="11123" h="11123" extrusionOk="0">
                  <a:moveTo>
                    <a:pt x="10726" y="397"/>
                  </a:moveTo>
                  <a:lnTo>
                    <a:pt x="10726" y="10724"/>
                  </a:lnTo>
                  <a:lnTo>
                    <a:pt x="399" y="10724"/>
                  </a:lnTo>
                  <a:lnTo>
                    <a:pt x="399" y="397"/>
                  </a:lnTo>
                  <a:close/>
                  <a:moveTo>
                    <a:pt x="0" y="0"/>
                  </a:moveTo>
                  <a:lnTo>
                    <a:pt x="0"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9900599" y="4495968"/>
              <a:ext cx="321204" cy="321233"/>
            </a:xfrm>
            <a:custGeom>
              <a:avLst/>
              <a:gdLst/>
              <a:ahLst/>
              <a:cxnLst/>
              <a:rect l="l" t="t" r="r" b="b"/>
              <a:pathLst>
                <a:path w="11123" h="11124" extrusionOk="0">
                  <a:moveTo>
                    <a:pt x="10726" y="398"/>
                  </a:moveTo>
                  <a:lnTo>
                    <a:pt x="10726" y="10725"/>
                  </a:lnTo>
                  <a:lnTo>
                    <a:pt x="399" y="10725"/>
                  </a:lnTo>
                  <a:lnTo>
                    <a:pt x="399" y="398"/>
                  </a:lnTo>
                  <a:close/>
                  <a:moveTo>
                    <a:pt x="0" y="0"/>
                  </a:moveTo>
                  <a:lnTo>
                    <a:pt x="0" y="11124"/>
                  </a:lnTo>
                  <a:lnTo>
                    <a:pt x="11123" y="11124"/>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10210310" y="4186286"/>
              <a:ext cx="321204" cy="321204"/>
            </a:xfrm>
            <a:custGeom>
              <a:avLst/>
              <a:gdLst/>
              <a:ahLst/>
              <a:cxnLst/>
              <a:rect l="l" t="t" r="r" b="b"/>
              <a:pathLst>
                <a:path w="11123" h="11123" extrusionOk="0">
                  <a:moveTo>
                    <a:pt x="10725" y="397"/>
                  </a:moveTo>
                  <a:lnTo>
                    <a:pt x="10725" y="10724"/>
                  </a:lnTo>
                  <a:lnTo>
                    <a:pt x="399" y="10724"/>
                  </a:lnTo>
                  <a:lnTo>
                    <a:pt x="399" y="397"/>
                  </a:lnTo>
                  <a:close/>
                  <a:moveTo>
                    <a:pt x="1" y="0"/>
                  </a:moveTo>
                  <a:lnTo>
                    <a:pt x="1"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9590916" y="4186286"/>
              <a:ext cx="321204" cy="321204"/>
            </a:xfrm>
            <a:custGeom>
              <a:avLst/>
              <a:gdLst/>
              <a:ahLst/>
              <a:cxnLst/>
              <a:rect l="l" t="t" r="r" b="b"/>
              <a:pathLst>
                <a:path w="11123" h="11123" extrusionOk="0">
                  <a:moveTo>
                    <a:pt x="10724" y="397"/>
                  </a:moveTo>
                  <a:lnTo>
                    <a:pt x="10724" y="10724"/>
                  </a:lnTo>
                  <a:lnTo>
                    <a:pt x="398" y="10724"/>
                  </a:lnTo>
                  <a:lnTo>
                    <a:pt x="398" y="397"/>
                  </a:lnTo>
                  <a:close/>
                  <a:moveTo>
                    <a:pt x="0" y="0"/>
                  </a:moveTo>
                  <a:lnTo>
                    <a:pt x="0"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35"/>
          <p:cNvSpPr/>
          <p:nvPr/>
        </p:nvSpPr>
        <p:spPr>
          <a:xfrm rot="516939">
            <a:off x="1139574" y="4918824"/>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rot="1069685">
            <a:off x="214839" y="262605"/>
            <a:ext cx="271074" cy="271074"/>
          </a:xfrm>
          <a:custGeom>
            <a:avLst/>
            <a:gdLst/>
            <a:ahLst/>
            <a:cxnLst/>
            <a:rect l="l" t="t" r="r" b="b"/>
            <a:pathLst>
              <a:path w="13111" h="13111" extrusionOk="0">
                <a:moveTo>
                  <a:pt x="1" y="1"/>
                </a:moveTo>
                <a:lnTo>
                  <a:pt x="1" y="13111"/>
                </a:lnTo>
                <a:lnTo>
                  <a:pt x="13111" y="13111"/>
                </a:lnTo>
                <a:lnTo>
                  <a:pt x="1311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563727" y="466356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rot="991083">
            <a:off x="5718265" y="2631894"/>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3">
    <p:bg>
      <p:bgPr>
        <a:solidFill>
          <a:schemeClr val="accent1"/>
        </a:solidFill>
        <a:effectLst/>
      </p:bgPr>
    </p:bg>
    <p:spTree>
      <p:nvGrpSpPr>
        <p:cNvPr id="1" name="Shape 1620"/>
        <p:cNvGrpSpPr/>
        <p:nvPr/>
      </p:nvGrpSpPr>
      <p:grpSpPr>
        <a:xfrm>
          <a:off x="0" y="0"/>
          <a:ext cx="0" cy="0"/>
          <a:chOff x="0" y="0"/>
          <a:chExt cx="0" cy="0"/>
        </a:xfrm>
      </p:grpSpPr>
      <p:sp>
        <p:nvSpPr>
          <p:cNvPr id="1621" name="Google Shape;1621;p36"/>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36"/>
          <p:cNvGrpSpPr/>
          <p:nvPr/>
        </p:nvGrpSpPr>
        <p:grpSpPr>
          <a:xfrm>
            <a:off x="8334175" y="3495825"/>
            <a:ext cx="612000" cy="809475"/>
            <a:chOff x="1624275" y="796950"/>
            <a:chExt cx="612000" cy="809475"/>
          </a:xfrm>
        </p:grpSpPr>
        <p:sp>
          <p:nvSpPr>
            <p:cNvPr id="1623" name="Google Shape;1623;p36"/>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36"/>
          <p:cNvGrpSpPr/>
          <p:nvPr/>
        </p:nvGrpSpPr>
        <p:grpSpPr>
          <a:xfrm>
            <a:off x="384079" y="257241"/>
            <a:ext cx="671833" cy="565501"/>
            <a:chOff x="1743325" y="1842325"/>
            <a:chExt cx="908250" cy="764500"/>
          </a:xfrm>
        </p:grpSpPr>
        <p:sp>
          <p:nvSpPr>
            <p:cNvPr id="1631" name="Google Shape;1631;p36"/>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6"/>
          <p:cNvGrpSpPr/>
          <p:nvPr/>
        </p:nvGrpSpPr>
        <p:grpSpPr>
          <a:xfrm>
            <a:off x="693499" y="406664"/>
            <a:ext cx="7976312" cy="4317750"/>
            <a:chOff x="719999" y="573225"/>
            <a:chExt cx="7938209" cy="4317750"/>
          </a:xfrm>
        </p:grpSpPr>
        <p:grpSp>
          <p:nvGrpSpPr>
            <p:cNvPr id="1636" name="Google Shape;1636;p36"/>
            <p:cNvGrpSpPr/>
            <p:nvPr/>
          </p:nvGrpSpPr>
          <p:grpSpPr>
            <a:xfrm>
              <a:off x="719999" y="573225"/>
              <a:ext cx="7938209" cy="4317750"/>
              <a:chOff x="720000" y="573225"/>
              <a:chExt cx="7704007" cy="4317750"/>
            </a:xfrm>
          </p:grpSpPr>
          <p:sp>
            <p:nvSpPr>
              <p:cNvPr id="1637" name="Google Shape;1637;p36"/>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8" name="Google Shape;1638;p36"/>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639" name="Google Shape;1639;p36"/>
            <p:cNvGrpSpPr/>
            <p:nvPr/>
          </p:nvGrpSpPr>
          <p:grpSpPr>
            <a:xfrm>
              <a:off x="7842475" y="646225"/>
              <a:ext cx="706370" cy="198722"/>
              <a:chOff x="7438100" y="656825"/>
              <a:chExt cx="706370" cy="198722"/>
            </a:xfrm>
          </p:grpSpPr>
          <p:sp>
            <p:nvSpPr>
              <p:cNvPr id="1640" name="Google Shape;1640;p36"/>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1" name="Google Shape;1641;p36"/>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2" name="Google Shape;1642;p36"/>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3" name="Google Shape;1643;p36"/>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4" name="Google Shape;1644;p36"/>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5" name="Google Shape;1645;p36"/>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6" name="Google Shape;1646;p36"/>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7" name="Google Shape;1647;p36"/>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8" name="Google Shape;1648;p36"/>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9" name="Google Shape;1649;p36"/>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0" name="Google Shape;1650;p36"/>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1" name="Google Shape;1651;p36"/>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2" name="Google Shape;1652;p36"/>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53" name="Google Shape;1653;p36"/>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4" name="Google Shape;1654;p36"/>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655" name="Google Shape;1655;p36"/>
          <p:cNvGrpSpPr/>
          <p:nvPr/>
        </p:nvGrpSpPr>
        <p:grpSpPr>
          <a:xfrm>
            <a:off x="392293" y="1100766"/>
            <a:ext cx="3762465" cy="3833457"/>
            <a:chOff x="4038612" y="1543850"/>
            <a:chExt cx="3457513" cy="3522750"/>
          </a:xfrm>
        </p:grpSpPr>
        <p:sp>
          <p:nvSpPr>
            <p:cNvPr id="1656" name="Google Shape;1656;p36"/>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4041025" y="1875500"/>
              <a:ext cx="3455100" cy="3191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36"/>
            <p:cNvGrpSpPr/>
            <p:nvPr/>
          </p:nvGrpSpPr>
          <p:grpSpPr>
            <a:xfrm>
              <a:off x="6703400" y="1613838"/>
              <a:ext cx="706370" cy="198722"/>
              <a:chOff x="7438100" y="656825"/>
              <a:chExt cx="706370" cy="198722"/>
            </a:xfrm>
          </p:grpSpPr>
          <p:sp>
            <p:nvSpPr>
              <p:cNvPr id="1659" name="Google Shape;1659;p36"/>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2" name="Google Shape;1672;p36"/>
          <p:cNvGrpSpPr/>
          <p:nvPr/>
        </p:nvGrpSpPr>
        <p:grpSpPr>
          <a:xfrm>
            <a:off x="3989232" y="4511089"/>
            <a:ext cx="2006046" cy="375307"/>
            <a:chOff x="3667675" y="3227975"/>
            <a:chExt cx="1117450" cy="209050"/>
          </a:xfrm>
        </p:grpSpPr>
        <p:sp>
          <p:nvSpPr>
            <p:cNvPr id="1673" name="Google Shape;1673;p36"/>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36"/>
          <p:cNvSpPr/>
          <p:nvPr/>
        </p:nvSpPr>
        <p:spPr>
          <a:xfrm rot="516939">
            <a:off x="8736324" y="137274"/>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rot="-899833">
            <a:off x="5012820" y="279353"/>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rot="1354276">
            <a:off x="8021614" y="4542482"/>
            <a:ext cx="312572" cy="312572"/>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rot="991083">
            <a:off x="477815" y="4232519"/>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685;p36"/>
          <p:cNvGrpSpPr/>
          <p:nvPr/>
        </p:nvGrpSpPr>
        <p:grpSpPr>
          <a:xfrm>
            <a:off x="8334175" y="2532275"/>
            <a:ext cx="612000" cy="809475"/>
            <a:chOff x="1624275" y="796950"/>
            <a:chExt cx="612000" cy="809475"/>
          </a:xfrm>
        </p:grpSpPr>
        <p:sp>
          <p:nvSpPr>
            <p:cNvPr id="1686" name="Google Shape;1686;p36"/>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 name="Google Shape;1693;p36"/>
          <p:cNvSpPr/>
          <p:nvPr/>
        </p:nvSpPr>
        <p:spPr>
          <a:xfrm rot="-415286">
            <a:off x="8456126" y="3251226"/>
            <a:ext cx="312557" cy="312557"/>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43"/>
        <p:cNvGrpSpPr/>
        <p:nvPr/>
      </p:nvGrpSpPr>
      <p:grpSpPr>
        <a:xfrm>
          <a:off x="0" y="0"/>
          <a:ext cx="0" cy="0"/>
          <a:chOff x="0" y="0"/>
          <a:chExt cx="0" cy="0"/>
        </a:xfrm>
      </p:grpSpPr>
      <p:sp>
        <p:nvSpPr>
          <p:cNvPr id="44" name="Google Shape;44;p3"/>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8294313" y="1292463"/>
            <a:ext cx="612000" cy="809475"/>
            <a:chOff x="1624275" y="796950"/>
            <a:chExt cx="612000" cy="809475"/>
          </a:xfrm>
        </p:grpSpPr>
        <p:sp>
          <p:nvSpPr>
            <p:cNvPr id="46" name="Google Shape;46;p3"/>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269363" y="1029688"/>
            <a:ext cx="612000" cy="809475"/>
            <a:chOff x="1624275" y="796950"/>
            <a:chExt cx="612000" cy="809475"/>
          </a:xfrm>
        </p:grpSpPr>
        <p:sp>
          <p:nvSpPr>
            <p:cNvPr id="54" name="Google Shape;54;p3"/>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a:off x="415341" y="2197591"/>
            <a:ext cx="671833" cy="565501"/>
            <a:chOff x="1743325" y="1842325"/>
            <a:chExt cx="908250" cy="764500"/>
          </a:xfrm>
        </p:grpSpPr>
        <p:sp>
          <p:nvSpPr>
            <p:cNvPr id="62" name="Google Shape;62;p3"/>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384079" y="4320741"/>
            <a:ext cx="671833" cy="565501"/>
            <a:chOff x="1743325" y="1842325"/>
            <a:chExt cx="908250" cy="764500"/>
          </a:xfrm>
        </p:grpSpPr>
        <p:sp>
          <p:nvSpPr>
            <p:cNvPr id="67" name="Google Shape;67;p3"/>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2891499" y="638388"/>
            <a:ext cx="4362350" cy="3320863"/>
            <a:chOff x="4295774" y="701913"/>
            <a:chExt cx="4362350" cy="3320863"/>
          </a:xfrm>
        </p:grpSpPr>
        <p:grpSp>
          <p:nvGrpSpPr>
            <p:cNvPr id="72" name="Google Shape;72;p3"/>
            <p:cNvGrpSpPr/>
            <p:nvPr/>
          </p:nvGrpSpPr>
          <p:grpSpPr>
            <a:xfrm>
              <a:off x="4295774" y="701925"/>
              <a:ext cx="4362350" cy="3320850"/>
              <a:chOff x="4295774" y="573225"/>
              <a:chExt cx="4362350" cy="3320850"/>
            </a:xfrm>
          </p:grpSpPr>
          <p:grpSp>
            <p:nvGrpSpPr>
              <p:cNvPr id="73" name="Google Shape;73;p3"/>
              <p:cNvGrpSpPr/>
              <p:nvPr/>
            </p:nvGrpSpPr>
            <p:grpSpPr>
              <a:xfrm>
                <a:off x="4295774" y="573225"/>
                <a:ext cx="4362338" cy="3320850"/>
                <a:chOff x="4190279" y="573225"/>
                <a:chExt cx="4233636" cy="3320850"/>
              </a:xfrm>
            </p:grpSpPr>
            <p:sp>
              <p:nvSpPr>
                <p:cNvPr id="74" name="Google Shape;74;p3"/>
                <p:cNvSpPr/>
                <p:nvPr/>
              </p:nvSpPr>
              <p:spPr>
                <a:xfrm>
                  <a:off x="4190279" y="573225"/>
                  <a:ext cx="42333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92414" y="904875"/>
                  <a:ext cx="4231500" cy="298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7842475" y="646225"/>
                <a:ext cx="706370" cy="198722"/>
                <a:chOff x="7438100" y="656825"/>
                <a:chExt cx="706370" cy="198722"/>
              </a:xfrm>
            </p:grpSpPr>
            <p:sp>
              <p:nvSpPr>
                <p:cNvPr id="77" name="Google Shape;77;p3"/>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p:nvPr/>
            </p:nvSpPr>
            <p:spPr>
              <a:xfrm>
                <a:off x="8438225" y="904875"/>
                <a:ext cx="219900" cy="2989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3"/>
            <p:cNvSpPr txBox="1"/>
            <p:nvPr/>
          </p:nvSpPr>
          <p:spPr>
            <a:xfrm>
              <a:off x="4295775" y="701913"/>
              <a:ext cx="1917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Mono"/>
                  <a:ea typeface="Roboto Mono"/>
                  <a:cs typeface="Roboto Mono"/>
                  <a:sym typeface="Roboto Mono"/>
                </a:rPr>
                <a:t>https://slidesgo.com/</a:t>
              </a:r>
              <a:endParaRPr sz="1000">
                <a:latin typeface="Roboto Mono"/>
                <a:ea typeface="Roboto Mono"/>
                <a:cs typeface="Roboto Mono"/>
                <a:sym typeface="Roboto Mono"/>
              </a:endParaRPr>
            </a:p>
          </p:txBody>
        </p:sp>
      </p:grpSp>
      <p:sp>
        <p:nvSpPr>
          <p:cNvPr id="93" name="Google Shape;93;p3"/>
          <p:cNvSpPr/>
          <p:nvPr/>
        </p:nvSpPr>
        <p:spPr>
          <a:xfrm>
            <a:off x="6972476" y="952501"/>
            <a:ext cx="858600" cy="858900"/>
          </a:xfrm>
          <a:prstGeom prst="donut">
            <a:avLst>
              <a:gd name="adj" fmla="val 25000"/>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4340349" y="1535250"/>
            <a:ext cx="4362350" cy="3320850"/>
            <a:chOff x="4295774" y="573225"/>
            <a:chExt cx="4362350" cy="3320850"/>
          </a:xfrm>
        </p:grpSpPr>
        <p:grpSp>
          <p:nvGrpSpPr>
            <p:cNvPr id="95" name="Google Shape;95;p3"/>
            <p:cNvGrpSpPr/>
            <p:nvPr/>
          </p:nvGrpSpPr>
          <p:grpSpPr>
            <a:xfrm>
              <a:off x="4295774" y="573225"/>
              <a:ext cx="4362338" cy="3320850"/>
              <a:chOff x="4190279" y="573225"/>
              <a:chExt cx="4233636" cy="3320850"/>
            </a:xfrm>
          </p:grpSpPr>
          <p:sp>
            <p:nvSpPr>
              <p:cNvPr id="96" name="Google Shape;96;p3"/>
              <p:cNvSpPr/>
              <p:nvPr/>
            </p:nvSpPr>
            <p:spPr>
              <a:xfrm>
                <a:off x="4190279" y="573225"/>
                <a:ext cx="42333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92414" y="904875"/>
                <a:ext cx="4231500" cy="298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a:off x="7842475" y="646225"/>
              <a:ext cx="706370" cy="198722"/>
              <a:chOff x="7438100" y="656825"/>
              <a:chExt cx="706370" cy="198722"/>
            </a:xfrm>
          </p:grpSpPr>
          <p:sp>
            <p:nvSpPr>
              <p:cNvPr id="99" name="Google Shape;99;p3"/>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a:off x="8438225" y="904875"/>
              <a:ext cx="219900" cy="2989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719999" y="406650"/>
            <a:ext cx="4098543" cy="4317750"/>
            <a:chOff x="4559574" y="573225"/>
            <a:chExt cx="4098543" cy="4317750"/>
          </a:xfrm>
        </p:grpSpPr>
        <p:grpSp>
          <p:nvGrpSpPr>
            <p:cNvPr id="115" name="Google Shape;115;p3"/>
            <p:cNvGrpSpPr/>
            <p:nvPr/>
          </p:nvGrpSpPr>
          <p:grpSpPr>
            <a:xfrm>
              <a:off x="4559574" y="573225"/>
              <a:ext cx="4098526" cy="4317750"/>
              <a:chOff x="4446296" y="573225"/>
              <a:chExt cx="3977606" cy="4317750"/>
            </a:xfrm>
          </p:grpSpPr>
          <p:sp>
            <p:nvSpPr>
              <p:cNvPr id="116" name="Google Shape;116;p3"/>
              <p:cNvSpPr/>
              <p:nvPr/>
            </p:nvSpPr>
            <p:spPr>
              <a:xfrm>
                <a:off x="4446296" y="573225"/>
                <a:ext cx="39774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448302" y="904875"/>
                <a:ext cx="39756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3"/>
            <p:cNvGrpSpPr/>
            <p:nvPr/>
          </p:nvGrpSpPr>
          <p:grpSpPr>
            <a:xfrm>
              <a:off x="7842475" y="646225"/>
              <a:ext cx="706370" cy="198722"/>
              <a:chOff x="7438100" y="656825"/>
              <a:chExt cx="706370" cy="198722"/>
            </a:xfrm>
          </p:grpSpPr>
          <p:sp>
            <p:nvSpPr>
              <p:cNvPr id="119" name="Google Shape;119;p3"/>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p:nvPr/>
          </p:nvSpPr>
          <p:spPr>
            <a:xfrm>
              <a:off x="8438217"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txBox="1">
            <a:spLocks noGrp="1"/>
          </p:cNvSpPr>
          <p:nvPr>
            <p:ph type="title"/>
          </p:nvPr>
        </p:nvSpPr>
        <p:spPr>
          <a:xfrm>
            <a:off x="1053725" y="2116125"/>
            <a:ext cx="3431100" cy="21147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5" name="Google Shape;135;p3"/>
          <p:cNvSpPr txBox="1">
            <a:spLocks noGrp="1"/>
          </p:cNvSpPr>
          <p:nvPr>
            <p:ph type="title" idx="2" hasCustomPrompt="1"/>
          </p:nvPr>
        </p:nvSpPr>
        <p:spPr>
          <a:xfrm>
            <a:off x="1053725" y="1181100"/>
            <a:ext cx="1175100" cy="935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3"/>
          <p:cNvSpPr txBox="1">
            <a:spLocks noGrp="1"/>
          </p:cNvSpPr>
          <p:nvPr>
            <p:ph type="subTitle" idx="1"/>
          </p:nvPr>
        </p:nvSpPr>
        <p:spPr>
          <a:xfrm rot="366">
            <a:off x="5177400" y="3271575"/>
            <a:ext cx="28194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37"/>
        <p:cNvGrpSpPr/>
        <p:nvPr/>
      </p:nvGrpSpPr>
      <p:grpSpPr>
        <a:xfrm>
          <a:off x="0" y="0"/>
          <a:ext cx="0" cy="0"/>
          <a:chOff x="0" y="0"/>
          <a:chExt cx="0" cy="0"/>
        </a:xfrm>
      </p:grpSpPr>
      <p:sp>
        <p:nvSpPr>
          <p:cNvPr id="138" name="Google Shape;138;p4"/>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4"/>
          <p:cNvGrpSpPr/>
          <p:nvPr/>
        </p:nvGrpSpPr>
        <p:grpSpPr>
          <a:xfrm>
            <a:off x="384091" y="2740391"/>
            <a:ext cx="671833" cy="565501"/>
            <a:chOff x="1743325" y="1842325"/>
            <a:chExt cx="908250" cy="764500"/>
          </a:xfrm>
        </p:grpSpPr>
        <p:sp>
          <p:nvSpPr>
            <p:cNvPr id="140" name="Google Shape;140;p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4"/>
          <p:cNvGrpSpPr/>
          <p:nvPr/>
        </p:nvGrpSpPr>
        <p:grpSpPr>
          <a:xfrm>
            <a:off x="693499" y="406664"/>
            <a:ext cx="7976312" cy="4317750"/>
            <a:chOff x="719999" y="573225"/>
            <a:chExt cx="7938209" cy="4317750"/>
          </a:xfrm>
        </p:grpSpPr>
        <p:grpSp>
          <p:nvGrpSpPr>
            <p:cNvPr id="145" name="Google Shape;145;p4"/>
            <p:cNvGrpSpPr/>
            <p:nvPr/>
          </p:nvGrpSpPr>
          <p:grpSpPr>
            <a:xfrm>
              <a:off x="719999" y="573225"/>
              <a:ext cx="7938209" cy="4317750"/>
              <a:chOff x="720000" y="573225"/>
              <a:chExt cx="7704007" cy="4317750"/>
            </a:xfrm>
          </p:grpSpPr>
          <p:sp>
            <p:nvSpPr>
              <p:cNvPr id="146" name="Google Shape;146;p4"/>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 name="Google Shape;147;p4"/>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48" name="Google Shape;148;p4"/>
            <p:cNvGrpSpPr/>
            <p:nvPr/>
          </p:nvGrpSpPr>
          <p:grpSpPr>
            <a:xfrm>
              <a:off x="7842475" y="646225"/>
              <a:ext cx="706370" cy="198722"/>
              <a:chOff x="7438100" y="656825"/>
              <a:chExt cx="706370" cy="198722"/>
            </a:xfrm>
          </p:grpSpPr>
          <p:sp>
            <p:nvSpPr>
              <p:cNvPr id="149" name="Google Shape;149;p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0" name="Google Shape;150;p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 name="Google Shape;151;p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2" name="Google Shape;152;p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3" name="Google Shape;153;p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4" name="Google Shape;154;p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 name="Google Shape;155;p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6" name="Google Shape;156;p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 name="Google Shape;157;p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8" name="Google Shape;158;p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 name="Google Shape;159;p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0" name="Google Shape;160;p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1" name="Google Shape;161;p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2" name="Google Shape;162;p4"/>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4"/>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4" name="Google Shape;164;p4"/>
          <p:cNvSpPr txBox="1">
            <a:spLocks noGrp="1"/>
          </p:cNvSpPr>
          <p:nvPr>
            <p:ph type="title"/>
          </p:nvPr>
        </p:nvSpPr>
        <p:spPr>
          <a:xfrm>
            <a:off x="1009650" y="793800"/>
            <a:ext cx="71247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65" name="Google Shape;165;p4"/>
          <p:cNvSpPr txBox="1">
            <a:spLocks noGrp="1"/>
          </p:cNvSpPr>
          <p:nvPr>
            <p:ph type="body" idx="1"/>
          </p:nvPr>
        </p:nvSpPr>
        <p:spPr>
          <a:xfrm>
            <a:off x="985800" y="1358100"/>
            <a:ext cx="7172400" cy="3245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2"/>
              </a:buClr>
              <a:buSzPts val="1400"/>
              <a:buChar char="●"/>
              <a:defRPr sz="95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4"/>
        </a:solidFill>
        <a:effectLst/>
      </p:bgPr>
    </p:bg>
    <p:spTree>
      <p:nvGrpSpPr>
        <p:cNvPr id="1" name="Shape 483"/>
        <p:cNvGrpSpPr/>
        <p:nvPr/>
      </p:nvGrpSpPr>
      <p:grpSpPr>
        <a:xfrm>
          <a:off x="0" y="0"/>
          <a:ext cx="0" cy="0"/>
          <a:chOff x="0" y="0"/>
          <a:chExt cx="0" cy="0"/>
        </a:xfrm>
      </p:grpSpPr>
      <p:sp>
        <p:nvSpPr>
          <p:cNvPr id="484" name="Google Shape;484;p14"/>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14"/>
          <p:cNvGrpSpPr/>
          <p:nvPr/>
        </p:nvGrpSpPr>
        <p:grpSpPr>
          <a:xfrm>
            <a:off x="5410212" y="2127288"/>
            <a:ext cx="3457500" cy="2323350"/>
            <a:chOff x="4038612" y="1543850"/>
            <a:chExt cx="3457500" cy="2323350"/>
          </a:xfrm>
        </p:grpSpPr>
        <p:sp>
          <p:nvSpPr>
            <p:cNvPr id="486" name="Google Shape;486;p14"/>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4041013" y="1875500"/>
              <a:ext cx="3455100" cy="199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4"/>
            <p:cNvGrpSpPr/>
            <p:nvPr/>
          </p:nvGrpSpPr>
          <p:grpSpPr>
            <a:xfrm>
              <a:off x="6703400" y="1613838"/>
              <a:ext cx="706370" cy="198722"/>
              <a:chOff x="7438100" y="656825"/>
              <a:chExt cx="706370" cy="198722"/>
            </a:xfrm>
          </p:grpSpPr>
          <p:sp>
            <p:nvSpPr>
              <p:cNvPr id="489" name="Google Shape;489;p1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2" name="Google Shape;502;p14"/>
          <p:cNvGrpSpPr/>
          <p:nvPr/>
        </p:nvGrpSpPr>
        <p:grpSpPr>
          <a:xfrm>
            <a:off x="6422179" y="323841"/>
            <a:ext cx="671833" cy="565501"/>
            <a:chOff x="1743325" y="1842325"/>
            <a:chExt cx="908250" cy="764500"/>
          </a:xfrm>
        </p:grpSpPr>
        <p:sp>
          <p:nvSpPr>
            <p:cNvPr id="503" name="Google Shape;503;p1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4"/>
          <p:cNvGrpSpPr/>
          <p:nvPr/>
        </p:nvGrpSpPr>
        <p:grpSpPr>
          <a:xfrm>
            <a:off x="5574454" y="476241"/>
            <a:ext cx="671833" cy="565501"/>
            <a:chOff x="1743325" y="1842325"/>
            <a:chExt cx="908250" cy="764500"/>
          </a:xfrm>
        </p:grpSpPr>
        <p:sp>
          <p:nvSpPr>
            <p:cNvPr id="508" name="Google Shape;508;p1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4"/>
          <p:cNvGrpSpPr/>
          <p:nvPr/>
        </p:nvGrpSpPr>
        <p:grpSpPr>
          <a:xfrm>
            <a:off x="523887" y="476238"/>
            <a:ext cx="3457500" cy="2323350"/>
            <a:chOff x="4038612" y="1543850"/>
            <a:chExt cx="3457500" cy="2323350"/>
          </a:xfrm>
        </p:grpSpPr>
        <p:sp>
          <p:nvSpPr>
            <p:cNvPr id="513" name="Google Shape;513;p14"/>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4041013" y="1875500"/>
              <a:ext cx="3455100" cy="199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14"/>
            <p:cNvGrpSpPr/>
            <p:nvPr/>
          </p:nvGrpSpPr>
          <p:grpSpPr>
            <a:xfrm>
              <a:off x="6703400" y="1613838"/>
              <a:ext cx="706370" cy="198722"/>
              <a:chOff x="7438100" y="656825"/>
              <a:chExt cx="706370" cy="198722"/>
            </a:xfrm>
          </p:grpSpPr>
          <p:sp>
            <p:nvSpPr>
              <p:cNvPr id="516" name="Google Shape;516;p1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9" name="Google Shape;529;p14"/>
          <p:cNvGrpSpPr/>
          <p:nvPr/>
        </p:nvGrpSpPr>
        <p:grpSpPr>
          <a:xfrm>
            <a:off x="719999" y="701925"/>
            <a:ext cx="7938209" cy="3484350"/>
            <a:chOff x="719999" y="573225"/>
            <a:chExt cx="7938209" cy="3484350"/>
          </a:xfrm>
        </p:grpSpPr>
        <p:grpSp>
          <p:nvGrpSpPr>
            <p:cNvPr id="530" name="Google Shape;530;p14"/>
            <p:cNvGrpSpPr/>
            <p:nvPr/>
          </p:nvGrpSpPr>
          <p:grpSpPr>
            <a:xfrm>
              <a:off x="719999" y="573225"/>
              <a:ext cx="7938209" cy="3484350"/>
              <a:chOff x="720000" y="573225"/>
              <a:chExt cx="7704007" cy="3484350"/>
            </a:xfrm>
          </p:grpSpPr>
          <p:sp>
            <p:nvSpPr>
              <p:cNvPr id="531" name="Google Shape;531;p14"/>
              <p:cNvSpPr/>
              <p:nvPr/>
            </p:nvSpPr>
            <p:spPr>
              <a:xfrm>
                <a:off x="720000" y="573225"/>
                <a:ext cx="77040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723907" y="904875"/>
                <a:ext cx="7700100" cy="315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4"/>
            <p:cNvGrpSpPr/>
            <p:nvPr/>
          </p:nvGrpSpPr>
          <p:grpSpPr>
            <a:xfrm>
              <a:off x="7842475" y="646225"/>
              <a:ext cx="706370" cy="198722"/>
              <a:chOff x="7438100" y="656825"/>
              <a:chExt cx="706370" cy="198722"/>
            </a:xfrm>
          </p:grpSpPr>
          <p:sp>
            <p:nvSpPr>
              <p:cNvPr id="534" name="Google Shape;534;p14"/>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4"/>
            <p:cNvSpPr/>
            <p:nvPr/>
          </p:nvSpPr>
          <p:spPr>
            <a:xfrm>
              <a:off x="8438217" y="904875"/>
              <a:ext cx="219900" cy="315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14"/>
          <p:cNvSpPr txBox="1">
            <a:spLocks noGrp="1"/>
          </p:cNvSpPr>
          <p:nvPr>
            <p:ph type="title"/>
          </p:nvPr>
        </p:nvSpPr>
        <p:spPr>
          <a:xfrm rot="-1008">
            <a:off x="4474500" y="3049286"/>
            <a:ext cx="3069300" cy="60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400" b="0">
                <a:latin typeface="Source Code Pro SemiBold"/>
                <a:ea typeface="Source Code Pro SemiBold"/>
                <a:cs typeface="Source Code Pro SemiBold"/>
                <a:sym typeface="Source Code Pro SemiBold"/>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50" name="Google Shape;550;p14"/>
          <p:cNvSpPr txBox="1">
            <a:spLocks noGrp="1"/>
          </p:cNvSpPr>
          <p:nvPr>
            <p:ph type="subTitle" idx="1"/>
          </p:nvPr>
        </p:nvSpPr>
        <p:spPr>
          <a:xfrm>
            <a:off x="1485750" y="1466850"/>
            <a:ext cx="5943900" cy="166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solidFill>
          <a:schemeClr val="accent4"/>
        </a:solidFill>
        <a:effectLst/>
      </p:bgPr>
    </p:bg>
    <p:spTree>
      <p:nvGrpSpPr>
        <p:cNvPr id="1" name="Shape 1111"/>
        <p:cNvGrpSpPr/>
        <p:nvPr/>
      </p:nvGrpSpPr>
      <p:grpSpPr>
        <a:xfrm>
          <a:off x="0" y="0"/>
          <a:ext cx="0" cy="0"/>
          <a:chOff x="0" y="0"/>
          <a:chExt cx="0" cy="0"/>
        </a:xfrm>
      </p:grpSpPr>
      <p:sp>
        <p:nvSpPr>
          <p:cNvPr id="1112" name="Google Shape;1112;p28"/>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3" name="Google Shape;1113;p28"/>
          <p:cNvGrpSpPr/>
          <p:nvPr/>
        </p:nvGrpSpPr>
        <p:grpSpPr>
          <a:xfrm>
            <a:off x="337816" y="2025016"/>
            <a:ext cx="671833" cy="565501"/>
            <a:chOff x="1743325" y="1842325"/>
            <a:chExt cx="908250" cy="764500"/>
          </a:xfrm>
        </p:grpSpPr>
        <p:sp>
          <p:nvSpPr>
            <p:cNvPr id="1114" name="Google Shape;1114;p28"/>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8" name="Google Shape;1118;p28"/>
          <p:cNvGrpSpPr/>
          <p:nvPr/>
        </p:nvGrpSpPr>
        <p:grpSpPr>
          <a:xfrm>
            <a:off x="8193000" y="468900"/>
            <a:ext cx="612000" cy="809475"/>
            <a:chOff x="1624275" y="796950"/>
            <a:chExt cx="612000" cy="809475"/>
          </a:xfrm>
        </p:grpSpPr>
        <p:sp>
          <p:nvSpPr>
            <p:cNvPr id="1119" name="Google Shape;1119;p28"/>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8"/>
          <p:cNvGrpSpPr/>
          <p:nvPr/>
        </p:nvGrpSpPr>
        <p:grpSpPr>
          <a:xfrm>
            <a:off x="337816" y="1278366"/>
            <a:ext cx="671833" cy="565501"/>
            <a:chOff x="1743325" y="1842325"/>
            <a:chExt cx="908250" cy="764500"/>
          </a:xfrm>
        </p:grpSpPr>
        <p:sp>
          <p:nvSpPr>
            <p:cNvPr id="1127" name="Google Shape;1127;p28"/>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28"/>
          <p:cNvGrpSpPr/>
          <p:nvPr/>
        </p:nvGrpSpPr>
        <p:grpSpPr>
          <a:xfrm>
            <a:off x="719999" y="701925"/>
            <a:ext cx="7938209" cy="3815850"/>
            <a:chOff x="719999" y="573225"/>
            <a:chExt cx="7938209" cy="3815850"/>
          </a:xfrm>
        </p:grpSpPr>
        <p:grpSp>
          <p:nvGrpSpPr>
            <p:cNvPr id="1132" name="Google Shape;1132;p28"/>
            <p:cNvGrpSpPr/>
            <p:nvPr/>
          </p:nvGrpSpPr>
          <p:grpSpPr>
            <a:xfrm>
              <a:off x="719999" y="573225"/>
              <a:ext cx="7938209" cy="3815850"/>
              <a:chOff x="720000" y="573225"/>
              <a:chExt cx="7704007" cy="3815850"/>
            </a:xfrm>
          </p:grpSpPr>
          <p:sp>
            <p:nvSpPr>
              <p:cNvPr id="1133" name="Google Shape;1133;p28"/>
              <p:cNvSpPr/>
              <p:nvPr/>
            </p:nvSpPr>
            <p:spPr>
              <a:xfrm>
                <a:off x="720000" y="573225"/>
                <a:ext cx="77040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723907" y="904875"/>
                <a:ext cx="7700100" cy="34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8"/>
            <p:cNvGrpSpPr/>
            <p:nvPr/>
          </p:nvGrpSpPr>
          <p:grpSpPr>
            <a:xfrm>
              <a:off x="7842475" y="646225"/>
              <a:ext cx="706370" cy="198722"/>
              <a:chOff x="7438100" y="656825"/>
              <a:chExt cx="706370" cy="198722"/>
            </a:xfrm>
          </p:grpSpPr>
          <p:sp>
            <p:nvSpPr>
              <p:cNvPr id="1136" name="Google Shape;1136;p28"/>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28"/>
            <p:cNvSpPr/>
            <p:nvPr/>
          </p:nvSpPr>
          <p:spPr>
            <a:xfrm>
              <a:off x="8438209" y="904875"/>
              <a:ext cx="219900" cy="3484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28"/>
          <p:cNvSpPr/>
          <p:nvPr/>
        </p:nvSpPr>
        <p:spPr>
          <a:xfrm>
            <a:off x="4831065" y="2214590"/>
            <a:ext cx="995400" cy="995400"/>
          </a:xfrm>
          <a:prstGeom prst="donut">
            <a:avLst>
              <a:gd name="adj" fmla="val 25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28"/>
          <p:cNvGrpSpPr/>
          <p:nvPr/>
        </p:nvGrpSpPr>
        <p:grpSpPr>
          <a:xfrm>
            <a:off x="5057787" y="2637363"/>
            <a:ext cx="3457513" cy="2070461"/>
            <a:chOff x="4038612" y="1543850"/>
            <a:chExt cx="3457513" cy="2070461"/>
          </a:xfrm>
        </p:grpSpPr>
        <p:sp>
          <p:nvSpPr>
            <p:cNvPr id="1153" name="Google Shape;1153;p28"/>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4041025" y="1875511"/>
              <a:ext cx="3455100" cy="1738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28"/>
            <p:cNvGrpSpPr/>
            <p:nvPr/>
          </p:nvGrpSpPr>
          <p:grpSpPr>
            <a:xfrm>
              <a:off x="6703400" y="1613838"/>
              <a:ext cx="706370" cy="198722"/>
              <a:chOff x="7438100" y="656825"/>
              <a:chExt cx="706370" cy="198722"/>
            </a:xfrm>
          </p:grpSpPr>
          <p:sp>
            <p:nvSpPr>
              <p:cNvPr id="1156" name="Google Shape;1156;p28"/>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9" name="Google Shape;1169;p28"/>
          <p:cNvSpPr txBox="1">
            <a:spLocks noGrp="1"/>
          </p:cNvSpPr>
          <p:nvPr>
            <p:ph type="title"/>
          </p:nvPr>
        </p:nvSpPr>
        <p:spPr>
          <a:xfrm>
            <a:off x="1009650" y="1278375"/>
            <a:ext cx="3581100" cy="192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None/>
              <a:defRPr sz="6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0" name="Google Shape;1170;p28"/>
          <p:cNvSpPr txBox="1">
            <a:spLocks noGrp="1"/>
          </p:cNvSpPr>
          <p:nvPr>
            <p:ph type="title" idx="2" hasCustomPrompt="1"/>
          </p:nvPr>
        </p:nvSpPr>
        <p:spPr>
          <a:xfrm>
            <a:off x="6978275" y="3416425"/>
            <a:ext cx="1175100" cy="935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1" name="Google Shape;1171;p28"/>
          <p:cNvSpPr txBox="1">
            <a:spLocks noGrp="1"/>
          </p:cNvSpPr>
          <p:nvPr>
            <p:ph type="subTitle" idx="1"/>
          </p:nvPr>
        </p:nvSpPr>
        <p:spPr>
          <a:xfrm rot="366">
            <a:off x="1117925" y="3478000"/>
            <a:ext cx="28194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
    <p:bg>
      <p:bgPr>
        <a:solidFill>
          <a:schemeClr val="accent1"/>
        </a:solidFill>
        <a:effectLst/>
      </p:bgPr>
    </p:bg>
    <p:spTree>
      <p:nvGrpSpPr>
        <p:cNvPr id="1" name="Shape 1243"/>
        <p:cNvGrpSpPr/>
        <p:nvPr/>
      </p:nvGrpSpPr>
      <p:grpSpPr>
        <a:xfrm>
          <a:off x="0" y="0"/>
          <a:ext cx="0" cy="0"/>
          <a:chOff x="0" y="0"/>
          <a:chExt cx="0" cy="0"/>
        </a:xfrm>
      </p:grpSpPr>
      <p:sp>
        <p:nvSpPr>
          <p:cNvPr id="1244" name="Google Shape;1244;p30"/>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30"/>
          <p:cNvGrpSpPr/>
          <p:nvPr/>
        </p:nvGrpSpPr>
        <p:grpSpPr>
          <a:xfrm>
            <a:off x="8334175" y="3495825"/>
            <a:ext cx="612000" cy="809475"/>
            <a:chOff x="1624275" y="796950"/>
            <a:chExt cx="612000" cy="809475"/>
          </a:xfrm>
        </p:grpSpPr>
        <p:sp>
          <p:nvSpPr>
            <p:cNvPr id="1246" name="Google Shape;1246;p30"/>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30"/>
          <p:cNvGrpSpPr/>
          <p:nvPr/>
        </p:nvGrpSpPr>
        <p:grpSpPr>
          <a:xfrm>
            <a:off x="384079" y="257241"/>
            <a:ext cx="671833" cy="565501"/>
            <a:chOff x="1743325" y="1842325"/>
            <a:chExt cx="908250" cy="764500"/>
          </a:xfrm>
        </p:grpSpPr>
        <p:sp>
          <p:nvSpPr>
            <p:cNvPr id="1254" name="Google Shape;1254;p30"/>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30"/>
          <p:cNvGrpSpPr/>
          <p:nvPr/>
        </p:nvGrpSpPr>
        <p:grpSpPr>
          <a:xfrm>
            <a:off x="693499" y="406664"/>
            <a:ext cx="7976312" cy="4317750"/>
            <a:chOff x="719999" y="573225"/>
            <a:chExt cx="7938209" cy="4317750"/>
          </a:xfrm>
        </p:grpSpPr>
        <p:grpSp>
          <p:nvGrpSpPr>
            <p:cNvPr id="1259" name="Google Shape;1259;p30"/>
            <p:cNvGrpSpPr/>
            <p:nvPr/>
          </p:nvGrpSpPr>
          <p:grpSpPr>
            <a:xfrm>
              <a:off x="719999" y="573225"/>
              <a:ext cx="7938209" cy="4317750"/>
              <a:chOff x="720000" y="573225"/>
              <a:chExt cx="7704007" cy="4317750"/>
            </a:xfrm>
          </p:grpSpPr>
          <p:sp>
            <p:nvSpPr>
              <p:cNvPr id="1260" name="Google Shape;1260;p30"/>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1" name="Google Shape;1261;p30"/>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62" name="Google Shape;1262;p30"/>
            <p:cNvGrpSpPr/>
            <p:nvPr/>
          </p:nvGrpSpPr>
          <p:grpSpPr>
            <a:xfrm>
              <a:off x="7842475" y="646225"/>
              <a:ext cx="706370" cy="198722"/>
              <a:chOff x="7438100" y="656825"/>
              <a:chExt cx="706370" cy="198722"/>
            </a:xfrm>
          </p:grpSpPr>
          <p:sp>
            <p:nvSpPr>
              <p:cNvPr id="1263" name="Google Shape;1263;p30"/>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4" name="Google Shape;1264;p30"/>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5" name="Google Shape;1265;p30"/>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6" name="Google Shape;1266;p30"/>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7" name="Google Shape;1267;p30"/>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8" name="Google Shape;1268;p30"/>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69" name="Google Shape;1269;p30"/>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0" name="Google Shape;1270;p30"/>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1" name="Google Shape;1271;p30"/>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2" name="Google Shape;1272;p30"/>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3" name="Google Shape;1273;p30"/>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4" name="Google Shape;1274;p30"/>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5" name="Google Shape;1275;p30"/>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76" name="Google Shape;1276;p30"/>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30"/>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78" name="Google Shape;1278;p30"/>
          <p:cNvGrpSpPr/>
          <p:nvPr/>
        </p:nvGrpSpPr>
        <p:grpSpPr>
          <a:xfrm>
            <a:off x="392293" y="1100766"/>
            <a:ext cx="3762465" cy="3833457"/>
            <a:chOff x="4038612" y="1543850"/>
            <a:chExt cx="3457513" cy="3522750"/>
          </a:xfrm>
        </p:grpSpPr>
        <p:sp>
          <p:nvSpPr>
            <p:cNvPr id="1279" name="Google Shape;1279;p30"/>
            <p:cNvSpPr/>
            <p:nvPr/>
          </p:nvSpPr>
          <p:spPr>
            <a:xfrm>
              <a:off x="4038612" y="154385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4041025" y="1875500"/>
              <a:ext cx="3455100" cy="3191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1" name="Google Shape;1281;p30"/>
            <p:cNvGrpSpPr/>
            <p:nvPr/>
          </p:nvGrpSpPr>
          <p:grpSpPr>
            <a:xfrm>
              <a:off x="6703400" y="1613838"/>
              <a:ext cx="706370" cy="198722"/>
              <a:chOff x="7438100" y="656825"/>
              <a:chExt cx="706370" cy="198722"/>
            </a:xfrm>
          </p:grpSpPr>
          <p:sp>
            <p:nvSpPr>
              <p:cNvPr id="1282" name="Google Shape;1282;p30"/>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5" name="Google Shape;1295;p30"/>
          <p:cNvSpPr txBox="1">
            <a:spLocks noGrp="1"/>
          </p:cNvSpPr>
          <p:nvPr>
            <p:ph type="title"/>
          </p:nvPr>
        </p:nvSpPr>
        <p:spPr>
          <a:xfrm>
            <a:off x="4410075" y="1504950"/>
            <a:ext cx="3855900" cy="1619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100"/>
              <a:buNone/>
              <a:defRPr sz="30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96" name="Google Shape;1296;p30"/>
          <p:cNvSpPr txBox="1">
            <a:spLocks noGrp="1"/>
          </p:cNvSpPr>
          <p:nvPr>
            <p:ph type="subTitle" idx="1"/>
          </p:nvPr>
        </p:nvSpPr>
        <p:spPr>
          <a:xfrm rot="-284">
            <a:off x="4410075" y="3038498"/>
            <a:ext cx="3625200" cy="1066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TITLE_AND_BODY_1">
    <p:bg>
      <p:bgPr>
        <a:solidFill>
          <a:schemeClr val="accent1"/>
        </a:solidFill>
        <a:effectLst/>
      </p:bgPr>
    </p:bg>
    <p:spTree>
      <p:nvGrpSpPr>
        <p:cNvPr id="1" name="Shape 1297"/>
        <p:cNvGrpSpPr/>
        <p:nvPr/>
      </p:nvGrpSpPr>
      <p:grpSpPr>
        <a:xfrm>
          <a:off x="0" y="0"/>
          <a:ext cx="0" cy="0"/>
          <a:chOff x="0" y="0"/>
          <a:chExt cx="0" cy="0"/>
        </a:xfrm>
      </p:grpSpPr>
      <p:sp>
        <p:nvSpPr>
          <p:cNvPr id="1298" name="Google Shape;1298;p31"/>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31"/>
          <p:cNvGrpSpPr/>
          <p:nvPr/>
        </p:nvGrpSpPr>
        <p:grpSpPr>
          <a:xfrm>
            <a:off x="8242216" y="1149716"/>
            <a:ext cx="671833" cy="565501"/>
            <a:chOff x="1743325" y="1842325"/>
            <a:chExt cx="908250" cy="764500"/>
          </a:xfrm>
        </p:grpSpPr>
        <p:sp>
          <p:nvSpPr>
            <p:cNvPr id="1300" name="Google Shape;1300;p31"/>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1"/>
          <p:cNvGrpSpPr/>
          <p:nvPr/>
        </p:nvGrpSpPr>
        <p:grpSpPr>
          <a:xfrm>
            <a:off x="693499" y="406664"/>
            <a:ext cx="7976312" cy="4317750"/>
            <a:chOff x="719999" y="573225"/>
            <a:chExt cx="7938209" cy="4317750"/>
          </a:xfrm>
        </p:grpSpPr>
        <p:grpSp>
          <p:nvGrpSpPr>
            <p:cNvPr id="1305" name="Google Shape;1305;p31"/>
            <p:cNvGrpSpPr/>
            <p:nvPr/>
          </p:nvGrpSpPr>
          <p:grpSpPr>
            <a:xfrm>
              <a:off x="719999" y="573225"/>
              <a:ext cx="7938209" cy="4317750"/>
              <a:chOff x="720000" y="573225"/>
              <a:chExt cx="7704007" cy="4317750"/>
            </a:xfrm>
          </p:grpSpPr>
          <p:sp>
            <p:nvSpPr>
              <p:cNvPr id="1306" name="Google Shape;1306;p31"/>
              <p:cNvSpPr/>
              <p:nvPr/>
            </p:nvSpPr>
            <p:spPr>
              <a:xfrm>
                <a:off x="720000" y="573225"/>
                <a:ext cx="7704000" cy="426900"/>
              </a:xfrm>
              <a:prstGeom prst="roundRect">
                <a:avLst>
                  <a:gd name="adj" fmla="val 26774"/>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07" name="Google Shape;1307;p31"/>
              <p:cNvSpPr/>
              <p:nvPr/>
            </p:nvSpPr>
            <p:spPr>
              <a:xfrm>
                <a:off x="723907" y="904875"/>
                <a:ext cx="7700100" cy="39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308" name="Google Shape;1308;p31"/>
            <p:cNvGrpSpPr/>
            <p:nvPr/>
          </p:nvGrpSpPr>
          <p:grpSpPr>
            <a:xfrm>
              <a:off x="7842475" y="646225"/>
              <a:ext cx="706370" cy="198722"/>
              <a:chOff x="7438100" y="656825"/>
              <a:chExt cx="706370" cy="198722"/>
            </a:xfrm>
          </p:grpSpPr>
          <p:sp>
            <p:nvSpPr>
              <p:cNvPr id="1309" name="Google Shape;1309;p31"/>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0" name="Google Shape;1310;p31"/>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1" name="Google Shape;1311;p31"/>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2" name="Google Shape;1312;p31"/>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3" name="Google Shape;1313;p31"/>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4" name="Google Shape;1314;p31"/>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5" name="Google Shape;1315;p31"/>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6" name="Google Shape;1316;p31"/>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7" name="Google Shape;1317;p31"/>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8" name="Google Shape;1318;p31"/>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19" name="Google Shape;1319;p31"/>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0" name="Google Shape;1320;p31"/>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1" name="Google Shape;1321;p31"/>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22" name="Google Shape;1322;p31"/>
            <p:cNvSpPr/>
            <p:nvPr/>
          </p:nvSpPr>
          <p:spPr>
            <a:xfrm>
              <a:off x="8438202" y="904875"/>
              <a:ext cx="219900" cy="3986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3" name="Google Shape;1323;p31"/>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324" name="Google Shape;1324;p31"/>
          <p:cNvSpPr txBox="1">
            <a:spLocks noGrp="1"/>
          </p:cNvSpPr>
          <p:nvPr>
            <p:ph type="title"/>
          </p:nvPr>
        </p:nvSpPr>
        <p:spPr>
          <a:xfrm>
            <a:off x="1009650" y="793800"/>
            <a:ext cx="71247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25" name="Google Shape;1325;p31"/>
          <p:cNvSpPr txBox="1">
            <a:spLocks noGrp="1"/>
          </p:cNvSpPr>
          <p:nvPr>
            <p:ph type="body" idx="1"/>
          </p:nvPr>
        </p:nvSpPr>
        <p:spPr>
          <a:xfrm>
            <a:off x="985800" y="1358100"/>
            <a:ext cx="7172400" cy="3245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2"/>
              </a:buClr>
              <a:buSzPts val="1400"/>
              <a:buChar char="●"/>
              <a:defRPr sz="10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1326" name="Google Shape;1326;p31"/>
          <p:cNvGrpSpPr/>
          <p:nvPr/>
        </p:nvGrpSpPr>
        <p:grpSpPr>
          <a:xfrm>
            <a:off x="8242216" y="1787891"/>
            <a:ext cx="671833" cy="565501"/>
            <a:chOff x="1743325" y="1842325"/>
            <a:chExt cx="908250" cy="764500"/>
          </a:xfrm>
        </p:grpSpPr>
        <p:sp>
          <p:nvSpPr>
            <p:cNvPr id="1327" name="Google Shape;1327;p31"/>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4"/>
        </a:solidFill>
        <a:effectLst/>
      </p:bgPr>
    </p:bg>
    <p:spTree>
      <p:nvGrpSpPr>
        <p:cNvPr id="1" name="Shape 1331"/>
        <p:cNvGrpSpPr/>
        <p:nvPr/>
      </p:nvGrpSpPr>
      <p:grpSpPr>
        <a:xfrm>
          <a:off x="0" y="0"/>
          <a:ext cx="0" cy="0"/>
          <a:chOff x="0" y="0"/>
          <a:chExt cx="0" cy="0"/>
        </a:xfrm>
      </p:grpSpPr>
      <p:sp>
        <p:nvSpPr>
          <p:cNvPr id="1332" name="Google Shape;1332;p32"/>
          <p:cNvSpPr/>
          <p:nvPr/>
        </p:nvSpPr>
        <p:spPr>
          <a:xfrm>
            <a:off x="-34375" y="-542662"/>
            <a:ext cx="9214312" cy="6228826"/>
          </a:xfrm>
          <a:custGeom>
            <a:avLst/>
            <a:gdLst/>
            <a:ahLst/>
            <a:cxnLst/>
            <a:rect l="l" t="t" r="r" b="b"/>
            <a:pathLst>
              <a:path w="151408" h="102351" extrusionOk="0">
                <a:moveTo>
                  <a:pt x="4068" y="183"/>
                </a:moveTo>
                <a:lnTo>
                  <a:pt x="4068" y="3719"/>
                </a:lnTo>
                <a:lnTo>
                  <a:pt x="184" y="3719"/>
                </a:lnTo>
                <a:lnTo>
                  <a:pt x="184" y="183"/>
                </a:lnTo>
                <a:close/>
                <a:moveTo>
                  <a:pt x="8043" y="183"/>
                </a:moveTo>
                <a:lnTo>
                  <a:pt x="8043" y="3719"/>
                </a:lnTo>
                <a:lnTo>
                  <a:pt x="4252" y="3719"/>
                </a:lnTo>
                <a:lnTo>
                  <a:pt x="4252" y="183"/>
                </a:lnTo>
                <a:close/>
                <a:moveTo>
                  <a:pt x="12018" y="183"/>
                </a:moveTo>
                <a:lnTo>
                  <a:pt x="12018" y="3719"/>
                </a:lnTo>
                <a:lnTo>
                  <a:pt x="8227" y="3719"/>
                </a:lnTo>
                <a:lnTo>
                  <a:pt x="8227" y="183"/>
                </a:lnTo>
                <a:close/>
                <a:moveTo>
                  <a:pt x="15993" y="183"/>
                </a:moveTo>
                <a:lnTo>
                  <a:pt x="15993" y="3719"/>
                </a:lnTo>
                <a:lnTo>
                  <a:pt x="12202" y="3719"/>
                </a:lnTo>
                <a:lnTo>
                  <a:pt x="12202" y="183"/>
                </a:lnTo>
                <a:close/>
                <a:moveTo>
                  <a:pt x="19968" y="183"/>
                </a:moveTo>
                <a:lnTo>
                  <a:pt x="19968" y="3719"/>
                </a:lnTo>
                <a:lnTo>
                  <a:pt x="16177" y="3719"/>
                </a:lnTo>
                <a:lnTo>
                  <a:pt x="16177" y="183"/>
                </a:lnTo>
                <a:close/>
                <a:moveTo>
                  <a:pt x="23944" y="183"/>
                </a:moveTo>
                <a:lnTo>
                  <a:pt x="23944" y="3719"/>
                </a:lnTo>
                <a:lnTo>
                  <a:pt x="20153" y="3719"/>
                </a:lnTo>
                <a:lnTo>
                  <a:pt x="20153" y="183"/>
                </a:lnTo>
                <a:close/>
                <a:moveTo>
                  <a:pt x="27919" y="183"/>
                </a:moveTo>
                <a:lnTo>
                  <a:pt x="27919" y="3719"/>
                </a:lnTo>
                <a:lnTo>
                  <a:pt x="24129" y="3719"/>
                </a:lnTo>
                <a:lnTo>
                  <a:pt x="24129" y="183"/>
                </a:lnTo>
                <a:close/>
                <a:moveTo>
                  <a:pt x="31895" y="183"/>
                </a:moveTo>
                <a:lnTo>
                  <a:pt x="31895" y="3719"/>
                </a:lnTo>
                <a:lnTo>
                  <a:pt x="28104" y="3719"/>
                </a:lnTo>
                <a:lnTo>
                  <a:pt x="28104" y="183"/>
                </a:lnTo>
                <a:close/>
                <a:moveTo>
                  <a:pt x="35870" y="183"/>
                </a:moveTo>
                <a:lnTo>
                  <a:pt x="35870" y="3719"/>
                </a:lnTo>
                <a:lnTo>
                  <a:pt x="32079" y="3719"/>
                </a:lnTo>
                <a:lnTo>
                  <a:pt x="32079" y="183"/>
                </a:lnTo>
                <a:close/>
                <a:moveTo>
                  <a:pt x="39845" y="183"/>
                </a:moveTo>
                <a:lnTo>
                  <a:pt x="39845" y="3719"/>
                </a:lnTo>
                <a:lnTo>
                  <a:pt x="36054" y="3719"/>
                </a:lnTo>
                <a:lnTo>
                  <a:pt x="36054" y="183"/>
                </a:lnTo>
                <a:close/>
                <a:moveTo>
                  <a:pt x="43821" y="183"/>
                </a:moveTo>
                <a:lnTo>
                  <a:pt x="43821" y="3719"/>
                </a:lnTo>
                <a:lnTo>
                  <a:pt x="40029" y="3719"/>
                </a:lnTo>
                <a:lnTo>
                  <a:pt x="40029" y="183"/>
                </a:lnTo>
                <a:close/>
                <a:moveTo>
                  <a:pt x="47796" y="183"/>
                </a:moveTo>
                <a:lnTo>
                  <a:pt x="47796" y="3719"/>
                </a:lnTo>
                <a:lnTo>
                  <a:pt x="44005" y="3719"/>
                </a:lnTo>
                <a:lnTo>
                  <a:pt x="44005" y="183"/>
                </a:lnTo>
                <a:close/>
                <a:moveTo>
                  <a:pt x="51771" y="183"/>
                </a:moveTo>
                <a:lnTo>
                  <a:pt x="51771" y="3719"/>
                </a:lnTo>
                <a:lnTo>
                  <a:pt x="47980" y="3719"/>
                </a:lnTo>
                <a:lnTo>
                  <a:pt x="47980" y="183"/>
                </a:lnTo>
                <a:close/>
                <a:moveTo>
                  <a:pt x="55746" y="183"/>
                </a:moveTo>
                <a:lnTo>
                  <a:pt x="55746" y="3719"/>
                </a:lnTo>
                <a:lnTo>
                  <a:pt x="51956" y="3719"/>
                </a:lnTo>
                <a:lnTo>
                  <a:pt x="51956" y="183"/>
                </a:lnTo>
                <a:close/>
                <a:moveTo>
                  <a:pt x="59721" y="183"/>
                </a:moveTo>
                <a:lnTo>
                  <a:pt x="59721" y="3719"/>
                </a:lnTo>
                <a:lnTo>
                  <a:pt x="55931" y="3719"/>
                </a:lnTo>
                <a:lnTo>
                  <a:pt x="55931" y="183"/>
                </a:lnTo>
                <a:close/>
                <a:moveTo>
                  <a:pt x="63696" y="183"/>
                </a:moveTo>
                <a:lnTo>
                  <a:pt x="63696" y="3719"/>
                </a:lnTo>
                <a:lnTo>
                  <a:pt x="59906" y="3719"/>
                </a:lnTo>
                <a:lnTo>
                  <a:pt x="59906" y="183"/>
                </a:lnTo>
                <a:close/>
                <a:moveTo>
                  <a:pt x="67672" y="183"/>
                </a:moveTo>
                <a:lnTo>
                  <a:pt x="67672" y="3719"/>
                </a:lnTo>
                <a:lnTo>
                  <a:pt x="63881" y="3719"/>
                </a:lnTo>
                <a:lnTo>
                  <a:pt x="63881" y="183"/>
                </a:lnTo>
                <a:close/>
                <a:moveTo>
                  <a:pt x="71648" y="183"/>
                </a:moveTo>
                <a:lnTo>
                  <a:pt x="71648" y="3719"/>
                </a:lnTo>
                <a:lnTo>
                  <a:pt x="67857" y="3719"/>
                </a:lnTo>
                <a:lnTo>
                  <a:pt x="67857" y="183"/>
                </a:lnTo>
                <a:close/>
                <a:moveTo>
                  <a:pt x="75623" y="183"/>
                </a:moveTo>
                <a:lnTo>
                  <a:pt x="75623" y="3719"/>
                </a:lnTo>
                <a:lnTo>
                  <a:pt x="71832" y="3719"/>
                </a:lnTo>
                <a:lnTo>
                  <a:pt x="71832" y="183"/>
                </a:lnTo>
                <a:close/>
                <a:moveTo>
                  <a:pt x="79598" y="183"/>
                </a:moveTo>
                <a:lnTo>
                  <a:pt x="79598" y="3719"/>
                </a:lnTo>
                <a:lnTo>
                  <a:pt x="75807" y="3719"/>
                </a:lnTo>
                <a:lnTo>
                  <a:pt x="75807" y="183"/>
                </a:lnTo>
                <a:close/>
                <a:moveTo>
                  <a:pt x="83573" y="183"/>
                </a:moveTo>
                <a:lnTo>
                  <a:pt x="83573" y="3719"/>
                </a:lnTo>
                <a:lnTo>
                  <a:pt x="79782" y="3719"/>
                </a:lnTo>
                <a:lnTo>
                  <a:pt x="79782" y="183"/>
                </a:lnTo>
                <a:close/>
                <a:moveTo>
                  <a:pt x="87549" y="183"/>
                </a:moveTo>
                <a:lnTo>
                  <a:pt x="87549" y="3719"/>
                </a:lnTo>
                <a:lnTo>
                  <a:pt x="83757" y="3719"/>
                </a:lnTo>
                <a:lnTo>
                  <a:pt x="83757" y="183"/>
                </a:lnTo>
                <a:close/>
                <a:moveTo>
                  <a:pt x="91524" y="183"/>
                </a:moveTo>
                <a:lnTo>
                  <a:pt x="91524" y="3719"/>
                </a:lnTo>
                <a:lnTo>
                  <a:pt x="87733" y="3719"/>
                </a:lnTo>
                <a:lnTo>
                  <a:pt x="87733" y="183"/>
                </a:lnTo>
                <a:close/>
                <a:moveTo>
                  <a:pt x="95499" y="183"/>
                </a:moveTo>
                <a:lnTo>
                  <a:pt x="95499" y="3719"/>
                </a:lnTo>
                <a:lnTo>
                  <a:pt x="91708" y="3719"/>
                </a:lnTo>
                <a:lnTo>
                  <a:pt x="91708" y="183"/>
                </a:lnTo>
                <a:close/>
                <a:moveTo>
                  <a:pt x="99474" y="183"/>
                </a:moveTo>
                <a:lnTo>
                  <a:pt x="99474" y="3719"/>
                </a:lnTo>
                <a:lnTo>
                  <a:pt x="95684" y="3719"/>
                </a:lnTo>
                <a:lnTo>
                  <a:pt x="95684" y="183"/>
                </a:lnTo>
                <a:close/>
                <a:moveTo>
                  <a:pt x="103449" y="183"/>
                </a:moveTo>
                <a:lnTo>
                  <a:pt x="103449" y="3719"/>
                </a:lnTo>
                <a:lnTo>
                  <a:pt x="99659" y="3719"/>
                </a:lnTo>
                <a:lnTo>
                  <a:pt x="99659" y="183"/>
                </a:lnTo>
                <a:close/>
                <a:moveTo>
                  <a:pt x="107424" y="183"/>
                </a:moveTo>
                <a:lnTo>
                  <a:pt x="107424" y="3719"/>
                </a:lnTo>
                <a:lnTo>
                  <a:pt x="103634" y="3719"/>
                </a:lnTo>
                <a:lnTo>
                  <a:pt x="103634" y="183"/>
                </a:lnTo>
                <a:close/>
                <a:moveTo>
                  <a:pt x="111400" y="183"/>
                </a:moveTo>
                <a:lnTo>
                  <a:pt x="111400" y="3719"/>
                </a:lnTo>
                <a:lnTo>
                  <a:pt x="107609" y="3719"/>
                </a:lnTo>
                <a:lnTo>
                  <a:pt x="107609" y="183"/>
                </a:lnTo>
                <a:close/>
                <a:moveTo>
                  <a:pt x="115376" y="183"/>
                </a:moveTo>
                <a:lnTo>
                  <a:pt x="115376" y="3719"/>
                </a:lnTo>
                <a:lnTo>
                  <a:pt x="111585" y="3719"/>
                </a:lnTo>
                <a:lnTo>
                  <a:pt x="111585" y="183"/>
                </a:lnTo>
                <a:close/>
                <a:moveTo>
                  <a:pt x="119351" y="183"/>
                </a:moveTo>
                <a:lnTo>
                  <a:pt x="119351" y="3719"/>
                </a:lnTo>
                <a:lnTo>
                  <a:pt x="115560" y="3719"/>
                </a:lnTo>
                <a:lnTo>
                  <a:pt x="115560" y="183"/>
                </a:lnTo>
                <a:close/>
                <a:moveTo>
                  <a:pt x="123326" y="183"/>
                </a:moveTo>
                <a:lnTo>
                  <a:pt x="123326" y="3719"/>
                </a:lnTo>
                <a:lnTo>
                  <a:pt x="119535" y="3719"/>
                </a:lnTo>
                <a:lnTo>
                  <a:pt x="119535" y="183"/>
                </a:lnTo>
                <a:close/>
                <a:moveTo>
                  <a:pt x="127301" y="183"/>
                </a:moveTo>
                <a:lnTo>
                  <a:pt x="127301" y="3719"/>
                </a:lnTo>
                <a:lnTo>
                  <a:pt x="123510" y="3719"/>
                </a:lnTo>
                <a:lnTo>
                  <a:pt x="123510" y="183"/>
                </a:lnTo>
                <a:close/>
                <a:moveTo>
                  <a:pt x="131277" y="183"/>
                </a:moveTo>
                <a:lnTo>
                  <a:pt x="131277" y="3719"/>
                </a:lnTo>
                <a:lnTo>
                  <a:pt x="127485" y="3719"/>
                </a:lnTo>
                <a:lnTo>
                  <a:pt x="127485" y="183"/>
                </a:lnTo>
                <a:close/>
                <a:moveTo>
                  <a:pt x="135252" y="183"/>
                </a:moveTo>
                <a:lnTo>
                  <a:pt x="135252" y="3719"/>
                </a:lnTo>
                <a:lnTo>
                  <a:pt x="131461" y="3719"/>
                </a:lnTo>
                <a:lnTo>
                  <a:pt x="131461" y="183"/>
                </a:lnTo>
                <a:close/>
                <a:moveTo>
                  <a:pt x="139227" y="183"/>
                </a:moveTo>
                <a:lnTo>
                  <a:pt x="139227" y="3719"/>
                </a:lnTo>
                <a:lnTo>
                  <a:pt x="135436" y="3719"/>
                </a:lnTo>
                <a:lnTo>
                  <a:pt x="135436" y="183"/>
                </a:lnTo>
                <a:close/>
                <a:moveTo>
                  <a:pt x="143202" y="183"/>
                </a:moveTo>
                <a:lnTo>
                  <a:pt x="143202" y="3719"/>
                </a:lnTo>
                <a:lnTo>
                  <a:pt x="139411" y="3719"/>
                </a:lnTo>
                <a:lnTo>
                  <a:pt x="139411" y="183"/>
                </a:lnTo>
                <a:close/>
                <a:moveTo>
                  <a:pt x="147177" y="183"/>
                </a:moveTo>
                <a:lnTo>
                  <a:pt x="147177" y="3719"/>
                </a:lnTo>
                <a:lnTo>
                  <a:pt x="143387" y="3719"/>
                </a:lnTo>
                <a:lnTo>
                  <a:pt x="143387" y="183"/>
                </a:lnTo>
                <a:close/>
                <a:moveTo>
                  <a:pt x="151224" y="183"/>
                </a:moveTo>
                <a:lnTo>
                  <a:pt x="151224" y="3719"/>
                </a:lnTo>
                <a:lnTo>
                  <a:pt x="147362" y="3719"/>
                </a:lnTo>
                <a:lnTo>
                  <a:pt x="147362" y="183"/>
                </a:lnTo>
                <a:close/>
                <a:moveTo>
                  <a:pt x="4068" y="3902"/>
                </a:moveTo>
                <a:lnTo>
                  <a:pt x="4068" y="7661"/>
                </a:lnTo>
                <a:lnTo>
                  <a:pt x="184" y="7661"/>
                </a:lnTo>
                <a:lnTo>
                  <a:pt x="184" y="3902"/>
                </a:lnTo>
                <a:close/>
                <a:moveTo>
                  <a:pt x="8043" y="3902"/>
                </a:moveTo>
                <a:lnTo>
                  <a:pt x="8043" y="7661"/>
                </a:lnTo>
                <a:lnTo>
                  <a:pt x="4252" y="7661"/>
                </a:lnTo>
                <a:lnTo>
                  <a:pt x="4252" y="3902"/>
                </a:lnTo>
                <a:close/>
                <a:moveTo>
                  <a:pt x="12018" y="3902"/>
                </a:moveTo>
                <a:lnTo>
                  <a:pt x="12018" y="7661"/>
                </a:lnTo>
                <a:lnTo>
                  <a:pt x="8227" y="7661"/>
                </a:lnTo>
                <a:lnTo>
                  <a:pt x="8227" y="3902"/>
                </a:lnTo>
                <a:close/>
                <a:moveTo>
                  <a:pt x="15993" y="3902"/>
                </a:moveTo>
                <a:lnTo>
                  <a:pt x="15993" y="7661"/>
                </a:lnTo>
                <a:lnTo>
                  <a:pt x="12202" y="7661"/>
                </a:lnTo>
                <a:lnTo>
                  <a:pt x="12202" y="3902"/>
                </a:lnTo>
                <a:close/>
                <a:moveTo>
                  <a:pt x="19968" y="3902"/>
                </a:moveTo>
                <a:lnTo>
                  <a:pt x="19968" y="7661"/>
                </a:lnTo>
                <a:lnTo>
                  <a:pt x="16177" y="7661"/>
                </a:lnTo>
                <a:lnTo>
                  <a:pt x="16177" y="3902"/>
                </a:lnTo>
                <a:close/>
                <a:moveTo>
                  <a:pt x="23944" y="3902"/>
                </a:moveTo>
                <a:lnTo>
                  <a:pt x="23944" y="7661"/>
                </a:lnTo>
                <a:lnTo>
                  <a:pt x="20153" y="7661"/>
                </a:lnTo>
                <a:lnTo>
                  <a:pt x="20153" y="3902"/>
                </a:lnTo>
                <a:close/>
                <a:moveTo>
                  <a:pt x="27919" y="3902"/>
                </a:moveTo>
                <a:lnTo>
                  <a:pt x="27919" y="7661"/>
                </a:lnTo>
                <a:lnTo>
                  <a:pt x="24129" y="7661"/>
                </a:lnTo>
                <a:lnTo>
                  <a:pt x="24129" y="3902"/>
                </a:lnTo>
                <a:close/>
                <a:moveTo>
                  <a:pt x="31895" y="3902"/>
                </a:moveTo>
                <a:lnTo>
                  <a:pt x="31895" y="7661"/>
                </a:lnTo>
                <a:lnTo>
                  <a:pt x="28104" y="7661"/>
                </a:lnTo>
                <a:lnTo>
                  <a:pt x="28104" y="3902"/>
                </a:lnTo>
                <a:close/>
                <a:moveTo>
                  <a:pt x="35870" y="3902"/>
                </a:moveTo>
                <a:lnTo>
                  <a:pt x="35870" y="7661"/>
                </a:lnTo>
                <a:lnTo>
                  <a:pt x="32079" y="7661"/>
                </a:lnTo>
                <a:lnTo>
                  <a:pt x="32079" y="3902"/>
                </a:lnTo>
                <a:close/>
                <a:moveTo>
                  <a:pt x="39845" y="3902"/>
                </a:moveTo>
                <a:lnTo>
                  <a:pt x="39845" y="7661"/>
                </a:lnTo>
                <a:lnTo>
                  <a:pt x="36054" y="7661"/>
                </a:lnTo>
                <a:lnTo>
                  <a:pt x="36054" y="3902"/>
                </a:lnTo>
                <a:close/>
                <a:moveTo>
                  <a:pt x="43821" y="3902"/>
                </a:moveTo>
                <a:lnTo>
                  <a:pt x="43821" y="7661"/>
                </a:lnTo>
                <a:lnTo>
                  <a:pt x="40029" y="7661"/>
                </a:lnTo>
                <a:lnTo>
                  <a:pt x="40029" y="3902"/>
                </a:lnTo>
                <a:close/>
                <a:moveTo>
                  <a:pt x="47796" y="3902"/>
                </a:moveTo>
                <a:lnTo>
                  <a:pt x="47796" y="7661"/>
                </a:lnTo>
                <a:lnTo>
                  <a:pt x="44005" y="7661"/>
                </a:lnTo>
                <a:lnTo>
                  <a:pt x="44005" y="3902"/>
                </a:lnTo>
                <a:close/>
                <a:moveTo>
                  <a:pt x="51771" y="3902"/>
                </a:moveTo>
                <a:lnTo>
                  <a:pt x="51771" y="7661"/>
                </a:lnTo>
                <a:lnTo>
                  <a:pt x="47980" y="7661"/>
                </a:lnTo>
                <a:lnTo>
                  <a:pt x="47980" y="3902"/>
                </a:lnTo>
                <a:close/>
                <a:moveTo>
                  <a:pt x="55746" y="3902"/>
                </a:moveTo>
                <a:lnTo>
                  <a:pt x="55746" y="7661"/>
                </a:lnTo>
                <a:lnTo>
                  <a:pt x="51956" y="7661"/>
                </a:lnTo>
                <a:lnTo>
                  <a:pt x="51956" y="3902"/>
                </a:lnTo>
                <a:close/>
                <a:moveTo>
                  <a:pt x="59721" y="3902"/>
                </a:moveTo>
                <a:lnTo>
                  <a:pt x="59721" y="7661"/>
                </a:lnTo>
                <a:lnTo>
                  <a:pt x="55931" y="7661"/>
                </a:lnTo>
                <a:lnTo>
                  <a:pt x="55931" y="3902"/>
                </a:lnTo>
                <a:close/>
                <a:moveTo>
                  <a:pt x="63696" y="3902"/>
                </a:moveTo>
                <a:lnTo>
                  <a:pt x="63696" y="7661"/>
                </a:lnTo>
                <a:lnTo>
                  <a:pt x="59906" y="7661"/>
                </a:lnTo>
                <a:lnTo>
                  <a:pt x="59906" y="3902"/>
                </a:lnTo>
                <a:close/>
                <a:moveTo>
                  <a:pt x="67672" y="3902"/>
                </a:moveTo>
                <a:lnTo>
                  <a:pt x="67672" y="7661"/>
                </a:lnTo>
                <a:lnTo>
                  <a:pt x="63881" y="7661"/>
                </a:lnTo>
                <a:lnTo>
                  <a:pt x="63881" y="3902"/>
                </a:lnTo>
                <a:close/>
                <a:moveTo>
                  <a:pt x="71648" y="3902"/>
                </a:moveTo>
                <a:lnTo>
                  <a:pt x="71648" y="7661"/>
                </a:lnTo>
                <a:lnTo>
                  <a:pt x="67857" y="7661"/>
                </a:lnTo>
                <a:lnTo>
                  <a:pt x="67857" y="3902"/>
                </a:lnTo>
                <a:close/>
                <a:moveTo>
                  <a:pt x="75623" y="3902"/>
                </a:moveTo>
                <a:lnTo>
                  <a:pt x="75623" y="7661"/>
                </a:lnTo>
                <a:lnTo>
                  <a:pt x="71832" y="7661"/>
                </a:lnTo>
                <a:lnTo>
                  <a:pt x="71832" y="3902"/>
                </a:lnTo>
                <a:close/>
                <a:moveTo>
                  <a:pt x="79598" y="3902"/>
                </a:moveTo>
                <a:lnTo>
                  <a:pt x="79598" y="7661"/>
                </a:lnTo>
                <a:lnTo>
                  <a:pt x="75807" y="7661"/>
                </a:lnTo>
                <a:lnTo>
                  <a:pt x="75807" y="3902"/>
                </a:lnTo>
                <a:close/>
                <a:moveTo>
                  <a:pt x="83573" y="3902"/>
                </a:moveTo>
                <a:lnTo>
                  <a:pt x="83573" y="7661"/>
                </a:lnTo>
                <a:lnTo>
                  <a:pt x="79782" y="7661"/>
                </a:lnTo>
                <a:lnTo>
                  <a:pt x="79782" y="3902"/>
                </a:lnTo>
                <a:close/>
                <a:moveTo>
                  <a:pt x="87549" y="3902"/>
                </a:moveTo>
                <a:lnTo>
                  <a:pt x="87549" y="7661"/>
                </a:lnTo>
                <a:lnTo>
                  <a:pt x="83757" y="7661"/>
                </a:lnTo>
                <a:lnTo>
                  <a:pt x="83757" y="3902"/>
                </a:lnTo>
                <a:close/>
                <a:moveTo>
                  <a:pt x="91524" y="3902"/>
                </a:moveTo>
                <a:lnTo>
                  <a:pt x="91524" y="7661"/>
                </a:lnTo>
                <a:lnTo>
                  <a:pt x="87733" y="7661"/>
                </a:lnTo>
                <a:lnTo>
                  <a:pt x="87733" y="3902"/>
                </a:lnTo>
                <a:close/>
                <a:moveTo>
                  <a:pt x="95499" y="3902"/>
                </a:moveTo>
                <a:lnTo>
                  <a:pt x="95499" y="7661"/>
                </a:lnTo>
                <a:lnTo>
                  <a:pt x="91708" y="7661"/>
                </a:lnTo>
                <a:lnTo>
                  <a:pt x="91708" y="3902"/>
                </a:lnTo>
                <a:close/>
                <a:moveTo>
                  <a:pt x="99474" y="3902"/>
                </a:moveTo>
                <a:lnTo>
                  <a:pt x="99474" y="7661"/>
                </a:lnTo>
                <a:lnTo>
                  <a:pt x="95684" y="7661"/>
                </a:lnTo>
                <a:lnTo>
                  <a:pt x="95684" y="3902"/>
                </a:lnTo>
                <a:close/>
                <a:moveTo>
                  <a:pt x="103449" y="3902"/>
                </a:moveTo>
                <a:lnTo>
                  <a:pt x="103449" y="7661"/>
                </a:lnTo>
                <a:lnTo>
                  <a:pt x="99659" y="7661"/>
                </a:lnTo>
                <a:lnTo>
                  <a:pt x="99659" y="3902"/>
                </a:lnTo>
                <a:close/>
                <a:moveTo>
                  <a:pt x="107424" y="3902"/>
                </a:moveTo>
                <a:lnTo>
                  <a:pt x="107424" y="7661"/>
                </a:lnTo>
                <a:lnTo>
                  <a:pt x="103634" y="7661"/>
                </a:lnTo>
                <a:lnTo>
                  <a:pt x="103634" y="3902"/>
                </a:lnTo>
                <a:close/>
                <a:moveTo>
                  <a:pt x="111400" y="3902"/>
                </a:moveTo>
                <a:lnTo>
                  <a:pt x="111400" y="7661"/>
                </a:lnTo>
                <a:lnTo>
                  <a:pt x="107609" y="7661"/>
                </a:lnTo>
                <a:lnTo>
                  <a:pt x="107609" y="3902"/>
                </a:lnTo>
                <a:close/>
                <a:moveTo>
                  <a:pt x="115376" y="3902"/>
                </a:moveTo>
                <a:lnTo>
                  <a:pt x="115376" y="7661"/>
                </a:lnTo>
                <a:lnTo>
                  <a:pt x="111585" y="7661"/>
                </a:lnTo>
                <a:lnTo>
                  <a:pt x="111585" y="3902"/>
                </a:lnTo>
                <a:close/>
                <a:moveTo>
                  <a:pt x="119351" y="3902"/>
                </a:moveTo>
                <a:lnTo>
                  <a:pt x="119351" y="7661"/>
                </a:lnTo>
                <a:lnTo>
                  <a:pt x="115560" y="7661"/>
                </a:lnTo>
                <a:lnTo>
                  <a:pt x="115560" y="3902"/>
                </a:lnTo>
                <a:close/>
                <a:moveTo>
                  <a:pt x="123326" y="3902"/>
                </a:moveTo>
                <a:lnTo>
                  <a:pt x="123326" y="7661"/>
                </a:lnTo>
                <a:lnTo>
                  <a:pt x="119535" y="7661"/>
                </a:lnTo>
                <a:lnTo>
                  <a:pt x="119535" y="3902"/>
                </a:lnTo>
                <a:close/>
                <a:moveTo>
                  <a:pt x="127301" y="3902"/>
                </a:moveTo>
                <a:lnTo>
                  <a:pt x="127301" y="7661"/>
                </a:lnTo>
                <a:lnTo>
                  <a:pt x="123510" y="7661"/>
                </a:lnTo>
                <a:lnTo>
                  <a:pt x="123510" y="3902"/>
                </a:lnTo>
                <a:close/>
                <a:moveTo>
                  <a:pt x="131277" y="3902"/>
                </a:moveTo>
                <a:lnTo>
                  <a:pt x="131277" y="7661"/>
                </a:lnTo>
                <a:lnTo>
                  <a:pt x="127485" y="7661"/>
                </a:lnTo>
                <a:lnTo>
                  <a:pt x="127485" y="3902"/>
                </a:lnTo>
                <a:close/>
                <a:moveTo>
                  <a:pt x="135252" y="3902"/>
                </a:moveTo>
                <a:lnTo>
                  <a:pt x="135252" y="7661"/>
                </a:lnTo>
                <a:lnTo>
                  <a:pt x="131461" y="7661"/>
                </a:lnTo>
                <a:lnTo>
                  <a:pt x="131461" y="3902"/>
                </a:lnTo>
                <a:close/>
                <a:moveTo>
                  <a:pt x="139227" y="3902"/>
                </a:moveTo>
                <a:lnTo>
                  <a:pt x="139227" y="7661"/>
                </a:lnTo>
                <a:lnTo>
                  <a:pt x="135436" y="7661"/>
                </a:lnTo>
                <a:lnTo>
                  <a:pt x="135436" y="3902"/>
                </a:lnTo>
                <a:close/>
                <a:moveTo>
                  <a:pt x="143202" y="3902"/>
                </a:moveTo>
                <a:lnTo>
                  <a:pt x="143202" y="7661"/>
                </a:lnTo>
                <a:lnTo>
                  <a:pt x="139411" y="7661"/>
                </a:lnTo>
                <a:lnTo>
                  <a:pt x="139411" y="3902"/>
                </a:lnTo>
                <a:close/>
                <a:moveTo>
                  <a:pt x="147177" y="3902"/>
                </a:moveTo>
                <a:lnTo>
                  <a:pt x="147177" y="7661"/>
                </a:lnTo>
                <a:lnTo>
                  <a:pt x="143387" y="7661"/>
                </a:lnTo>
                <a:lnTo>
                  <a:pt x="143387" y="3902"/>
                </a:lnTo>
                <a:close/>
                <a:moveTo>
                  <a:pt x="151224" y="3902"/>
                </a:moveTo>
                <a:lnTo>
                  <a:pt x="151224" y="7661"/>
                </a:lnTo>
                <a:lnTo>
                  <a:pt x="147362" y="7661"/>
                </a:lnTo>
                <a:lnTo>
                  <a:pt x="147362" y="3902"/>
                </a:lnTo>
                <a:close/>
                <a:moveTo>
                  <a:pt x="4068" y="7844"/>
                </a:moveTo>
                <a:lnTo>
                  <a:pt x="4068" y="11605"/>
                </a:lnTo>
                <a:lnTo>
                  <a:pt x="184" y="11605"/>
                </a:lnTo>
                <a:lnTo>
                  <a:pt x="184" y="7844"/>
                </a:lnTo>
                <a:close/>
                <a:moveTo>
                  <a:pt x="8043" y="7844"/>
                </a:moveTo>
                <a:lnTo>
                  <a:pt x="8043" y="11605"/>
                </a:lnTo>
                <a:lnTo>
                  <a:pt x="4252" y="11605"/>
                </a:lnTo>
                <a:lnTo>
                  <a:pt x="4252" y="7844"/>
                </a:lnTo>
                <a:close/>
                <a:moveTo>
                  <a:pt x="12018" y="7844"/>
                </a:moveTo>
                <a:lnTo>
                  <a:pt x="12018" y="11605"/>
                </a:lnTo>
                <a:lnTo>
                  <a:pt x="8227" y="11605"/>
                </a:lnTo>
                <a:lnTo>
                  <a:pt x="8227" y="7844"/>
                </a:lnTo>
                <a:close/>
                <a:moveTo>
                  <a:pt x="15993" y="7844"/>
                </a:moveTo>
                <a:lnTo>
                  <a:pt x="15993" y="11605"/>
                </a:lnTo>
                <a:lnTo>
                  <a:pt x="12202" y="11605"/>
                </a:lnTo>
                <a:lnTo>
                  <a:pt x="12202" y="7844"/>
                </a:lnTo>
                <a:close/>
                <a:moveTo>
                  <a:pt x="19968" y="7844"/>
                </a:moveTo>
                <a:lnTo>
                  <a:pt x="19968" y="11605"/>
                </a:lnTo>
                <a:lnTo>
                  <a:pt x="16177" y="11605"/>
                </a:lnTo>
                <a:lnTo>
                  <a:pt x="16177" y="7844"/>
                </a:lnTo>
                <a:close/>
                <a:moveTo>
                  <a:pt x="23944" y="7844"/>
                </a:moveTo>
                <a:lnTo>
                  <a:pt x="23944" y="11605"/>
                </a:lnTo>
                <a:lnTo>
                  <a:pt x="20153" y="11605"/>
                </a:lnTo>
                <a:lnTo>
                  <a:pt x="20153" y="7844"/>
                </a:lnTo>
                <a:close/>
                <a:moveTo>
                  <a:pt x="27919" y="7844"/>
                </a:moveTo>
                <a:lnTo>
                  <a:pt x="27919" y="11605"/>
                </a:lnTo>
                <a:lnTo>
                  <a:pt x="24129" y="11605"/>
                </a:lnTo>
                <a:lnTo>
                  <a:pt x="24129" y="7844"/>
                </a:lnTo>
                <a:close/>
                <a:moveTo>
                  <a:pt x="31895" y="7844"/>
                </a:moveTo>
                <a:lnTo>
                  <a:pt x="31895" y="11605"/>
                </a:lnTo>
                <a:lnTo>
                  <a:pt x="28104" y="11605"/>
                </a:lnTo>
                <a:lnTo>
                  <a:pt x="28104" y="7844"/>
                </a:lnTo>
                <a:close/>
                <a:moveTo>
                  <a:pt x="35870" y="7844"/>
                </a:moveTo>
                <a:lnTo>
                  <a:pt x="35870" y="11605"/>
                </a:lnTo>
                <a:lnTo>
                  <a:pt x="32079" y="11605"/>
                </a:lnTo>
                <a:lnTo>
                  <a:pt x="32079" y="7844"/>
                </a:lnTo>
                <a:close/>
                <a:moveTo>
                  <a:pt x="39845" y="7844"/>
                </a:moveTo>
                <a:lnTo>
                  <a:pt x="39845" y="11605"/>
                </a:lnTo>
                <a:lnTo>
                  <a:pt x="36054" y="11605"/>
                </a:lnTo>
                <a:lnTo>
                  <a:pt x="36054" y="7844"/>
                </a:lnTo>
                <a:close/>
                <a:moveTo>
                  <a:pt x="43821" y="7844"/>
                </a:moveTo>
                <a:lnTo>
                  <a:pt x="43821" y="11605"/>
                </a:lnTo>
                <a:lnTo>
                  <a:pt x="40029" y="11605"/>
                </a:lnTo>
                <a:lnTo>
                  <a:pt x="40029" y="7844"/>
                </a:lnTo>
                <a:close/>
                <a:moveTo>
                  <a:pt x="47796" y="7844"/>
                </a:moveTo>
                <a:lnTo>
                  <a:pt x="47796" y="11605"/>
                </a:lnTo>
                <a:lnTo>
                  <a:pt x="44005" y="11605"/>
                </a:lnTo>
                <a:lnTo>
                  <a:pt x="44005" y="7844"/>
                </a:lnTo>
                <a:close/>
                <a:moveTo>
                  <a:pt x="51771" y="7844"/>
                </a:moveTo>
                <a:lnTo>
                  <a:pt x="51771" y="11605"/>
                </a:lnTo>
                <a:lnTo>
                  <a:pt x="47980" y="11605"/>
                </a:lnTo>
                <a:lnTo>
                  <a:pt x="47980" y="7844"/>
                </a:lnTo>
                <a:close/>
                <a:moveTo>
                  <a:pt x="55746" y="7844"/>
                </a:moveTo>
                <a:lnTo>
                  <a:pt x="55746" y="11605"/>
                </a:lnTo>
                <a:lnTo>
                  <a:pt x="51956" y="11605"/>
                </a:lnTo>
                <a:lnTo>
                  <a:pt x="51956" y="7844"/>
                </a:lnTo>
                <a:close/>
                <a:moveTo>
                  <a:pt x="59721" y="7844"/>
                </a:moveTo>
                <a:lnTo>
                  <a:pt x="59721" y="11605"/>
                </a:lnTo>
                <a:lnTo>
                  <a:pt x="55931" y="11605"/>
                </a:lnTo>
                <a:lnTo>
                  <a:pt x="55931" y="7844"/>
                </a:lnTo>
                <a:close/>
                <a:moveTo>
                  <a:pt x="63696" y="7844"/>
                </a:moveTo>
                <a:lnTo>
                  <a:pt x="63696" y="11605"/>
                </a:lnTo>
                <a:lnTo>
                  <a:pt x="59906" y="11605"/>
                </a:lnTo>
                <a:lnTo>
                  <a:pt x="59906" y="7844"/>
                </a:lnTo>
                <a:close/>
                <a:moveTo>
                  <a:pt x="67672" y="7844"/>
                </a:moveTo>
                <a:lnTo>
                  <a:pt x="67672" y="11605"/>
                </a:lnTo>
                <a:lnTo>
                  <a:pt x="63881" y="11605"/>
                </a:lnTo>
                <a:lnTo>
                  <a:pt x="63881" y="7844"/>
                </a:lnTo>
                <a:close/>
                <a:moveTo>
                  <a:pt x="71648" y="7844"/>
                </a:moveTo>
                <a:lnTo>
                  <a:pt x="71648" y="11605"/>
                </a:lnTo>
                <a:lnTo>
                  <a:pt x="67857" y="11605"/>
                </a:lnTo>
                <a:lnTo>
                  <a:pt x="67857" y="7844"/>
                </a:lnTo>
                <a:close/>
                <a:moveTo>
                  <a:pt x="75623" y="7844"/>
                </a:moveTo>
                <a:lnTo>
                  <a:pt x="75623" y="11605"/>
                </a:lnTo>
                <a:lnTo>
                  <a:pt x="71832" y="11605"/>
                </a:lnTo>
                <a:lnTo>
                  <a:pt x="71832" y="7844"/>
                </a:lnTo>
                <a:close/>
                <a:moveTo>
                  <a:pt x="79598" y="7844"/>
                </a:moveTo>
                <a:lnTo>
                  <a:pt x="79598" y="11605"/>
                </a:lnTo>
                <a:lnTo>
                  <a:pt x="75807" y="11605"/>
                </a:lnTo>
                <a:lnTo>
                  <a:pt x="75807" y="7844"/>
                </a:lnTo>
                <a:close/>
                <a:moveTo>
                  <a:pt x="83573" y="7844"/>
                </a:moveTo>
                <a:lnTo>
                  <a:pt x="83573" y="11605"/>
                </a:lnTo>
                <a:lnTo>
                  <a:pt x="79782" y="11605"/>
                </a:lnTo>
                <a:lnTo>
                  <a:pt x="79782" y="7844"/>
                </a:lnTo>
                <a:close/>
                <a:moveTo>
                  <a:pt x="87549" y="7844"/>
                </a:moveTo>
                <a:lnTo>
                  <a:pt x="87549" y="11605"/>
                </a:lnTo>
                <a:lnTo>
                  <a:pt x="83757" y="11605"/>
                </a:lnTo>
                <a:lnTo>
                  <a:pt x="83757" y="7844"/>
                </a:lnTo>
                <a:close/>
                <a:moveTo>
                  <a:pt x="91524" y="7844"/>
                </a:moveTo>
                <a:lnTo>
                  <a:pt x="91524" y="11605"/>
                </a:lnTo>
                <a:lnTo>
                  <a:pt x="87733" y="11605"/>
                </a:lnTo>
                <a:lnTo>
                  <a:pt x="87733" y="7844"/>
                </a:lnTo>
                <a:close/>
                <a:moveTo>
                  <a:pt x="95499" y="7844"/>
                </a:moveTo>
                <a:lnTo>
                  <a:pt x="95499" y="11605"/>
                </a:lnTo>
                <a:lnTo>
                  <a:pt x="91708" y="11605"/>
                </a:lnTo>
                <a:lnTo>
                  <a:pt x="91708" y="7844"/>
                </a:lnTo>
                <a:close/>
                <a:moveTo>
                  <a:pt x="99474" y="7844"/>
                </a:moveTo>
                <a:lnTo>
                  <a:pt x="99474" y="11605"/>
                </a:lnTo>
                <a:lnTo>
                  <a:pt x="95684" y="11605"/>
                </a:lnTo>
                <a:lnTo>
                  <a:pt x="95684" y="7844"/>
                </a:lnTo>
                <a:close/>
                <a:moveTo>
                  <a:pt x="103449" y="7844"/>
                </a:moveTo>
                <a:lnTo>
                  <a:pt x="103449" y="11605"/>
                </a:lnTo>
                <a:lnTo>
                  <a:pt x="99659" y="11605"/>
                </a:lnTo>
                <a:lnTo>
                  <a:pt x="99659" y="7844"/>
                </a:lnTo>
                <a:close/>
                <a:moveTo>
                  <a:pt x="107424" y="7844"/>
                </a:moveTo>
                <a:lnTo>
                  <a:pt x="107424" y="11605"/>
                </a:lnTo>
                <a:lnTo>
                  <a:pt x="103634" y="11605"/>
                </a:lnTo>
                <a:lnTo>
                  <a:pt x="103634" y="7844"/>
                </a:lnTo>
                <a:close/>
                <a:moveTo>
                  <a:pt x="111400" y="7844"/>
                </a:moveTo>
                <a:lnTo>
                  <a:pt x="111400" y="11605"/>
                </a:lnTo>
                <a:lnTo>
                  <a:pt x="107609" y="11605"/>
                </a:lnTo>
                <a:lnTo>
                  <a:pt x="107609" y="7844"/>
                </a:lnTo>
                <a:close/>
                <a:moveTo>
                  <a:pt x="115376" y="7844"/>
                </a:moveTo>
                <a:lnTo>
                  <a:pt x="115376" y="11605"/>
                </a:lnTo>
                <a:lnTo>
                  <a:pt x="111585" y="11605"/>
                </a:lnTo>
                <a:lnTo>
                  <a:pt x="111585" y="7844"/>
                </a:lnTo>
                <a:close/>
                <a:moveTo>
                  <a:pt x="119351" y="7844"/>
                </a:moveTo>
                <a:lnTo>
                  <a:pt x="119351" y="11605"/>
                </a:lnTo>
                <a:lnTo>
                  <a:pt x="115560" y="11605"/>
                </a:lnTo>
                <a:lnTo>
                  <a:pt x="115560" y="7844"/>
                </a:lnTo>
                <a:close/>
                <a:moveTo>
                  <a:pt x="123326" y="7844"/>
                </a:moveTo>
                <a:lnTo>
                  <a:pt x="123326" y="11605"/>
                </a:lnTo>
                <a:lnTo>
                  <a:pt x="119535" y="11605"/>
                </a:lnTo>
                <a:lnTo>
                  <a:pt x="119535" y="7844"/>
                </a:lnTo>
                <a:close/>
                <a:moveTo>
                  <a:pt x="127301" y="7844"/>
                </a:moveTo>
                <a:lnTo>
                  <a:pt x="127301" y="11605"/>
                </a:lnTo>
                <a:lnTo>
                  <a:pt x="123510" y="11605"/>
                </a:lnTo>
                <a:lnTo>
                  <a:pt x="123510" y="7844"/>
                </a:lnTo>
                <a:close/>
                <a:moveTo>
                  <a:pt x="131277" y="7844"/>
                </a:moveTo>
                <a:lnTo>
                  <a:pt x="131277" y="11605"/>
                </a:lnTo>
                <a:lnTo>
                  <a:pt x="127485" y="11605"/>
                </a:lnTo>
                <a:lnTo>
                  <a:pt x="127485" y="7844"/>
                </a:lnTo>
                <a:close/>
                <a:moveTo>
                  <a:pt x="135252" y="7844"/>
                </a:moveTo>
                <a:lnTo>
                  <a:pt x="135252" y="11605"/>
                </a:lnTo>
                <a:lnTo>
                  <a:pt x="131461" y="11605"/>
                </a:lnTo>
                <a:lnTo>
                  <a:pt x="131461" y="7844"/>
                </a:lnTo>
                <a:close/>
                <a:moveTo>
                  <a:pt x="139227" y="7844"/>
                </a:moveTo>
                <a:lnTo>
                  <a:pt x="139227" y="11605"/>
                </a:lnTo>
                <a:lnTo>
                  <a:pt x="135436" y="11605"/>
                </a:lnTo>
                <a:lnTo>
                  <a:pt x="135436" y="7844"/>
                </a:lnTo>
                <a:close/>
                <a:moveTo>
                  <a:pt x="143202" y="7844"/>
                </a:moveTo>
                <a:lnTo>
                  <a:pt x="143202" y="11605"/>
                </a:lnTo>
                <a:lnTo>
                  <a:pt x="139411" y="11605"/>
                </a:lnTo>
                <a:lnTo>
                  <a:pt x="139411" y="7844"/>
                </a:lnTo>
                <a:close/>
                <a:moveTo>
                  <a:pt x="147177" y="7844"/>
                </a:moveTo>
                <a:lnTo>
                  <a:pt x="147177" y="11605"/>
                </a:lnTo>
                <a:lnTo>
                  <a:pt x="143387" y="11605"/>
                </a:lnTo>
                <a:lnTo>
                  <a:pt x="143387" y="7844"/>
                </a:lnTo>
                <a:close/>
                <a:moveTo>
                  <a:pt x="151224" y="7844"/>
                </a:moveTo>
                <a:lnTo>
                  <a:pt x="151224" y="11605"/>
                </a:lnTo>
                <a:lnTo>
                  <a:pt x="147362" y="11605"/>
                </a:lnTo>
                <a:lnTo>
                  <a:pt x="147362" y="7844"/>
                </a:lnTo>
                <a:close/>
                <a:moveTo>
                  <a:pt x="4068" y="11788"/>
                </a:moveTo>
                <a:lnTo>
                  <a:pt x="4068" y="15547"/>
                </a:lnTo>
                <a:lnTo>
                  <a:pt x="184" y="15547"/>
                </a:lnTo>
                <a:lnTo>
                  <a:pt x="184" y="11788"/>
                </a:lnTo>
                <a:close/>
                <a:moveTo>
                  <a:pt x="8043" y="11788"/>
                </a:moveTo>
                <a:lnTo>
                  <a:pt x="8043" y="15547"/>
                </a:lnTo>
                <a:lnTo>
                  <a:pt x="4252" y="15547"/>
                </a:lnTo>
                <a:lnTo>
                  <a:pt x="4252" y="11788"/>
                </a:lnTo>
                <a:close/>
                <a:moveTo>
                  <a:pt x="12018" y="11788"/>
                </a:moveTo>
                <a:lnTo>
                  <a:pt x="12018" y="15547"/>
                </a:lnTo>
                <a:lnTo>
                  <a:pt x="8227" y="15547"/>
                </a:lnTo>
                <a:lnTo>
                  <a:pt x="8227" y="11788"/>
                </a:lnTo>
                <a:close/>
                <a:moveTo>
                  <a:pt x="15993" y="11788"/>
                </a:moveTo>
                <a:lnTo>
                  <a:pt x="15993" y="15547"/>
                </a:lnTo>
                <a:lnTo>
                  <a:pt x="12202" y="15547"/>
                </a:lnTo>
                <a:lnTo>
                  <a:pt x="12202" y="11788"/>
                </a:lnTo>
                <a:close/>
                <a:moveTo>
                  <a:pt x="19968" y="11788"/>
                </a:moveTo>
                <a:lnTo>
                  <a:pt x="19968" y="15547"/>
                </a:lnTo>
                <a:lnTo>
                  <a:pt x="16177" y="15547"/>
                </a:lnTo>
                <a:lnTo>
                  <a:pt x="16177" y="11788"/>
                </a:lnTo>
                <a:close/>
                <a:moveTo>
                  <a:pt x="23944" y="11788"/>
                </a:moveTo>
                <a:lnTo>
                  <a:pt x="23944" y="15547"/>
                </a:lnTo>
                <a:lnTo>
                  <a:pt x="20153" y="15547"/>
                </a:lnTo>
                <a:lnTo>
                  <a:pt x="20153" y="11788"/>
                </a:lnTo>
                <a:close/>
                <a:moveTo>
                  <a:pt x="27919" y="11788"/>
                </a:moveTo>
                <a:lnTo>
                  <a:pt x="27919" y="15547"/>
                </a:lnTo>
                <a:lnTo>
                  <a:pt x="24129" y="15547"/>
                </a:lnTo>
                <a:lnTo>
                  <a:pt x="24129" y="11788"/>
                </a:lnTo>
                <a:close/>
                <a:moveTo>
                  <a:pt x="31895" y="11788"/>
                </a:moveTo>
                <a:lnTo>
                  <a:pt x="31895" y="15547"/>
                </a:lnTo>
                <a:lnTo>
                  <a:pt x="28104" y="15547"/>
                </a:lnTo>
                <a:lnTo>
                  <a:pt x="28104" y="11788"/>
                </a:lnTo>
                <a:close/>
                <a:moveTo>
                  <a:pt x="35870" y="11788"/>
                </a:moveTo>
                <a:lnTo>
                  <a:pt x="35870" y="15547"/>
                </a:lnTo>
                <a:lnTo>
                  <a:pt x="32079" y="15547"/>
                </a:lnTo>
                <a:lnTo>
                  <a:pt x="32079" y="11788"/>
                </a:lnTo>
                <a:close/>
                <a:moveTo>
                  <a:pt x="39845" y="11788"/>
                </a:moveTo>
                <a:lnTo>
                  <a:pt x="39845" y="15547"/>
                </a:lnTo>
                <a:lnTo>
                  <a:pt x="36054" y="15547"/>
                </a:lnTo>
                <a:lnTo>
                  <a:pt x="36054" y="11788"/>
                </a:lnTo>
                <a:close/>
                <a:moveTo>
                  <a:pt x="43821" y="11788"/>
                </a:moveTo>
                <a:lnTo>
                  <a:pt x="43821" y="15547"/>
                </a:lnTo>
                <a:lnTo>
                  <a:pt x="40029" y="15547"/>
                </a:lnTo>
                <a:lnTo>
                  <a:pt x="40029" y="11788"/>
                </a:lnTo>
                <a:close/>
                <a:moveTo>
                  <a:pt x="47796" y="11788"/>
                </a:moveTo>
                <a:lnTo>
                  <a:pt x="47796" y="15547"/>
                </a:lnTo>
                <a:lnTo>
                  <a:pt x="44005" y="15547"/>
                </a:lnTo>
                <a:lnTo>
                  <a:pt x="44005" y="11788"/>
                </a:lnTo>
                <a:close/>
                <a:moveTo>
                  <a:pt x="51771" y="11788"/>
                </a:moveTo>
                <a:lnTo>
                  <a:pt x="51771" y="15547"/>
                </a:lnTo>
                <a:lnTo>
                  <a:pt x="47980" y="15547"/>
                </a:lnTo>
                <a:lnTo>
                  <a:pt x="47980" y="11788"/>
                </a:lnTo>
                <a:close/>
                <a:moveTo>
                  <a:pt x="55746" y="11788"/>
                </a:moveTo>
                <a:lnTo>
                  <a:pt x="55746" y="15547"/>
                </a:lnTo>
                <a:lnTo>
                  <a:pt x="51956" y="15547"/>
                </a:lnTo>
                <a:lnTo>
                  <a:pt x="51956" y="11788"/>
                </a:lnTo>
                <a:close/>
                <a:moveTo>
                  <a:pt x="59721" y="11788"/>
                </a:moveTo>
                <a:lnTo>
                  <a:pt x="59721" y="15547"/>
                </a:lnTo>
                <a:lnTo>
                  <a:pt x="55931" y="15547"/>
                </a:lnTo>
                <a:lnTo>
                  <a:pt x="55931" y="11788"/>
                </a:lnTo>
                <a:close/>
                <a:moveTo>
                  <a:pt x="63696" y="11788"/>
                </a:moveTo>
                <a:lnTo>
                  <a:pt x="63696" y="15547"/>
                </a:lnTo>
                <a:lnTo>
                  <a:pt x="59906" y="15547"/>
                </a:lnTo>
                <a:lnTo>
                  <a:pt x="59906" y="11788"/>
                </a:lnTo>
                <a:close/>
                <a:moveTo>
                  <a:pt x="67672" y="11788"/>
                </a:moveTo>
                <a:lnTo>
                  <a:pt x="67672" y="15547"/>
                </a:lnTo>
                <a:lnTo>
                  <a:pt x="63881" y="15547"/>
                </a:lnTo>
                <a:lnTo>
                  <a:pt x="63881" y="11788"/>
                </a:lnTo>
                <a:close/>
                <a:moveTo>
                  <a:pt x="71648" y="11788"/>
                </a:moveTo>
                <a:lnTo>
                  <a:pt x="71648" y="15547"/>
                </a:lnTo>
                <a:lnTo>
                  <a:pt x="67857" y="15547"/>
                </a:lnTo>
                <a:lnTo>
                  <a:pt x="67857" y="11788"/>
                </a:lnTo>
                <a:close/>
                <a:moveTo>
                  <a:pt x="75623" y="11788"/>
                </a:moveTo>
                <a:lnTo>
                  <a:pt x="75623" y="15547"/>
                </a:lnTo>
                <a:lnTo>
                  <a:pt x="71832" y="15547"/>
                </a:lnTo>
                <a:lnTo>
                  <a:pt x="71832" y="11788"/>
                </a:lnTo>
                <a:close/>
                <a:moveTo>
                  <a:pt x="79598" y="11788"/>
                </a:moveTo>
                <a:lnTo>
                  <a:pt x="79598" y="15547"/>
                </a:lnTo>
                <a:lnTo>
                  <a:pt x="75807" y="15547"/>
                </a:lnTo>
                <a:lnTo>
                  <a:pt x="75807" y="11788"/>
                </a:lnTo>
                <a:close/>
                <a:moveTo>
                  <a:pt x="83573" y="11788"/>
                </a:moveTo>
                <a:lnTo>
                  <a:pt x="83573" y="15547"/>
                </a:lnTo>
                <a:lnTo>
                  <a:pt x="79782" y="15547"/>
                </a:lnTo>
                <a:lnTo>
                  <a:pt x="79782" y="11788"/>
                </a:lnTo>
                <a:close/>
                <a:moveTo>
                  <a:pt x="87549" y="11788"/>
                </a:moveTo>
                <a:lnTo>
                  <a:pt x="87549" y="15547"/>
                </a:lnTo>
                <a:lnTo>
                  <a:pt x="83757" y="15547"/>
                </a:lnTo>
                <a:lnTo>
                  <a:pt x="83757" y="11788"/>
                </a:lnTo>
                <a:close/>
                <a:moveTo>
                  <a:pt x="91524" y="11788"/>
                </a:moveTo>
                <a:lnTo>
                  <a:pt x="91524" y="15547"/>
                </a:lnTo>
                <a:lnTo>
                  <a:pt x="87733" y="15547"/>
                </a:lnTo>
                <a:lnTo>
                  <a:pt x="87733" y="11788"/>
                </a:lnTo>
                <a:close/>
                <a:moveTo>
                  <a:pt x="95499" y="11788"/>
                </a:moveTo>
                <a:lnTo>
                  <a:pt x="95499" y="15547"/>
                </a:lnTo>
                <a:lnTo>
                  <a:pt x="91708" y="15547"/>
                </a:lnTo>
                <a:lnTo>
                  <a:pt x="91708" y="11788"/>
                </a:lnTo>
                <a:close/>
                <a:moveTo>
                  <a:pt x="99474" y="11788"/>
                </a:moveTo>
                <a:lnTo>
                  <a:pt x="99474" y="15547"/>
                </a:lnTo>
                <a:lnTo>
                  <a:pt x="95684" y="15547"/>
                </a:lnTo>
                <a:lnTo>
                  <a:pt x="95684" y="11788"/>
                </a:lnTo>
                <a:close/>
                <a:moveTo>
                  <a:pt x="103449" y="11788"/>
                </a:moveTo>
                <a:lnTo>
                  <a:pt x="103449" y="15547"/>
                </a:lnTo>
                <a:lnTo>
                  <a:pt x="99659" y="15547"/>
                </a:lnTo>
                <a:lnTo>
                  <a:pt x="99659" y="11788"/>
                </a:lnTo>
                <a:close/>
                <a:moveTo>
                  <a:pt x="107424" y="11788"/>
                </a:moveTo>
                <a:lnTo>
                  <a:pt x="107424" y="15547"/>
                </a:lnTo>
                <a:lnTo>
                  <a:pt x="103634" y="15547"/>
                </a:lnTo>
                <a:lnTo>
                  <a:pt x="103634" y="11788"/>
                </a:lnTo>
                <a:close/>
                <a:moveTo>
                  <a:pt x="111400" y="11788"/>
                </a:moveTo>
                <a:lnTo>
                  <a:pt x="111400" y="15547"/>
                </a:lnTo>
                <a:lnTo>
                  <a:pt x="107609" y="15547"/>
                </a:lnTo>
                <a:lnTo>
                  <a:pt x="107609" y="11788"/>
                </a:lnTo>
                <a:close/>
                <a:moveTo>
                  <a:pt x="115376" y="11788"/>
                </a:moveTo>
                <a:lnTo>
                  <a:pt x="115376" y="15547"/>
                </a:lnTo>
                <a:lnTo>
                  <a:pt x="111585" y="15547"/>
                </a:lnTo>
                <a:lnTo>
                  <a:pt x="111585" y="11788"/>
                </a:lnTo>
                <a:close/>
                <a:moveTo>
                  <a:pt x="119351" y="11788"/>
                </a:moveTo>
                <a:lnTo>
                  <a:pt x="119351" y="15547"/>
                </a:lnTo>
                <a:lnTo>
                  <a:pt x="115560" y="15547"/>
                </a:lnTo>
                <a:lnTo>
                  <a:pt x="115560" y="11788"/>
                </a:lnTo>
                <a:close/>
                <a:moveTo>
                  <a:pt x="123326" y="11788"/>
                </a:moveTo>
                <a:lnTo>
                  <a:pt x="123326" y="15547"/>
                </a:lnTo>
                <a:lnTo>
                  <a:pt x="119535" y="15547"/>
                </a:lnTo>
                <a:lnTo>
                  <a:pt x="119535" y="11788"/>
                </a:lnTo>
                <a:close/>
                <a:moveTo>
                  <a:pt x="127301" y="11788"/>
                </a:moveTo>
                <a:lnTo>
                  <a:pt x="127301" y="15547"/>
                </a:lnTo>
                <a:lnTo>
                  <a:pt x="123510" y="15547"/>
                </a:lnTo>
                <a:lnTo>
                  <a:pt x="123510" y="11788"/>
                </a:lnTo>
                <a:close/>
                <a:moveTo>
                  <a:pt x="131277" y="11788"/>
                </a:moveTo>
                <a:lnTo>
                  <a:pt x="131277" y="15547"/>
                </a:lnTo>
                <a:lnTo>
                  <a:pt x="127485" y="15547"/>
                </a:lnTo>
                <a:lnTo>
                  <a:pt x="127485" y="11788"/>
                </a:lnTo>
                <a:close/>
                <a:moveTo>
                  <a:pt x="135252" y="11788"/>
                </a:moveTo>
                <a:lnTo>
                  <a:pt x="135252" y="15547"/>
                </a:lnTo>
                <a:lnTo>
                  <a:pt x="131461" y="15547"/>
                </a:lnTo>
                <a:lnTo>
                  <a:pt x="131461" y="11788"/>
                </a:lnTo>
                <a:close/>
                <a:moveTo>
                  <a:pt x="139227" y="11788"/>
                </a:moveTo>
                <a:lnTo>
                  <a:pt x="139227" y="15547"/>
                </a:lnTo>
                <a:lnTo>
                  <a:pt x="135436" y="15547"/>
                </a:lnTo>
                <a:lnTo>
                  <a:pt x="135436" y="11788"/>
                </a:lnTo>
                <a:close/>
                <a:moveTo>
                  <a:pt x="143202" y="11788"/>
                </a:moveTo>
                <a:lnTo>
                  <a:pt x="143202" y="15547"/>
                </a:lnTo>
                <a:lnTo>
                  <a:pt x="139411" y="15547"/>
                </a:lnTo>
                <a:lnTo>
                  <a:pt x="139411" y="11788"/>
                </a:lnTo>
                <a:close/>
                <a:moveTo>
                  <a:pt x="147177" y="11788"/>
                </a:moveTo>
                <a:lnTo>
                  <a:pt x="147177" y="15547"/>
                </a:lnTo>
                <a:lnTo>
                  <a:pt x="143387" y="15547"/>
                </a:lnTo>
                <a:lnTo>
                  <a:pt x="143387" y="11788"/>
                </a:lnTo>
                <a:close/>
                <a:moveTo>
                  <a:pt x="151224" y="11788"/>
                </a:moveTo>
                <a:lnTo>
                  <a:pt x="151224" y="15547"/>
                </a:lnTo>
                <a:lnTo>
                  <a:pt x="147362" y="15547"/>
                </a:lnTo>
                <a:lnTo>
                  <a:pt x="147362" y="11788"/>
                </a:lnTo>
                <a:close/>
                <a:moveTo>
                  <a:pt x="4068" y="15730"/>
                </a:moveTo>
                <a:lnTo>
                  <a:pt x="4068" y="19490"/>
                </a:lnTo>
                <a:lnTo>
                  <a:pt x="184" y="19490"/>
                </a:lnTo>
                <a:lnTo>
                  <a:pt x="184" y="15730"/>
                </a:lnTo>
                <a:close/>
                <a:moveTo>
                  <a:pt x="8043" y="15730"/>
                </a:moveTo>
                <a:lnTo>
                  <a:pt x="8043" y="19490"/>
                </a:lnTo>
                <a:lnTo>
                  <a:pt x="4252" y="19490"/>
                </a:lnTo>
                <a:lnTo>
                  <a:pt x="4252" y="15730"/>
                </a:lnTo>
                <a:close/>
                <a:moveTo>
                  <a:pt x="12018" y="15730"/>
                </a:moveTo>
                <a:lnTo>
                  <a:pt x="12018" y="19490"/>
                </a:lnTo>
                <a:lnTo>
                  <a:pt x="8227" y="19490"/>
                </a:lnTo>
                <a:lnTo>
                  <a:pt x="8227" y="15730"/>
                </a:lnTo>
                <a:close/>
                <a:moveTo>
                  <a:pt x="15993" y="15730"/>
                </a:moveTo>
                <a:lnTo>
                  <a:pt x="15993" y="19490"/>
                </a:lnTo>
                <a:lnTo>
                  <a:pt x="12202" y="19490"/>
                </a:lnTo>
                <a:lnTo>
                  <a:pt x="12202" y="15730"/>
                </a:lnTo>
                <a:close/>
                <a:moveTo>
                  <a:pt x="19968" y="15730"/>
                </a:moveTo>
                <a:lnTo>
                  <a:pt x="19968" y="19490"/>
                </a:lnTo>
                <a:lnTo>
                  <a:pt x="16177" y="19490"/>
                </a:lnTo>
                <a:lnTo>
                  <a:pt x="16177" y="15730"/>
                </a:lnTo>
                <a:close/>
                <a:moveTo>
                  <a:pt x="23944" y="15730"/>
                </a:moveTo>
                <a:lnTo>
                  <a:pt x="23944" y="19490"/>
                </a:lnTo>
                <a:lnTo>
                  <a:pt x="20153" y="19490"/>
                </a:lnTo>
                <a:lnTo>
                  <a:pt x="20153" y="15730"/>
                </a:lnTo>
                <a:close/>
                <a:moveTo>
                  <a:pt x="27919" y="15730"/>
                </a:moveTo>
                <a:lnTo>
                  <a:pt x="27919" y="19490"/>
                </a:lnTo>
                <a:lnTo>
                  <a:pt x="24129" y="19490"/>
                </a:lnTo>
                <a:lnTo>
                  <a:pt x="24129" y="15730"/>
                </a:lnTo>
                <a:close/>
                <a:moveTo>
                  <a:pt x="31895" y="15730"/>
                </a:moveTo>
                <a:lnTo>
                  <a:pt x="31895" y="19490"/>
                </a:lnTo>
                <a:lnTo>
                  <a:pt x="28104" y="19490"/>
                </a:lnTo>
                <a:lnTo>
                  <a:pt x="28104" y="15730"/>
                </a:lnTo>
                <a:close/>
                <a:moveTo>
                  <a:pt x="35870" y="15730"/>
                </a:moveTo>
                <a:lnTo>
                  <a:pt x="35870" y="19490"/>
                </a:lnTo>
                <a:lnTo>
                  <a:pt x="32079" y="19490"/>
                </a:lnTo>
                <a:lnTo>
                  <a:pt x="32079" y="15730"/>
                </a:lnTo>
                <a:close/>
                <a:moveTo>
                  <a:pt x="39845" y="15730"/>
                </a:moveTo>
                <a:lnTo>
                  <a:pt x="39845" y="19490"/>
                </a:lnTo>
                <a:lnTo>
                  <a:pt x="36054" y="19490"/>
                </a:lnTo>
                <a:lnTo>
                  <a:pt x="36054" y="15730"/>
                </a:lnTo>
                <a:close/>
                <a:moveTo>
                  <a:pt x="43821" y="15730"/>
                </a:moveTo>
                <a:lnTo>
                  <a:pt x="43821" y="19490"/>
                </a:lnTo>
                <a:lnTo>
                  <a:pt x="40029" y="19490"/>
                </a:lnTo>
                <a:lnTo>
                  <a:pt x="40029" y="15730"/>
                </a:lnTo>
                <a:close/>
                <a:moveTo>
                  <a:pt x="47796" y="15730"/>
                </a:moveTo>
                <a:lnTo>
                  <a:pt x="47796" y="19490"/>
                </a:lnTo>
                <a:lnTo>
                  <a:pt x="44005" y="19490"/>
                </a:lnTo>
                <a:lnTo>
                  <a:pt x="44005" y="15730"/>
                </a:lnTo>
                <a:close/>
                <a:moveTo>
                  <a:pt x="51771" y="15730"/>
                </a:moveTo>
                <a:lnTo>
                  <a:pt x="51771" y="19490"/>
                </a:lnTo>
                <a:lnTo>
                  <a:pt x="47980" y="19490"/>
                </a:lnTo>
                <a:lnTo>
                  <a:pt x="47980" y="15730"/>
                </a:lnTo>
                <a:close/>
                <a:moveTo>
                  <a:pt x="55746" y="15730"/>
                </a:moveTo>
                <a:lnTo>
                  <a:pt x="55746" y="19490"/>
                </a:lnTo>
                <a:lnTo>
                  <a:pt x="51956" y="19490"/>
                </a:lnTo>
                <a:lnTo>
                  <a:pt x="51956" y="15730"/>
                </a:lnTo>
                <a:close/>
                <a:moveTo>
                  <a:pt x="59721" y="15730"/>
                </a:moveTo>
                <a:lnTo>
                  <a:pt x="59721" y="19490"/>
                </a:lnTo>
                <a:lnTo>
                  <a:pt x="55931" y="19490"/>
                </a:lnTo>
                <a:lnTo>
                  <a:pt x="55931" y="15730"/>
                </a:lnTo>
                <a:close/>
                <a:moveTo>
                  <a:pt x="63696" y="15730"/>
                </a:moveTo>
                <a:lnTo>
                  <a:pt x="63696" y="19490"/>
                </a:lnTo>
                <a:lnTo>
                  <a:pt x="59906" y="19490"/>
                </a:lnTo>
                <a:lnTo>
                  <a:pt x="59906" y="15730"/>
                </a:lnTo>
                <a:close/>
                <a:moveTo>
                  <a:pt x="67672" y="15730"/>
                </a:moveTo>
                <a:lnTo>
                  <a:pt x="67672" y="19490"/>
                </a:lnTo>
                <a:lnTo>
                  <a:pt x="63881" y="19490"/>
                </a:lnTo>
                <a:lnTo>
                  <a:pt x="63881" y="15730"/>
                </a:lnTo>
                <a:close/>
                <a:moveTo>
                  <a:pt x="71648" y="15730"/>
                </a:moveTo>
                <a:lnTo>
                  <a:pt x="71648" y="19490"/>
                </a:lnTo>
                <a:lnTo>
                  <a:pt x="67857" y="19490"/>
                </a:lnTo>
                <a:lnTo>
                  <a:pt x="67857" y="15730"/>
                </a:lnTo>
                <a:close/>
                <a:moveTo>
                  <a:pt x="75623" y="15730"/>
                </a:moveTo>
                <a:lnTo>
                  <a:pt x="75623" y="19490"/>
                </a:lnTo>
                <a:lnTo>
                  <a:pt x="71832" y="19490"/>
                </a:lnTo>
                <a:lnTo>
                  <a:pt x="71832" y="15730"/>
                </a:lnTo>
                <a:close/>
                <a:moveTo>
                  <a:pt x="79598" y="15730"/>
                </a:moveTo>
                <a:lnTo>
                  <a:pt x="79598" y="19490"/>
                </a:lnTo>
                <a:lnTo>
                  <a:pt x="75807" y="19490"/>
                </a:lnTo>
                <a:lnTo>
                  <a:pt x="75807" y="15730"/>
                </a:lnTo>
                <a:close/>
                <a:moveTo>
                  <a:pt x="83573" y="15730"/>
                </a:moveTo>
                <a:lnTo>
                  <a:pt x="83573" y="19490"/>
                </a:lnTo>
                <a:lnTo>
                  <a:pt x="79782" y="19490"/>
                </a:lnTo>
                <a:lnTo>
                  <a:pt x="79782" y="15730"/>
                </a:lnTo>
                <a:close/>
                <a:moveTo>
                  <a:pt x="87549" y="15730"/>
                </a:moveTo>
                <a:lnTo>
                  <a:pt x="87549" y="19490"/>
                </a:lnTo>
                <a:lnTo>
                  <a:pt x="83757" y="19490"/>
                </a:lnTo>
                <a:lnTo>
                  <a:pt x="83757" y="15730"/>
                </a:lnTo>
                <a:close/>
                <a:moveTo>
                  <a:pt x="91524" y="15730"/>
                </a:moveTo>
                <a:lnTo>
                  <a:pt x="91524" y="19490"/>
                </a:lnTo>
                <a:lnTo>
                  <a:pt x="87733" y="19490"/>
                </a:lnTo>
                <a:lnTo>
                  <a:pt x="87733" y="15730"/>
                </a:lnTo>
                <a:close/>
                <a:moveTo>
                  <a:pt x="95499" y="15730"/>
                </a:moveTo>
                <a:lnTo>
                  <a:pt x="95499" y="19490"/>
                </a:lnTo>
                <a:lnTo>
                  <a:pt x="91708" y="19490"/>
                </a:lnTo>
                <a:lnTo>
                  <a:pt x="91708" y="15730"/>
                </a:lnTo>
                <a:close/>
                <a:moveTo>
                  <a:pt x="99474" y="15730"/>
                </a:moveTo>
                <a:lnTo>
                  <a:pt x="99474" y="19490"/>
                </a:lnTo>
                <a:lnTo>
                  <a:pt x="95684" y="19490"/>
                </a:lnTo>
                <a:lnTo>
                  <a:pt x="95684" y="15730"/>
                </a:lnTo>
                <a:close/>
                <a:moveTo>
                  <a:pt x="103449" y="15730"/>
                </a:moveTo>
                <a:lnTo>
                  <a:pt x="103449" y="19490"/>
                </a:lnTo>
                <a:lnTo>
                  <a:pt x="99659" y="19490"/>
                </a:lnTo>
                <a:lnTo>
                  <a:pt x="99659" y="15730"/>
                </a:lnTo>
                <a:close/>
                <a:moveTo>
                  <a:pt x="107424" y="15730"/>
                </a:moveTo>
                <a:lnTo>
                  <a:pt x="107424" y="19490"/>
                </a:lnTo>
                <a:lnTo>
                  <a:pt x="103634" y="19490"/>
                </a:lnTo>
                <a:lnTo>
                  <a:pt x="103634" y="15730"/>
                </a:lnTo>
                <a:close/>
                <a:moveTo>
                  <a:pt x="111400" y="15730"/>
                </a:moveTo>
                <a:lnTo>
                  <a:pt x="111400" y="19490"/>
                </a:lnTo>
                <a:lnTo>
                  <a:pt x="107609" y="19490"/>
                </a:lnTo>
                <a:lnTo>
                  <a:pt x="107609" y="15730"/>
                </a:lnTo>
                <a:close/>
                <a:moveTo>
                  <a:pt x="115376" y="15730"/>
                </a:moveTo>
                <a:lnTo>
                  <a:pt x="115376" y="19490"/>
                </a:lnTo>
                <a:lnTo>
                  <a:pt x="111585" y="19490"/>
                </a:lnTo>
                <a:lnTo>
                  <a:pt x="111585" y="15730"/>
                </a:lnTo>
                <a:close/>
                <a:moveTo>
                  <a:pt x="119351" y="15730"/>
                </a:moveTo>
                <a:lnTo>
                  <a:pt x="119351" y="19490"/>
                </a:lnTo>
                <a:lnTo>
                  <a:pt x="115560" y="19490"/>
                </a:lnTo>
                <a:lnTo>
                  <a:pt x="115560" y="15730"/>
                </a:lnTo>
                <a:close/>
                <a:moveTo>
                  <a:pt x="123326" y="15730"/>
                </a:moveTo>
                <a:lnTo>
                  <a:pt x="123326" y="19490"/>
                </a:lnTo>
                <a:lnTo>
                  <a:pt x="119535" y="19490"/>
                </a:lnTo>
                <a:lnTo>
                  <a:pt x="119535" y="15730"/>
                </a:lnTo>
                <a:close/>
                <a:moveTo>
                  <a:pt x="127301" y="15730"/>
                </a:moveTo>
                <a:lnTo>
                  <a:pt x="127301" y="19490"/>
                </a:lnTo>
                <a:lnTo>
                  <a:pt x="123510" y="19490"/>
                </a:lnTo>
                <a:lnTo>
                  <a:pt x="123510" y="15730"/>
                </a:lnTo>
                <a:close/>
                <a:moveTo>
                  <a:pt x="131277" y="15730"/>
                </a:moveTo>
                <a:lnTo>
                  <a:pt x="131277" y="19490"/>
                </a:lnTo>
                <a:lnTo>
                  <a:pt x="127485" y="19490"/>
                </a:lnTo>
                <a:lnTo>
                  <a:pt x="127485" y="15730"/>
                </a:lnTo>
                <a:close/>
                <a:moveTo>
                  <a:pt x="135252" y="15730"/>
                </a:moveTo>
                <a:lnTo>
                  <a:pt x="135252" y="19490"/>
                </a:lnTo>
                <a:lnTo>
                  <a:pt x="131461" y="19490"/>
                </a:lnTo>
                <a:lnTo>
                  <a:pt x="131461" y="15730"/>
                </a:lnTo>
                <a:close/>
                <a:moveTo>
                  <a:pt x="139227" y="15730"/>
                </a:moveTo>
                <a:lnTo>
                  <a:pt x="139227" y="19490"/>
                </a:lnTo>
                <a:lnTo>
                  <a:pt x="135436" y="19490"/>
                </a:lnTo>
                <a:lnTo>
                  <a:pt x="135436" y="15730"/>
                </a:lnTo>
                <a:close/>
                <a:moveTo>
                  <a:pt x="143202" y="15730"/>
                </a:moveTo>
                <a:lnTo>
                  <a:pt x="143202" y="19490"/>
                </a:lnTo>
                <a:lnTo>
                  <a:pt x="139411" y="19490"/>
                </a:lnTo>
                <a:lnTo>
                  <a:pt x="139411" y="15730"/>
                </a:lnTo>
                <a:close/>
                <a:moveTo>
                  <a:pt x="147177" y="15730"/>
                </a:moveTo>
                <a:lnTo>
                  <a:pt x="147177" y="19490"/>
                </a:lnTo>
                <a:lnTo>
                  <a:pt x="143387" y="19490"/>
                </a:lnTo>
                <a:lnTo>
                  <a:pt x="143387" y="15730"/>
                </a:lnTo>
                <a:close/>
                <a:moveTo>
                  <a:pt x="151224" y="15730"/>
                </a:moveTo>
                <a:lnTo>
                  <a:pt x="151224" y="19490"/>
                </a:lnTo>
                <a:lnTo>
                  <a:pt x="147362" y="19490"/>
                </a:lnTo>
                <a:lnTo>
                  <a:pt x="147362" y="15730"/>
                </a:lnTo>
                <a:close/>
                <a:moveTo>
                  <a:pt x="4068" y="19673"/>
                </a:moveTo>
                <a:lnTo>
                  <a:pt x="4068" y="23432"/>
                </a:lnTo>
                <a:lnTo>
                  <a:pt x="184" y="23432"/>
                </a:lnTo>
                <a:lnTo>
                  <a:pt x="184" y="19673"/>
                </a:lnTo>
                <a:close/>
                <a:moveTo>
                  <a:pt x="8043" y="19673"/>
                </a:moveTo>
                <a:lnTo>
                  <a:pt x="8043" y="23432"/>
                </a:lnTo>
                <a:lnTo>
                  <a:pt x="4252" y="23432"/>
                </a:lnTo>
                <a:lnTo>
                  <a:pt x="4252" y="19673"/>
                </a:lnTo>
                <a:close/>
                <a:moveTo>
                  <a:pt x="12018" y="19673"/>
                </a:moveTo>
                <a:lnTo>
                  <a:pt x="12018" y="23432"/>
                </a:lnTo>
                <a:lnTo>
                  <a:pt x="8227" y="23432"/>
                </a:lnTo>
                <a:lnTo>
                  <a:pt x="8227" y="19673"/>
                </a:lnTo>
                <a:close/>
                <a:moveTo>
                  <a:pt x="15993" y="19673"/>
                </a:moveTo>
                <a:lnTo>
                  <a:pt x="15993" y="23432"/>
                </a:lnTo>
                <a:lnTo>
                  <a:pt x="12202" y="23432"/>
                </a:lnTo>
                <a:lnTo>
                  <a:pt x="12202" y="19673"/>
                </a:lnTo>
                <a:close/>
                <a:moveTo>
                  <a:pt x="19968" y="19673"/>
                </a:moveTo>
                <a:lnTo>
                  <a:pt x="19968" y="23432"/>
                </a:lnTo>
                <a:lnTo>
                  <a:pt x="16177" y="23432"/>
                </a:lnTo>
                <a:lnTo>
                  <a:pt x="16177" y="19673"/>
                </a:lnTo>
                <a:close/>
                <a:moveTo>
                  <a:pt x="23944" y="19673"/>
                </a:moveTo>
                <a:lnTo>
                  <a:pt x="23944" y="23432"/>
                </a:lnTo>
                <a:lnTo>
                  <a:pt x="20153" y="23432"/>
                </a:lnTo>
                <a:lnTo>
                  <a:pt x="20153" y="19673"/>
                </a:lnTo>
                <a:close/>
                <a:moveTo>
                  <a:pt x="27919" y="19673"/>
                </a:moveTo>
                <a:lnTo>
                  <a:pt x="27919" y="23432"/>
                </a:lnTo>
                <a:lnTo>
                  <a:pt x="24129" y="23432"/>
                </a:lnTo>
                <a:lnTo>
                  <a:pt x="24129" y="19673"/>
                </a:lnTo>
                <a:close/>
                <a:moveTo>
                  <a:pt x="31895" y="19673"/>
                </a:moveTo>
                <a:lnTo>
                  <a:pt x="31895" y="23432"/>
                </a:lnTo>
                <a:lnTo>
                  <a:pt x="28104" y="23432"/>
                </a:lnTo>
                <a:lnTo>
                  <a:pt x="28104" y="19673"/>
                </a:lnTo>
                <a:close/>
                <a:moveTo>
                  <a:pt x="35870" y="19673"/>
                </a:moveTo>
                <a:lnTo>
                  <a:pt x="35870" y="23432"/>
                </a:lnTo>
                <a:lnTo>
                  <a:pt x="32079" y="23432"/>
                </a:lnTo>
                <a:lnTo>
                  <a:pt x="32079" y="19673"/>
                </a:lnTo>
                <a:close/>
                <a:moveTo>
                  <a:pt x="39845" y="19673"/>
                </a:moveTo>
                <a:lnTo>
                  <a:pt x="39845" y="23432"/>
                </a:lnTo>
                <a:lnTo>
                  <a:pt x="36054" y="23432"/>
                </a:lnTo>
                <a:lnTo>
                  <a:pt x="36054" y="19673"/>
                </a:lnTo>
                <a:close/>
                <a:moveTo>
                  <a:pt x="43821" y="19673"/>
                </a:moveTo>
                <a:lnTo>
                  <a:pt x="43821" y="23432"/>
                </a:lnTo>
                <a:lnTo>
                  <a:pt x="40029" y="23432"/>
                </a:lnTo>
                <a:lnTo>
                  <a:pt x="40029" y="19673"/>
                </a:lnTo>
                <a:close/>
                <a:moveTo>
                  <a:pt x="47796" y="19673"/>
                </a:moveTo>
                <a:lnTo>
                  <a:pt x="47796" y="23432"/>
                </a:lnTo>
                <a:lnTo>
                  <a:pt x="44005" y="23432"/>
                </a:lnTo>
                <a:lnTo>
                  <a:pt x="44005" y="19673"/>
                </a:lnTo>
                <a:close/>
                <a:moveTo>
                  <a:pt x="51771" y="19673"/>
                </a:moveTo>
                <a:lnTo>
                  <a:pt x="51771" y="23432"/>
                </a:lnTo>
                <a:lnTo>
                  <a:pt x="47980" y="23432"/>
                </a:lnTo>
                <a:lnTo>
                  <a:pt x="47980" y="19673"/>
                </a:lnTo>
                <a:close/>
                <a:moveTo>
                  <a:pt x="55746" y="19673"/>
                </a:moveTo>
                <a:lnTo>
                  <a:pt x="55746" y="23432"/>
                </a:lnTo>
                <a:lnTo>
                  <a:pt x="51956" y="23432"/>
                </a:lnTo>
                <a:lnTo>
                  <a:pt x="51956" y="19673"/>
                </a:lnTo>
                <a:close/>
                <a:moveTo>
                  <a:pt x="59721" y="19673"/>
                </a:moveTo>
                <a:lnTo>
                  <a:pt x="59721" y="23432"/>
                </a:lnTo>
                <a:lnTo>
                  <a:pt x="55931" y="23432"/>
                </a:lnTo>
                <a:lnTo>
                  <a:pt x="55931" y="19673"/>
                </a:lnTo>
                <a:close/>
                <a:moveTo>
                  <a:pt x="63696" y="19673"/>
                </a:moveTo>
                <a:lnTo>
                  <a:pt x="63696" y="23432"/>
                </a:lnTo>
                <a:lnTo>
                  <a:pt x="59906" y="23432"/>
                </a:lnTo>
                <a:lnTo>
                  <a:pt x="59906" y="19673"/>
                </a:lnTo>
                <a:close/>
                <a:moveTo>
                  <a:pt x="67672" y="19673"/>
                </a:moveTo>
                <a:lnTo>
                  <a:pt x="67672" y="23432"/>
                </a:lnTo>
                <a:lnTo>
                  <a:pt x="63881" y="23432"/>
                </a:lnTo>
                <a:lnTo>
                  <a:pt x="63881" y="19673"/>
                </a:lnTo>
                <a:close/>
                <a:moveTo>
                  <a:pt x="71648" y="19673"/>
                </a:moveTo>
                <a:lnTo>
                  <a:pt x="71648" y="23432"/>
                </a:lnTo>
                <a:lnTo>
                  <a:pt x="67857" y="23432"/>
                </a:lnTo>
                <a:lnTo>
                  <a:pt x="67857" y="19673"/>
                </a:lnTo>
                <a:close/>
                <a:moveTo>
                  <a:pt x="75623" y="19673"/>
                </a:moveTo>
                <a:lnTo>
                  <a:pt x="75623" y="23432"/>
                </a:lnTo>
                <a:lnTo>
                  <a:pt x="71832" y="23432"/>
                </a:lnTo>
                <a:lnTo>
                  <a:pt x="71832" y="19673"/>
                </a:lnTo>
                <a:close/>
                <a:moveTo>
                  <a:pt x="79598" y="19673"/>
                </a:moveTo>
                <a:lnTo>
                  <a:pt x="79598" y="23432"/>
                </a:lnTo>
                <a:lnTo>
                  <a:pt x="75807" y="23432"/>
                </a:lnTo>
                <a:lnTo>
                  <a:pt x="75807" y="19673"/>
                </a:lnTo>
                <a:close/>
                <a:moveTo>
                  <a:pt x="83573" y="19673"/>
                </a:moveTo>
                <a:lnTo>
                  <a:pt x="83573" y="23432"/>
                </a:lnTo>
                <a:lnTo>
                  <a:pt x="79782" y="23432"/>
                </a:lnTo>
                <a:lnTo>
                  <a:pt x="79782" y="19673"/>
                </a:lnTo>
                <a:close/>
                <a:moveTo>
                  <a:pt x="87549" y="19673"/>
                </a:moveTo>
                <a:lnTo>
                  <a:pt x="87549" y="23432"/>
                </a:lnTo>
                <a:lnTo>
                  <a:pt x="83757" y="23432"/>
                </a:lnTo>
                <a:lnTo>
                  <a:pt x="83757" y="19673"/>
                </a:lnTo>
                <a:close/>
                <a:moveTo>
                  <a:pt x="91524" y="19673"/>
                </a:moveTo>
                <a:lnTo>
                  <a:pt x="91524" y="23432"/>
                </a:lnTo>
                <a:lnTo>
                  <a:pt x="87733" y="23432"/>
                </a:lnTo>
                <a:lnTo>
                  <a:pt x="87733" y="19673"/>
                </a:lnTo>
                <a:close/>
                <a:moveTo>
                  <a:pt x="95499" y="19673"/>
                </a:moveTo>
                <a:lnTo>
                  <a:pt x="95499" y="23432"/>
                </a:lnTo>
                <a:lnTo>
                  <a:pt x="91708" y="23432"/>
                </a:lnTo>
                <a:lnTo>
                  <a:pt x="91708" y="19673"/>
                </a:lnTo>
                <a:close/>
                <a:moveTo>
                  <a:pt x="99474" y="19673"/>
                </a:moveTo>
                <a:lnTo>
                  <a:pt x="99474" y="23432"/>
                </a:lnTo>
                <a:lnTo>
                  <a:pt x="95684" y="23432"/>
                </a:lnTo>
                <a:lnTo>
                  <a:pt x="95684" y="19673"/>
                </a:lnTo>
                <a:close/>
                <a:moveTo>
                  <a:pt x="103449" y="19673"/>
                </a:moveTo>
                <a:lnTo>
                  <a:pt x="103449" y="23432"/>
                </a:lnTo>
                <a:lnTo>
                  <a:pt x="99659" y="23432"/>
                </a:lnTo>
                <a:lnTo>
                  <a:pt x="99659" y="19673"/>
                </a:lnTo>
                <a:close/>
                <a:moveTo>
                  <a:pt x="107424" y="19673"/>
                </a:moveTo>
                <a:lnTo>
                  <a:pt x="107424" y="23432"/>
                </a:lnTo>
                <a:lnTo>
                  <a:pt x="103634" y="23432"/>
                </a:lnTo>
                <a:lnTo>
                  <a:pt x="103634" y="19673"/>
                </a:lnTo>
                <a:close/>
                <a:moveTo>
                  <a:pt x="111400" y="19673"/>
                </a:moveTo>
                <a:lnTo>
                  <a:pt x="111400" y="23432"/>
                </a:lnTo>
                <a:lnTo>
                  <a:pt x="107609" y="23432"/>
                </a:lnTo>
                <a:lnTo>
                  <a:pt x="107609" y="19673"/>
                </a:lnTo>
                <a:close/>
                <a:moveTo>
                  <a:pt x="115376" y="19673"/>
                </a:moveTo>
                <a:lnTo>
                  <a:pt x="115376" y="23432"/>
                </a:lnTo>
                <a:lnTo>
                  <a:pt x="111585" y="23432"/>
                </a:lnTo>
                <a:lnTo>
                  <a:pt x="111585" y="19673"/>
                </a:lnTo>
                <a:close/>
                <a:moveTo>
                  <a:pt x="119351" y="19673"/>
                </a:moveTo>
                <a:lnTo>
                  <a:pt x="119351" y="23432"/>
                </a:lnTo>
                <a:lnTo>
                  <a:pt x="115560" y="23432"/>
                </a:lnTo>
                <a:lnTo>
                  <a:pt x="115560" y="19673"/>
                </a:lnTo>
                <a:close/>
                <a:moveTo>
                  <a:pt x="123326" y="19673"/>
                </a:moveTo>
                <a:lnTo>
                  <a:pt x="123326" y="23432"/>
                </a:lnTo>
                <a:lnTo>
                  <a:pt x="119535" y="23432"/>
                </a:lnTo>
                <a:lnTo>
                  <a:pt x="119535" y="19673"/>
                </a:lnTo>
                <a:close/>
                <a:moveTo>
                  <a:pt x="127301" y="19673"/>
                </a:moveTo>
                <a:lnTo>
                  <a:pt x="127301" y="23432"/>
                </a:lnTo>
                <a:lnTo>
                  <a:pt x="123510" y="23432"/>
                </a:lnTo>
                <a:lnTo>
                  <a:pt x="123510" y="19673"/>
                </a:lnTo>
                <a:close/>
                <a:moveTo>
                  <a:pt x="131277" y="19673"/>
                </a:moveTo>
                <a:lnTo>
                  <a:pt x="131277" y="23432"/>
                </a:lnTo>
                <a:lnTo>
                  <a:pt x="127485" y="23432"/>
                </a:lnTo>
                <a:lnTo>
                  <a:pt x="127485" y="19673"/>
                </a:lnTo>
                <a:close/>
                <a:moveTo>
                  <a:pt x="135252" y="19673"/>
                </a:moveTo>
                <a:lnTo>
                  <a:pt x="135252" y="23432"/>
                </a:lnTo>
                <a:lnTo>
                  <a:pt x="131461" y="23432"/>
                </a:lnTo>
                <a:lnTo>
                  <a:pt x="131461" y="19673"/>
                </a:lnTo>
                <a:close/>
                <a:moveTo>
                  <a:pt x="139227" y="19673"/>
                </a:moveTo>
                <a:lnTo>
                  <a:pt x="139227" y="23432"/>
                </a:lnTo>
                <a:lnTo>
                  <a:pt x="135436" y="23432"/>
                </a:lnTo>
                <a:lnTo>
                  <a:pt x="135436" y="19673"/>
                </a:lnTo>
                <a:close/>
                <a:moveTo>
                  <a:pt x="143202" y="19673"/>
                </a:moveTo>
                <a:lnTo>
                  <a:pt x="143202" y="23432"/>
                </a:lnTo>
                <a:lnTo>
                  <a:pt x="139411" y="23432"/>
                </a:lnTo>
                <a:lnTo>
                  <a:pt x="139411" y="19673"/>
                </a:lnTo>
                <a:close/>
                <a:moveTo>
                  <a:pt x="147177" y="19673"/>
                </a:moveTo>
                <a:lnTo>
                  <a:pt x="147177" y="23432"/>
                </a:lnTo>
                <a:lnTo>
                  <a:pt x="143387" y="23432"/>
                </a:lnTo>
                <a:lnTo>
                  <a:pt x="143387" y="19673"/>
                </a:lnTo>
                <a:close/>
                <a:moveTo>
                  <a:pt x="151224" y="19673"/>
                </a:moveTo>
                <a:lnTo>
                  <a:pt x="151224" y="23432"/>
                </a:lnTo>
                <a:lnTo>
                  <a:pt x="147362" y="23432"/>
                </a:lnTo>
                <a:lnTo>
                  <a:pt x="147362" y="19673"/>
                </a:lnTo>
                <a:close/>
                <a:moveTo>
                  <a:pt x="4068" y="23615"/>
                </a:moveTo>
                <a:lnTo>
                  <a:pt x="4068" y="27376"/>
                </a:lnTo>
                <a:lnTo>
                  <a:pt x="184" y="27376"/>
                </a:lnTo>
                <a:lnTo>
                  <a:pt x="184" y="23615"/>
                </a:lnTo>
                <a:close/>
                <a:moveTo>
                  <a:pt x="8043" y="23615"/>
                </a:moveTo>
                <a:lnTo>
                  <a:pt x="8043" y="27376"/>
                </a:lnTo>
                <a:lnTo>
                  <a:pt x="4252" y="27376"/>
                </a:lnTo>
                <a:lnTo>
                  <a:pt x="4252" y="23615"/>
                </a:lnTo>
                <a:close/>
                <a:moveTo>
                  <a:pt x="12018" y="23615"/>
                </a:moveTo>
                <a:lnTo>
                  <a:pt x="12018" y="27376"/>
                </a:lnTo>
                <a:lnTo>
                  <a:pt x="8227" y="27376"/>
                </a:lnTo>
                <a:lnTo>
                  <a:pt x="8227" y="23615"/>
                </a:lnTo>
                <a:close/>
                <a:moveTo>
                  <a:pt x="15993" y="23615"/>
                </a:moveTo>
                <a:lnTo>
                  <a:pt x="15993" y="27376"/>
                </a:lnTo>
                <a:lnTo>
                  <a:pt x="12202" y="27376"/>
                </a:lnTo>
                <a:lnTo>
                  <a:pt x="12202" y="23615"/>
                </a:lnTo>
                <a:close/>
                <a:moveTo>
                  <a:pt x="19968" y="23615"/>
                </a:moveTo>
                <a:lnTo>
                  <a:pt x="19968" y="27376"/>
                </a:lnTo>
                <a:lnTo>
                  <a:pt x="16177" y="27376"/>
                </a:lnTo>
                <a:lnTo>
                  <a:pt x="16177" y="23615"/>
                </a:lnTo>
                <a:close/>
                <a:moveTo>
                  <a:pt x="23944" y="23615"/>
                </a:moveTo>
                <a:lnTo>
                  <a:pt x="23944" y="27376"/>
                </a:lnTo>
                <a:lnTo>
                  <a:pt x="20153" y="27376"/>
                </a:lnTo>
                <a:lnTo>
                  <a:pt x="20153" y="23615"/>
                </a:lnTo>
                <a:close/>
                <a:moveTo>
                  <a:pt x="27919" y="23615"/>
                </a:moveTo>
                <a:lnTo>
                  <a:pt x="27919" y="27376"/>
                </a:lnTo>
                <a:lnTo>
                  <a:pt x="24129" y="27376"/>
                </a:lnTo>
                <a:lnTo>
                  <a:pt x="24129" y="23615"/>
                </a:lnTo>
                <a:close/>
                <a:moveTo>
                  <a:pt x="31895" y="23615"/>
                </a:moveTo>
                <a:lnTo>
                  <a:pt x="31895" y="27376"/>
                </a:lnTo>
                <a:lnTo>
                  <a:pt x="28104" y="27376"/>
                </a:lnTo>
                <a:lnTo>
                  <a:pt x="28104" y="23615"/>
                </a:lnTo>
                <a:close/>
                <a:moveTo>
                  <a:pt x="35870" y="23615"/>
                </a:moveTo>
                <a:lnTo>
                  <a:pt x="35870" y="27376"/>
                </a:lnTo>
                <a:lnTo>
                  <a:pt x="32079" y="27376"/>
                </a:lnTo>
                <a:lnTo>
                  <a:pt x="32079" y="23615"/>
                </a:lnTo>
                <a:close/>
                <a:moveTo>
                  <a:pt x="39845" y="23615"/>
                </a:moveTo>
                <a:lnTo>
                  <a:pt x="39845" y="27376"/>
                </a:lnTo>
                <a:lnTo>
                  <a:pt x="36054" y="27376"/>
                </a:lnTo>
                <a:lnTo>
                  <a:pt x="36054" y="23615"/>
                </a:lnTo>
                <a:close/>
                <a:moveTo>
                  <a:pt x="43821" y="23615"/>
                </a:moveTo>
                <a:lnTo>
                  <a:pt x="43821" y="27376"/>
                </a:lnTo>
                <a:lnTo>
                  <a:pt x="40029" y="27376"/>
                </a:lnTo>
                <a:lnTo>
                  <a:pt x="40029" y="23615"/>
                </a:lnTo>
                <a:close/>
                <a:moveTo>
                  <a:pt x="47796" y="23615"/>
                </a:moveTo>
                <a:lnTo>
                  <a:pt x="47796" y="27376"/>
                </a:lnTo>
                <a:lnTo>
                  <a:pt x="44005" y="27376"/>
                </a:lnTo>
                <a:lnTo>
                  <a:pt x="44005" y="23615"/>
                </a:lnTo>
                <a:close/>
                <a:moveTo>
                  <a:pt x="51771" y="23615"/>
                </a:moveTo>
                <a:lnTo>
                  <a:pt x="51771" y="27376"/>
                </a:lnTo>
                <a:lnTo>
                  <a:pt x="47980" y="27376"/>
                </a:lnTo>
                <a:lnTo>
                  <a:pt x="47980" y="23615"/>
                </a:lnTo>
                <a:close/>
                <a:moveTo>
                  <a:pt x="55746" y="23615"/>
                </a:moveTo>
                <a:lnTo>
                  <a:pt x="55746" y="27376"/>
                </a:lnTo>
                <a:lnTo>
                  <a:pt x="51956" y="27376"/>
                </a:lnTo>
                <a:lnTo>
                  <a:pt x="51956" y="23615"/>
                </a:lnTo>
                <a:close/>
                <a:moveTo>
                  <a:pt x="59721" y="23615"/>
                </a:moveTo>
                <a:lnTo>
                  <a:pt x="59721" y="27376"/>
                </a:lnTo>
                <a:lnTo>
                  <a:pt x="55931" y="27376"/>
                </a:lnTo>
                <a:lnTo>
                  <a:pt x="55931" y="23615"/>
                </a:lnTo>
                <a:close/>
                <a:moveTo>
                  <a:pt x="63696" y="23615"/>
                </a:moveTo>
                <a:lnTo>
                  <a:pt x="63696" y="27376"/>
                </a:lnTo>
                <a:lnTo>
                  <a:pt x="59906" y="27376"/>
                </a:lnTo>
                <a:lnTo>
                  <a:pt x="59906" y="23615"/>
                </a:lnTo>
                <a:close/>
                <a:moveTo>
                  <a:pt x="67672" y="23615"/>
                </a:moveTo>
                <a:lnTo>
                  <a:pt x="67672" y="27376"/>
                </a:lnTo>
                <a:lnTo>
                  <a:pt x="63881" y="27376"/>
                </a:lnTo>
                <a:lnTo>
                  <a:pt x="63881" y="23615"/>
                </a:lnTo>
                <a:close/>
                <a:moveTo>
                  <a:pt x="71648" y="23615"/>
                </a:moveTo>
                <a:lnTo>
                  <a:pt x="71648" y="27376"/>
                </a:lnTo>
                <a:lnTo>
                  <a:pt x="67857" y="27376"/>
                </a:lnTo>
                <a:lnTo>
                  <a:pt x="67857" y="23615"/>
                </a:lnTo>
                <a:close/>
                <a:moveTo>
                  <a:pt x="75623" y="23615"/>
                </a:moveTo>
                <a:lnTo>
                  <a:pt x="75623" y="27376"/>
                </a:lnTo>
                <a:lnTo>
                  <a:pt x="71832" y="27376"/>
                </a:lnTo>
                <a:lnTo>
                  <a:pt x="71832" y="23615"/>
                </a:lnTo>
                <a:close/>
                <a:moveTo>
                  <a:pt x="79598" y="23615"/>
                </a:moveTo>
                <a:lnTo>
                  <a:pt x="79598" y="27376"/>
                </a:lnTo>
                <a:lnTo>
                  <a:pt x="75807" y="27376"/>
                </a:lnTo>
                <a:lnTo>
                  <a:pt x="75807" y="23615"/>
                </a:lnTo>
                <a:close/>
                <a:moveTo>
                  <a:pt x="83573" y="23615"/>
                </a:moveTo>
                <a:lnTo>
                  <a:pt x="83573" y="27376"/>
                </a:lnTo>
                <a:lnTo>
                  <a:pt x="79782" y="27376"/>
                </a:lnTo>
                <a:lnTo>
                  <a:pt x="79782" y="23615"/>
                </a:lnTo>
                <a:close/>
                <a:moveTo>
                  <a:pt x="87549" y="23615"/>
                </a:moveTo>
                <a:lnTo>
                  <a:pt x="87549" y="27376"/>
                </a:lnTo>
                <a:lnTo>
                  <a:pt x="83757" y="27376"/>
                </a:lnTo>
                <a:lnTo>
                  <a:pt x="83757" y="23615"/>
                </a:lnTo>
                <a:close/>
                <a:moveTo>
                  <a:pt x="91524" y="23615"/>
                </a:moveTo>
                <a:lnTo>
                  <a:pt x="91524" y="27376"/>
                </a:lnTo>
                <a:lnTo>
                  <a:pt x="87733" y="27376"/>
                </a:lnTo>
                <a:lnTo>
                  <a:pt x="87733" y="23615"/>
                </a:lnTo>
                <a:close/>
                <a:moveTo>
                  <a:pt x="95499" y="23615"/>
                </a:moveTo>
                <a:lnTo>
                  <a:pt x="95499" y="27376"/>
                </a:lnTo>
                <a:lnTo>
                  <a:pt x="91708" y="27376"/>
                </a:lnTo>
                <a:lnTo>
                  <a:pt x="91708" y="23615"/>
                </a:lnTo>
                <a:close/>
                <a:moveTo>
                  <a:pt x="99474" y="23615"/>
                </a:moveTo>
                <a:lnTo>
                  <a:pt x="99474" y="27376"/>
                </a:lnTo>
                <a:lnTo>
                  <a:pt x="95684" y="27376"/>
                </a:lnTo>
                <a:lnTo>
                  <a:pt x="95684" y="23615"/>
                </a:lnTo>
                <a:close/>
                <a:moveTo>
                  <a:pt x="103449" y="23615"/>
                </a:moveTo>
                <a:lnTo>
                  <a:pt x="103449" y="27376"/>
                </a:lnTo>
                <a:lnTo>
                  <a:pt x="99659" y="27376"/>
                </a:lnTo>
                <a:lnTo>
                  <a:pt x="99659" y="23615"/>
                </a:lnTo>
                <a:close/>
                <a:moveTo>
                  <a:pt x="107424" y="23615"/>
                </a:moveTo>
                <a:lnTo>
                  <a:pt x="107424" y="27376"/>
                </a:lnTo>
                <a:lnTo>
                  <a:pt x="103634" y="27376"/>
                </a:lnTo>
                <a:lnTo>
                  <a:pt x="103634" y="23615"/>
                </a:lnTo>
                <a:close/>
                <a:moveTo>
                  <a:pt x="111400" y="23615"/>
                </a:moveTo>
                <a:lnTo>
                  <a:pt x="111400" y="27376"/>
                </a:lnTo>
                <a:lnTo>
                  <a:pt x="107609" y="27376"/>
                </a:lnTo>
                <a:lnTo>
                  <a:pt x="107609" y="23615"/>
                </a:lnTo>
                <a:close/>
                <a:moveTo>
                  <a:pt x="115376" y="23615"/>
                </a:moveTo>
                <a:lnTo>
                  <a:pt x="115376" y="27376"/>
                </a:lnTo>
                <a:lnTo>
                  <a:pt x="111585" y="27376"/>
                </a:lnTo>
                <a:lnTo>
                  <a:pt x="111585" y="23615"/>
                </a:lnTo>
                <a:close/>
                <a:moveTo>
                  <a:pt x="119351" y="23615"/>
                </a:moveTo>
                <a:lnTo>
                  <a:pt x="119351" y="27376"/>
                </a:lnTo>
                <a:lnTo>
                  <a:pt x="115560" y="27376"/>
                </a:lnTo>
                <a:lnTo>
                  <a:pt x="115560" y="23615"/>
                </a:lnTo>
                <a:close/>
                <a:moveTo>
                  <a:pt x="123326" y="23615"/>
                </a:moveTo>
                <a:lnTo>
                  <a:pt x="123326" y="27376"/>
                </a:lnTo>
                <a:lnTo>
                  <a:pt x="119535" y="27376"/>
                </a:lnTo>
                <a:lnTo>
                  <a:pt x="119535" y="23615"/>
                </a:lnTo>
                <a:close/>
                <a:moveTo>
                  <a:pt x="127301" y="23615"/>
                </a:moveTo>
                <a:lnTo>
                  <a:pt x="127301" y="27376"/>
                </a:lnTo>
                <a:lnTo>
                  <a:pt x="123510" y="27376"/>
                </a:lnTo>
                <a:lnTo>
                  <a:pt x="123510" y="23615"/>
                </a:lnTo>
                <a:close/>
                <a:moveTo>
                  <a:pt x="131277" y="23615"/>
                </a:moveTo>
                <a:lnTo>
                  <a:pt x="131277" y="27376"/>
                </a:lnTo>
                <a:lnTo>
                  <a:pt x="127485" y="27376"/>
                </a:lnTo>
                <a:lnTo>
                  <a:pt x="127485" y="23615"/>
                </a:lnTo>
                <a:close/>
                <a:moveTo>
                  <a:pt x="135252" y="23615"/>
                </a:moveTo>
                <a:lnTo>
                  <a:pt x="135252" y="27376"/>
                </a:lnTo>
                <a:lnTo>
                  <a:pt x="131461" y="27376"/>
                </a:lnTo>
                <a:lnTo>
                  <a:pt x="131461" y="23615"/>
                </a:lnTo>
                <a:close/>
                <a:moveTo>
                  <a:pt x="139227" y="23615"/>
                </a:moveTo>
                <a:lnTo>
                  <a:pt x="139227" y="27376"/>
                </a:lnTo>
                <a:lnTo>
                  <a:pt x="135436" y="27376"/>
                </a:lnTo>
                <a:lnTo>
                  <a:pt x="135436" y="23615"/>
                </a:lnTo>
                <a:close/>
                <a:moveTo>
                  <a:pt x="143202" y="23615"/>
                </a:moveTo>
                <a:lnTo>
                  <a:pt x="143202" y="27376"/>
                </a:lnTo>
                <a:lnTo>
                  <a:pt x="139411" y="27376"/>
                </a:lnTo>
                <a:lnTo>
                  <a:pt x="139411" y="23615"/>
                </a:lnTo>
                <a:close/>
                <a:moveTo>
                  <a:pt x="147177" y="23615"/>
                </a:moveTo>
                <a:lnTo>
                  <a:pt x="147177" y="27376"/>
                </a:lnTo>
                <a:lnTo>
                  <a:pt x="143387" y="27376"/>
                </a:lnTo>
                <a:lnTo>
                  <a:pt x="143387" y="23615"/>
                </a:lnTo>
                <a:close/>
                <a:moveTo>
                  <a:pt x="151224" y="23615"/>
                </a:moveTo>
                <a:lnTo>
                  <a:pt x="151224" y="27376"/>
                </a:lnTo>
                <a:lnTo>
                  <a:pt x="147362" y="27376"/>
                </a:lnTo>
                <a:lnTo>
                  <a:pt x="147362" y="23615"/>
                </a:lnTo>
                <a:close/>
                <a:moveTo>
                  <a:pt x="4068" y="27559"/>
                </a:moveTo>
                <a:lnTo>
                  <a:pt x="4068" y="31318"/>
                </a:lnTo>
                <a:lnTo>
                  <a:pt x="184" y="31318"/>
                </a:lnTo>
                <a:lnTo>
                  <a:pt x="184" y="27559"/>
                </a:lnTo>
                <a:close/>
                <a:moveTo>
                  <a:pt x="8043" y="27559"/>
                </a:moveTo>
                <a:lnTo>
                  <a:pt x="8043" y="31318"/>
                </a:lnTo>
                <a:lnTo>
                  <a:pt x="4252" y="31318"/>
                </a:lnTo>
                <a:lnTo>
                  <a:pt x="4252" y="27559"/>
                </a:lnTo>
                <a:close/>
                <a:moveTo>
                  <a:pt x="12018" y="27559"/>
                </a:moveTo>
                <a:lnTo>
                  <a:pt x="12018" y="31318"/>
                </a:lnTo>
                <a:lnTo>
                  <a:pt x="8227" y="31318"/>
                </a:lnTo>
                <a:lnTo>
                  <a:pt x="8227" y="27559"/>
                </a:lnTo>
                <a:close/>
                <a:moveTo>
                  <a:pt x="15993" y="27559"/>
                </a:moveTo>
                <a:lnTo>
                  <a:pt x="15993" y="31318"/>
                </a:lnTo>
                <a:lnTo>
                  <a:pt x="12202" y="31318"/>
                </a:lnTo>
                <a:lnTo>
                  <a:pt x="12202" y="27559"/>
                </a:lnTo>
                <a:close/>
                <a:moveTo>
                  <a:pt x="19968" y="27559"/>
                </a:moveTo>
                <a:lnTo>
                  <a:pt x="19968" y="31318"/>
                </a:lnTo>
                <a:lnTo>
                  <a:pt x="16177" y="31318"/>
                </a:lnTo>
                <a:lnTo>
                  <a:pt x="16177" y="27559"/>
                </a:lnTo>
                <a:close/>
                <a:moveTo>
                  <a:pt x="23944" y="27559"/>
                </a:moveTo>
                <a:lnTo>
                  <a:pt x="23944" y="31318"/>
                </a:lnTo>
                <a:lnTo>
                  <a:pt x="20153" y="31318"/>
                </a:lnTo>
                <a:lnTo>
                  <a:pt x="20153" y="27559"/>
                </a:lnTo>
                <a:close/>
                <a:moveTo>
                  <a:pt x="27919" y="27559"/>
                </a:moveTo>
                <a:lnTo>
                  <a:pt x="27919" y="31318"/>
                </a:lnTo>
                <a:lnTo>
                  <a:pt x="24129" y="31318"/>
                </a:lnTo>
                <a:lnTo>
                  <a:pt x="24129" y="27559"/>
                </a:lnTo>
                <a:close/>
                <a:moveTo>
                  <a:pt x="31895" y="27559"/>
                </a:moveTo>
                <a:lnTo>
                  <a:pt x="31895" y="31318"/>
                </a:lnTo>
                <a:lnTo>
                  <a:pt x="28104" y="31318"/>
                </a:lnTo>
                <a:lnTo>
                  <a:pt x="28104" y="27559"/>
                </a:lnTo>
                <a:close/>
                <a:moveTo>
                  <a:pt x="35870" y="27559"/>
                </a:moveTo>
                <a:lnTo>
                  <a:pt x="35870" y="31318"/>
                </a:lnTo>
                <a:lnTo>
                  <a:pt x="32079" y="31318"/>
                </a:lnTo>
                <a:lnTo>
                  <a:pt x="32079" y="27559"/>
                </a:lnTo>
                <a:close/>
                <a:moveTo>
                  <a:pt x="39845" y="27559"/>
                </a:moveTo>
                <a:lnTo>
                  <a:pt x="39845" y="31318"/>
                </a:lnTo>
                <a:lnTo>
                  <a:pt x="36054" y="31318"/>
                </a:lnTo>
                <a:lnTo>
                  <a:pt x="36054" y="27559"/>
                </a:lnTo>
                <a:close/>
                <a:moveTo>
                  <a:pt x="43821" y="27559"/>
                </a:moveTo>
                <a:lnTo>
                  <a:pt x="43821" y="31318"/>
                </a:lnTo>
                <a:lnTo>
                  <a:pt x="40029" y="31318"/>
                </a:lnTo>
                <a:lnTo>
                  <a:pt x="40029" y="27559"/>
                </a:lnTo>
                <a:close/>
                <a:moveTo>
                  <a:pt x="47796" y="27559"/>
                </a:moveTo>
                <a:lnTo>
                  <a:pt x="47796" y="31318"/>
                </a:lnTo>
                <a:lnTo>
                  <a:pt x="44005" y="31318"/>
                </a:lnTo>
                <a:lnTo>
                  <a:pt x="44005" y="27559"/>
                </a:lnTo>
                <a:close/>
                <a:moveTo>
                  <a:pt x="51771" y="27559"/>
                </a:moveTo>
                <a:lnTo>
                  <a:pt x="51771" y="31318"/>
                </a:lnTo>
                <a:lnTo>
                  <a:pt x="47980" y="31318"/>
                </a:lnTo>
                <a:lnTo>
                  <a:pt x="47980" y="27559"/>
                </a:lnTo>
                <a:close/>
                <a:moveTo>
                  <a:pt x="55746" y="27559"/>
                </a:moveTo>
                <a:lnTo>
                  <a:pt x="55746" y="31318"/>
                </a:lnTo>
                <a:lnTo>
                  <a:pt x="51956" y="31318"/>
                </a:lnTo>
                <a:lnTo>
                  <a:pt x="51956" y="27559"/>
                </a:lnTo>
                <a:close/>
                <a:moveTo>
                  <a:pt x="59721" y="27559"/>
                </a:moveTo>
                <a:lnTo>
                  <a:pt x="59721" y="31318"/>
                </a:lnTo>
                <a:lnTo>
                  <a:pt x="55931" y="31318"/>
                </a:lnTo>
                <a:lnTo>
                  <a:pt x="55931" y="27559"/>
                </a:lnTo>
                <a:close/>
                <a:moveTo>
                  <a:pt x="63696" y="27559"/>
                </a:moveTo>
                <a:lnTo>
                  <a:pt x="63696" y="31318"/>
                </a:lnTo>
                <a:lnTo>
                  <a:pt x="59906" y="31318"/>
                </a:lnTo>
                <a:lnTo>
                  <a:pt x="59906" y="27559"/>
                </a:lnTo>
                <a:close/>
                <a:moveTo>
                  <a:pt x="67672" y="27559"/>
                </a:moveTo>
                <a:lnTo>
                  <a:pt x="67672" y="31318"/>
                </a:lnTo>
                <a:lnTo>
                  <a:pt x="63881" y="31318"/>
                </a:lnTo>
                <a:lnTo>
                  <a:pt x="63881" y="27559"/>
                </a:lnTo>
                <a:close/>
                <a:moveTo>
                  <a:pt x="71648" y="27559"/>
                </a:moveTo>
                <a:lnTo>
                  <a:pt x="71648" y="31318"/>
                </a:lnTo>
                <a:lnTo>
                  <a:pt x="67857" y="31318"/>
                </a:lnTo>
                <a:lnTo>
                  <a:pt x="67857" y="27559"/>
                </a:lnTo>
                <a:close/>
                <a:moveTo>
                  <a:pt x="75623" y="27559"/>
                </a:moveTo>
                <a:lnTo>
                  <a:pt x="75623" y="31318"/>
                </a:lnTo>
                <a:lnTo>
                  <a:pt x="71832" y="31318"/>
                </a:lnTo>
                <a:lnTo>
                  <a:pt x="71832" y="27559"/>
                </a:lnTo>
                <a:close/>
                <a:moveTo>
                  <a:pt x="79598" y="27559"/>
                </a:moveTo>
                <a:lnTo>
                  <a:pt x="79598" y="31318"/>
                </a:lnTo>
                <a:lnTo>
                  <a:pt x="75807" y="31318"/>
                </a:lnTo>
                <a:lnTo>
                  <a:pt x="75807" y="27559"/>
                </a:lnTo>
                <a:close/>
                <a:moveTo>
                  <a:pt x="83573" y="27559"/>
                </a:moveTo>
                <a:lnTo>
                  <a:pt x="83573" y="31318"/>
                </a:lnTo>
                <a:lnTo>
                  <a:pt x="79782" y="31318"/>
                </a:lnTo>
                <a:lnTo>
                  <a:pt x="79782" y="27559"/>
                </a:lnTo>
                <a:close/>
                <a:moveTo>
                  <a:pt x="87549" y="27559"/>
                </a:moveTo>
                <a:lnTo>
                  <a:pt x="87549" y="31318"/>
                </a:lnTo>
                <a:lnTo>
                  <a:pt x="83757" y="31318"/>
                </a:lnTo>
                <a:lnTo>
                  <a:pt x="83757" y="27559"/>
                </a:lnTo>
                <a:close/>
                <a:moveTo>
                  <a:pt x="91524" y="27559"/>
                </a:moveTo>
                <a:lnTo>
                  <a:pt x="91524" y="31318"/>
                </a:lnTo>
                <a:lnTo>
                  <a:pt x="87733" y="31318"/>
                </a:lnTo>
                <a:lnTo>
                  <a:pt x="87733" y="27559"/>
                </a:lnTo>
                <a:close/>
                <a:moveTo>
                  <a:pt x="95499" y="27559"/>
                </a:moveTo>
                <a:lnTo>
                  <a:pt x="95499" y="31318"/>
                </a:lnTo>
                <a:lnTo>
                  <a:pt x="91708" y="31318"/>
                </a:lnTo>
                <a:lnTo>
                  <a:pt x="91708" y="27559"/>
                </a:lnTo>
                <a:close/>
                <a:moveTo>
                  <a:pt x="99474" y="27559"/>
                </a:moveTo>
                <a:lnTo>
                  <a:pt x="99474" y="31318"/>
                </a:lnTo>
                <a:lnTo>
                  <a:pt x="95684" y="31318"/>
                </a:lnTo>
                <a:lnTo>
                  <a:pt x="95684" y="27559"/>
                </a:lnTo>
                <a:close/>
                <a:moveTo>
                  <a:pt x="103449" y="27559"/>
                </a:moveTo>
                <a:lnTo>
                  <a:pt x="103449" y="31318"/>
                </a:lnTo>
                <a:lnTo>
                  <a:pt x="99659" y="31318"/>
                </a:lnTo>
                <a:lnTo>
                  <a:pt x="99659" y="27559"/>
                </a:lnTo>
                <a:close/>
                <a:moveTo>
                  <a:pt x="107424" y="27559"/>
                </a:moveTo>
                <a:lnTo>
                  <a:pt x="107424" y="31318"/>
                </a:lnTo>
                <a:lnTo>
                  <a:pt x="103634" y="31318"/>
                </a:lnTo>
                <a:lnTo>
                  <a:pt x="103634" y="27559"/>
                </a:lnTo>
                <a:close/>
                <a:moveTo>
                  <a:pt x="111400" y="27559"/>
                </a:moveTo>
                <a:lnTo>
                  <a:pt x="111400" y="31318"/>
                </a:lnTo>
                <a:lnTo>
                  <a:pt x="107609" y="31318"/>
                </a:lnTo>
                <a:lnTo>
                  <a:pt x="107609" y="27559"/>
                </a:lnTo>
                <a:close/>
                <a:moveTo>
                  <a:pt x="115376" y="27559"/>
                </a:moveTo>
                <a:lnTo>
                  <a:pt x="115376" y="31318"/>
                </a:lnTo>
                <a:lnTo>
                  <a:pt x="111585" y="31318"/>
                </a:lnTo>
                <a:lnTo>
                  <a:pt x="111585" y="27559"/>
                </a:lnTo>
                <a:close/>
                <a:moveTo>
                  <a:pt x="119351" y="27559"/>
                </a:moveTo>
                <a:lnTo>
                  <a:pt x="119351" y="31318"/>
                </a:lnTo>
                <a:lnTo>
                  <a:pt x="115560" y="31318"/>
                </a:lnTo>
                <a:lnTo>
                  <a:pt x="115560" y="27559"/>
                </a:lnTo>
                <a:close/>
                <a:moveTo>
                  <a:pt x="123326" y="27559"/>
                </a:moveTo>
                <a:lnTo>
                  <a:pt x="123326" y="31318"/>
                </a:lnTo>
                <a:lnTo>
                  <a:pt x="119535" y="31318"/>
                </a:lnTo>
                <a:lnTo>
                  <a:pt x="119535" y="27559"/>
                </a:lnTo>
                <a:close/>
                <a:moveTo>
                  <a:pt x="127301" y="27559"/>
                </a:moveTo>
                <a:lnTo>
                  <a:pt x="127301" y="31318"/>
                </a:lnTo>
                <a:lnTo>
                  <a:pt x="123510" y="31318"/>
                </a:lnTo>
                <a:lnTo>
                  <a:pt x="123510" y="27559"/>
                </a:lnTo>
                <a:close/>
                <a:moveTo>
                  <a:pt x="131277" y="27559"/>
                </a:moveTo>
                <a:lnTo>
                  <a:pt x="131277" y="31318"/>
                </a:lnTo>
                <a:lnTo>
                  <a:pt x="127485" y="31318"/>
                </a:lnTo>
                <a:lnTo>
                  <a:pt x="127485" y="27559"/>
                </a:lnTo>
                <a:close/>
                <a:moveTo>
                  <a:pt x="135252" y="27559"/>
                </a:moveTo>
                <a:lnTo>
                  <a:pt x="135252" y="31318"/>
                </a:lnTo>
                <a:lnTo>
                  <a:pt x="131461" y="31318"/>
                </a:lnTo>
                <a:lnTo>
                  <a:pt x="131461" y="27559"/>
                </a:lnTo>
                <a:close/>
                <a:moveTo>
                  <a:pt x="139227" y="27559"/>
                </a:moveTo>
                <a:lnTo>
                  <a:pt x="139227" y="31318"/>
                </a:lnTo>
                <a:lnTo>
                  <a:pt x="135436" y="31318"/>
                </a:lnTo>
                <a:lnTo>
                  <a:pt x="135436" y="27559"/>
                </a:lnTo>
                <a:close/>
                <a:moveTo>
                  <a:pt x="143202" y="27559"/>
                </a:moveTo>
                <a:lnTo>
                  <a:pt x="143202" y="31318"/>
                </a:lnTo>
                <a:lnTo>
                  <a:pt x="139411" y="31318"/>
                </a:lnTo>
                <a:lnTo>
                  <a:pt x="139411" y="27559"/>
                </a:lnTo>
                <a:close/>
                <a:moveTo>
                  <a:pt x="147177" y="27559"/>
                </a:moveTo>
                <a:lnTo>
                  <a:pt x="147177" y="31318"/>
                </a:lnTo>
                <a:lnTo>
                  <a:pt x="143387" y="31318"/>
                </a:lnTo>
                <a:lnTo>
                  <a:pt x="143387" y="27559"/>
                </a:lnTo>
                <a:close/>
                <a:moveTo>
                  <a:pt x="151224" y="27559"/>
                </a:moveTo>
                <a:lnTo>
                  <a:pt x="151224" y="31318"/>
                </a:lnTo>
                <a:lnTo>
                  <a:pt x="147362" y="31318"/>
                </a:lnTo>
                <a:lnTo>
                  <a:pt x="147362" y="27559"/>
                </a:lnTo>
                <a:close/>
                <a:moveTo>
                  <a:pt x="4068" y="31501"/>
                </a:moveTo>
                <a:lnTo>
                  <a:pt x="4068" y="35261"/>
                </a:lnTo>
                <a:lnTo>
                  <a:pt x="184" y="35261"/>
                </a:lnTo>
                <a:lnTo>
                  <a:pt x="184" y="31501"/>
                </a:lnTo>
                <a:close/>
                <a:moveTo>
                  <a:pt x="8043" y="31501"/>
                </a:moveTo>
                <a:lnTo>
                  <a:pt x="8043" y="35261"/>
                </a:lnTo>
                <a:lnTo>
                  <a:pt x="4252" y="35261"/>
                </a:lnTo>
                <a:lnTo>
                  <a:pt x="4252" y="31501"/>
                </a:lnTo>
                <a:close/>
                <a:moveTo>
                  <a:pt x="12018" y="31501"/>
                </a:moveTo>
                <a:lnTo>
                  <a:pt x="12018" y="35261"/>
                </a:lnTo>
                <a:lnTo>
                  <a:pt x="8227" y="35261"/>
                </a:lnTo>
                <a:lnTo>
                  <a:pt x="8227" y="31501"/>
                </a:lnTo>
                <a:close/>
                <a:moveTo>
                  <a:pt x="15993" y="31501"/>
                </a:moveTo>
                <a:lnTo>
                  <a:pt x="15993" y="35261"/>
                </a:lnTo>
                <a:lnTo>
                  <a:pt x="12202" y="35261"/>
                </a:lnTo>
                <a:lnTo>
                  <a:pt x="12202" y="31501"/>
                </a:lnTo>
                <a:close/>
                <a:moveTo>
                  <a:pt x="19968" y="31501"/>
                </a:moveTo>
                <a:lnTo>
                  <a:pt x="19968" y="35261"/>
                </a:lnTo>
                <a:lnTo>
                  <a:pt x="16177" y="35261"/>
                </a:lnTo>
                <a:lnTo>
                  <a:pt x="16177" y="31501"/>
                </a:lnTo>
                <a:close/>
                <a:moveTo>
                  <a:pt x="23944" y="31501"/>
                </a:moveTo>
                <a:lnTo>
                  <a:pt x="23944" y="35261"/>
                </a:lnTo>
                <a:lnTo>
                  <a:pt x="20153" y="35261"/>
                </a:lnTo>
                <a:lnTo>
                  <a:pt x="20153" y="31501"/>
                </a:lnTo>
                <a:close/>
                <a:moveTo>
                  <a:pt x="27919" y="31501"/>
                </a:moveTo>
                <a:lnTo>
                  <a:pt x="27919" y="35261"/>
                </a:lnTo>
                <a:lnTo>
                  <a:pt x="24129" y="35261"/>
                </a:lnTo>
                <a:lnTo>
                  <a:pt x="24129" y="31501"/>
                </a:lnTo>
                <a:close/>
                <a:moveTo>
                  <a:pt x="31895" y="31501"/>
                </a:moveTo>
                <a:lnTo>
                  <a:pt x="31895" y="35261"/>
                </a:lnTo>
                <a:lnTo>
                  <a:pt x="28104" y="35261"/>
                </a:lnTo>
                <a:lnTo>
                  <a:pt x="28104" y="31501"/>
                </a:lnTo>
                <a:close/>
                <a:moveTo>
                  <a:pt x="35870" y="31501"/>
                </a:moveTo>
                <a:lnTo>
                  <a:pt x="35870" y="35261"/>
                </a:lnTo>
                <a:lnTo>
                  <a:pt x="32079" y="35261"/>
                </a:lnTo>
                <a:lnTo>
                  <a:pt x="32079" y="31501"/>
                </a:lnTo>
                <a:close/>
                <a:moveTo>
                  <a:pt x="39845" y="31501"/>
                </a:moveTo>
                <a:lnTo>
                  <a:pt x="39845" y="35261"/>
                </a:lnTo>
                <a:lnTo>
                  <a:pt x="36054" y="35261"/>
                </a:lnTo>
                <a:lnTo>
                  <a:pt x="36054" y="31501"/>
                </a:lnTo>
                <a:close/>
                <a:moveTo>
                  <a:pt x="43821" y="31501"/>
                </a:moveTo>
                <a:lnTo>
                  <a:pt x="43821" y="35261"/>
                </a:lnTo>
                <a:lnTo>
                  <a:pt x="40029" y="35261"/>
                </a:lnTo>
                <a:lnTo>
                  <a:pt x="40029" y="31501"/>
                </a:lnTo>
                <a:close/>
                <a:moveTo>
                  <a:pt x="47796" y="31501"/>
                </a:moveTo>
                <a:lnTo>
                  <a:pt x="47796" y="35261"/>
                </a:lnTo>
                <a:lnTo>
                  <a:pt x="44005" y="35261"/>
                </a:lnTo>
                <a:lnTo>
                  <a:pt x="44005" y="31501"/>
                </a:lnTo>
                <a:close/>
                <a:moveTo>
                  <a:pt x="51771" y="31501"/>
                </a:moveTo>
                <a:lnTo>
                  <a:pt x="51771" y="35261"/>
                </a:lnTo>
                <a:lnTo>
                  <a:pt x="47980" y="35261"/>
                </a:lnTo>
                <a:lnTo>
                  <a:pt x="47980" y="31501"/>
                </a:lnTo>
                <a:close/>
                <a:moveTo>
                  <a:pt x="55746" y="31501"/>
                </a:moveTo>
                <a:lnTo>
                  <a:pt x="55746" y="35261"/>
                </a:lnTo>
                <a:lnTo>
                  <a:pt x="51956" y="35261"/>
                </a:lnTo>
                <a:lnTo>
                  <a:pt x="51956" y="31501"/>
                </a:lnTo>
                <a:close/>
                <a:moveTo>
                  <a:pt x="59721" y="31501"/>
                </a:moveTo>
                <a:lnTo>
                  <a:pt x="59721" y="35261"/>
                </a:lnTo>
                <a:lnTo>
                  <a:pt x="55931" y="35261"/>
                </a:lnTo>
                <a:lnTo>
                  <a:pt x="55931" y="31501"/>
                </a:lnTo>
                <a:close/>
                <a:moveTo>
                  <a:pt x="63696" y="31501"/>
                </a:moveTo>
                <a:lnTo>
                  <a:pt x="63696" y="35261"/>
                </a:lnTo>
                <a:lnTo>
                  <a:pt x="59906" y="35261"/>
                </a:lnTo>
                <a:lnTo>
                  <a:pt x="59906" y="31501"/>
                </a:lnTo>
                <a:close/>
                <a:moveTo>
                  <a:pt x="67672" y="31501"/>
                </a:moveTo>
                <a:lnTo>
                  <a:pt x="67672" y="35261"/>
                </a:lnTo>
                <a:lnTo>
                  <a:pt x="63881" y="35261"/>
                </a:lnTo>
                <a:lnTo>
                  <a:pt x="63881" y="31501"/>
                </a:lnTo>
                <a:close/>
                <a:moveTo>
                  <a:pt x="71648" y="31501"/>
                </a:moveTo>
                <a:lnTo>
                  <a:pt x="71648" y="35261"/>
                </a:lnTo>
                <a:lnTo>
                  <a:pt x="67857" y="35261"/>
                </a:lnTo>
                <a:lnTo>
                  <a:pt x="67857" y="31501"/>
                </a:lnTo>
                <a:close/>
                <a:moveTo>
                  <a:pt x="75623" y="31501"/>
                </a:moveTo>
                <a:lnTo>
                  <a:pt x="75623" y="35261"/>
                </a:lnTo>
                <a:lnTo>
                  <a:pt x="71832" y="35261"/>
                </a:lnTo>
                <a:lnTo>
                  <a:pt x="71832" y="31501"/>
                </a:lnTo>
                <a:close/>
                <a:moveTo>
                  <a:pt x="79598" y="31501"/>
                </a:moveTo>
                <a:lnTo>
                  <a:pt x="79598" y="35261"/>
                </a:lnTo>
                <a:lnTo>
                  <a:pt x="75807" y="35261"/>
                </a:lnTo>
                <a:lnTo>
                  <a:pt x="75807" y="31501"/>
                </a:lnTo>
                <a:close/>
                <a:moveTo>
                  <a:pt x="83573" y="31501"/>
                </a:moveTo>
                <a:lnTo>
                  <a:pt x="83573" y="35261"/>
                </a:lnTo>
                <a:lnTo>
                  <a:pt x="79782" y="35261"/>
                </a:lnTo>
                <a:lnTo>
                  <a:pt x="79782" y="31501"/>
                </a:lnTo>
                <a:close/>
                <a:moveTo>
                  <a:pt x="87549" y="31501"/>
                </a:moveTo>
                <a:lnTo>
                  <a:pt x="87549" y="35261"/>
                </a:lnTo>
                <a:lnTo>
                  <a:pt x="83757" y="35261"/>
                </a:lnTo>
                <a:lnTo>
                  <a:pt x="83757" y="31501"/>
                </a:lnTo>
                <a:close/>
                <a:moveTo>
                  <a:pt x="91524" y="31501"/>
                </a:moveTo>
                <a:lnTo>
                  <a:pt x="91524" y="35261"/>
                </a:lnTo>
                <a:lnTo>
                  <a:pt x="87733" y="35261"/>
                </a:lnTo>
                <a:lnTo>
                  <a:pt x="87733" y="31501"/>
                </a:lnTo>
                <a:close/>
                <a:moveTo>
                  <a:pt x="95499" y="31501"/>
                </a:moveTo>
                <a:lnTo>
                  <a:pt x="95499" y="35261"/>
                </a:lnTo>
                <a:lnTo>
                  <a:pt x="91708" y="35261"/>
                </a:lnTo>
                <a:lnTo>
                  <a:pt x="91708" y="31501"/>
                </a:lnTo>
                <a:close/>
                <a:moveTo>
                  <a:pt x="99474" y="31501"/>
                </a:moveTo>
                <a:lnTo>
                  <a:pt x="99474" y="35261"/>
                </a:lnTo>
                <a:lnTo>
                  <a:pt x="95684" y="35261"/>
                </a:lnTo>
                <a:lnTo>
                  <a:pt x="95684" y="31501"/>
                </a:lnTo>
                <a:close/>
                <a:moveTo>
                  <a:pt x="103449" y="31501"/>
                </a:moveTo>
                <a:lnTo>
                  <a:pt x="103449" y="35261"/>
                </a:lnTo>
                <a:lnTo>
                  <a:pt x="99659" y="35261"/>
                </a:lnTo>
                <a:lnTo>
                  <a:pt x="99659" y="31501"/>
                </a:lnTo>
                <a:close/>
                <a:moveTo>
                  <a:pt x="107424" y="31501"/>
                </a:moveTo>
                <a:lnTo>
                  <a:pt x="107424" y="35261"/>
                </a:lnTo>
                <a:lnTo>
                  <a:pt x="103634" y="35261"/>
                </a:lnTo>
                <a:lnTo>
                  <a:pt x="103634" y="31501"/>
                </a:lnTo>
                <a:close/>
                <a:moveTo>
                  <a:pt x="111400" y="31501"/>
                </a:moveTo>
                <a:lnTo>
                  <a:pt x="111400" y="35261"/>
                </a:lnTo>
                <a:lnTo>
                  <a:pt x="107609" y="35261"/>
                </a:lnTo>
                <a:lnTo>
                  <a:pt x="107609" y="31501"/>
                </a:lnTo>
                <a:close/>
                <a:moveTo>
                  <a:pt x="115376" y="31501"/>
                </a:moveTo>
                <a:lnTo>
                  <a:pt x="115376" y="35261"/>
                </a:lnTo>
                <a:lnTo>
                  <a:pt x="111585" y="35261"/>
                </a:lnTo>
                <a:lnTo>
                  <a:pt x="111585" y="31501"/>
                </a:lnTo>
                <a:close/>
                <a:moveTo>
                  <a:pt x="119351" y="31501"/>
                </a:moveTo>
                <a:lnTo>
                  <a:pt x="119351" y="35261"/>
                </a:lnTo>
                <a:lnTo>
                  <a:pt x="115560" y="35261"/>
                </a:lnTo>
                <a:lnTo>
                  <a:pt x="115560" y="31501"/>
                </a:lnTo>
                <a:close/>
                <a:moveTo>
                  <a:pt x="123326" y="31501"/>
                </a:moveTo>
                <a:lnTo>
                  <a:pt x="123326" y="35261"/>
                </a:lnTo>
                <a:lnTo>
                  <a:pt x="119535" y="35261"/>
                </a:lnTo>
                <a:lnTo>
                  <a:pt x="119535" y="31501"/>
                </a:lnTo>
                <a:close/>
                <a:moveTo>
                  <a:pt x="127301" y="31501"/>
                </a:moveTo>
                <a:lnTo>
                  <a:pt x="127301" y="35261"/>
                </a:lnTo>
                <a:lnTo>
                  <a:pt x="123510" y="35261"/>
                </a:lnTo>
                <a:lnTo>
                  <a:pt x="123510" y="31501"/>
                </a:lnTo>
                <a:close/>
                <a:moveTo>
                  <a:pt x="131277" y="31501"/>
                </a:moveTo>
                <a:lnTo>
                  <a:pt x="131277" y="35261"/>
                </a:lnTo>
                <a:lnTo>
                  <a:pt x="127485" y="35261"/>
                </a:lnTo>
                <a:lnTo>
                  <a:pt x="127485" y="31501"/>
                </a:lnTo>
                <a:close/>
                <a:moveTo>
                  <a:pt x="135252" y="31501"/>
                </a:moveTo>
                <a:lnTo>
                  <a:pt x="135252" y="35261"/>
                </a:lnTo>
                <a:lnTo>
                  <a:pt x="131461" y="35261"/>
                </a:lnTo>
                <a:lnTo>
                  <a:pt x="131461" y="31501"/>
                </a:lnTo>
                <a:close/>
                <a:moveTo>
                  <a:pt x="139227" y="31501"/>
                </a:moveTo>
                <a:lnTo>
                  <a:pt x="139227" y="35261"/>
                </a:lnTo>
                <a:lnTo>
                  <a:pt x="135436" y="35261"/>
                </a:lnTo>
                <a:lnTo>
                  <a:pt x="135436" y="31501"/>
                </a:lnTo>
                <a:close/>
                <a:moveTo>
                  <a:pt x="143202" y="31501"/>
                </a:moveTo>
                <a:lnTo>
                  <a:pt x="143202" y="35261"/>
                </a:lnTo>
                <a:lnTo>
                  <a:pt x="139411" y="35261"/>
                </a:lnTo>
                <a:lnTo>
                  <a:pt x="139411" y="31501"/>
                </a:lnTo>
                <a:close/>
                <a:moveTo>
                  <a:pt x="147177" y="31501"/>
                </a:moveTo>
                <a:lnTo>
                  <a:pt x="147177" y="35261"/>
                </a:lnTo>
                <a:lnTo>
                  <a:pt x="143387" y="35261"/>
                </a:lnTo>
                <a:lnTo>
                  <a:pt x="143387" y="31501"/>
                </a:lnTo>
                <a:close/>
                <a:moveTo>
                  <a:pt x="151224" y="31501"/>
                </a:moveTo>
                <a:lnTo>
                  <a:pt x="151224" y="35261"/>
                </a:lnTo>
                <a:lnTo>
                  <a:pt x="147362" y="35261"/>
                </a:lnTo>
                <a:lnTo>
                  <a:pt x="147362" y="31501"/>
                </a:lnTo>
                <a:close/>
                <a:moveTo>
                  <a:pt x="4068" y="35444"/>
                </a:moveTo>
                <a:lnTo>
                  <a:pt x="4068" y="39203"/>
                </a:lnTo>
                <a:lnTo>
                  <a:pt x="184" y="39203"/>
                </a:lnTo>
                <a:lnTo>
                  <a:pt x="184" y="35444"/>
                </a:lnTo>
                <a:close/>
                <a:moveTo>
                  <a:pt x="8043" y="35444"/>
                </a:moveTo>
                <a:lnTo>
                  <a:pt x="8043" y="39203"/>
                </a:lnTo>
                <a:lnTo>
                  <a:pt x="4252" y="39203"/>
                </a:lnTo>
                <a:lnTo>
                  <a:pt x="4252" y="35444"/>
                </a:lnTo>
                <a:close/>
                <a:moveTo>
                  <a:pt x="12018" y="35444"/>
                </a:moveTo>
                <a:lnTo>
                  <a:pt x="12018" y="39203"/>
                </a:lnTo>
                <a:lnTo>
                  <a:pt x="8227" y="39203"/>
                </a:lnTo>
                <a:lnTo>
                  <a:pt x="8227" y="35444"/>
                </a:lnTo>
                <a:close/>
                <a:moveTo>
                  <a:pt x="15993" y="35444"/>
                </a:moveTo>
                <a:lnTo>
                  <a:pt x="15993" y="39203"/>
                </a:lnTo>
                <a:lnTo>
                  <a:pt x="12202" y="39203"/>
                </a:lnTo>
                <a:lnTo>
                  <a:pt x="12202" y="35444"/>
                </a:lnTo>
                <a:close/>
                <a:moveTo>
                  <a:pt x="19968" y="35444"/>
                </a:moveTo>
                <a:lnTo>
                  <a:pt x="19968" y="39203"/>
                </a:lnTo>
                <a:lnTo>
                  <a:pt x="16177" y="39203"/>
                </a:lnTo>
                <a:lnTo>
                  <a:pt x="16177" y="35444"/>
                </a:lnTo>
                <a:close/>
                <a:moveTo>
                  <a:pt x="23944" y="35444"/>
                </a:moveTo>
                <a:lnTo>
                  <a:pt x="23944" y="39203"/>
                </a:lnTo>
                <a:lnTo>
                  <a:pt x="20153" y="39203"/>
                </a:lnTo>
                <a:lnTo>
                  <a:pt x="20153" y="35444"/>
                </a:lnTo>
                <a:close/>
                <a:moveTo>
                  <a:pt x="27919" y="35444"/>
                </a:moveTo>
                <a:lnTo>
                  <a:pt x="27919" y="39203"/>
                </a:lnTo>
                <a:lnTo>
                  <a:pt x="24129" y="39203"/>
                </a:lnTo>
                <a:lnTo>
                  <a:pt x="24129" y="35444"/>
                </a:lnTo>
                <a:close/>
                <a:moveTo>
                  <a:pt x="31895" y="35444"/>
                </a:moveTo>
                <a:lnTo>
                  <a:pt x="31895" y="39203"/>
                </a:lnTo>
                <a:lnTo>
                  <a:pt x="28104" y="39203"/>
                </a:lnTo>
                <a:lnTo>
                  <a:pt x="28104" y="35444"/>
                </a:lnTo>
                <a:close/>
                <a:moveTo>
                  <a:pt x="35870" y="35444"/>
                </a:moveTo>
                <a:lnTo>
                  <a:pt x="35870" y="39203"/>
                </a:lnTo>
                <a:lnTo>
                  <a:pt x="32079" y="39203"/>
                </a:lnTo>
                <a:lnTo>
                  <a:pt x="32079" y="35444"/>
                </a:lnTo>
                <a:close/>
                <a:moveTo>
                  <a:pt x="39845" y="35444"/>
                </a:moveTo>
                <a:lnTo>
                  <a:pt x="39845" y="39203"/>
                </a:lnTo>
                <a:lnTo>
                  <a:pt x="36054" y="39203"/>
                </a:lnTo>
                <a:lnTo>
                  <a:pt x="36054" y="35444"/>
                </a:lnTo>
                <a:close/>
                <a:moveTo>
                  <a:pt x="43821" y="35444"/>
                </a:moveTo>
                <a:lnTo>
                  <a:pt x="43821" y="39203"/>
                </a:lnTo>
                <a:lnTo>
                  <a:pt x="40029" y="39203"/>
                </a:lnTo>
                <a:lnTo>
                  <a:pt x="40029" y="35444"/>
                </a:lnTo>
                <a:close/>
                <a:moveTo>
                  <a:pt x="47796" y="35444"/>
                </a:moveTo>
                <a:lnTo>
                  <a:pt x="47796" y="39203"/>
                </a:lnTo>
                <a:lnTo>
                  <a:pt x="44005" y="39203"/>
                </a:lnTo>
                <a:lnTo>
                  <a:pt x="44005" y="35444"/>
                </a:lnTo>
                <a:close/>
                <a:moveTo>
                  <a:pt x="51771" y="35444"/>
                </a:moveTo>
                <a:lnTo>
                  <a:pt x="51771" y="39203"/>
                </a:lnTo>
                <a:lnTo>
                  <a:pt x="47980" y="39203"/>
                </a:lnTo>
                <a:lnTo>
                  <a:pt x="47980" y="35444"/>
                </a:lnTo>
                <a:close/>
                <a:moveTo>
                  <a:pt x="55746" y="35444"/>
                </a:moveTo>
                <a:lnTo>
                  <a:pt x="55746" y="39203"/>
                </a:lnTo>
                <a:lnTo>
                  <a:pt x="51956" y="39203"/>
                </a:lnTo>
                <a:lnTo>
                  <a:pt x="51956" y="35444"/>
                </a:lnTo>
                <a:close/>
                <a:moveTo>
                  <a:pt x="59721" y="35444"/>
                </a:moveTo>
                <a:lnTo>
                  <a:pt x="59721" y="39203"/>
                </a:lnTo>
                <a:lnTo>
                  <a:pt x="55931" y="39203"/>
                </a:lnTo>
                <a:lnTo>
                  <a:pt x="55931" y="35444"/>
                </a:lnTo>
                <a:close/>
                <a:moveTo>
                  <a:pt x="63696" y="35444"/>
                </a:moveTo>
                <a:lnTo>
                  <a:pt x="63696" y="39203"/>
                </a:lnTo>
                <a:lnTo>
                  <a:pt x="59906" y="39203"/>
                </a:lnTo>
                <a:lnTo>
                  <a:pt x="59906" y="35444"/>
                </a:lnTo>
                <a:close/>
                <a:moveTo>
                  <a:pt x="67672" y="35444"/>
                </a:moveTo>
                <a:lnTo>
                  <a:pt x="67672" y="39203"/>
                </a:lnTo>
                <a:lnTo>
                  <a:pt x="63881" y="39203"/>
                </a:lnTo>
                <a:lnTo>
                  <a:pt x="63881" y="35444"/>
                </a:lnTo>
                <a:close/>
                <a:moveTo>
                  <a:pt x="71648" y="35444"/>
                </a:moveTo>
                <a:lnTo>
                  <a:pt x="71648" y="39203"/>
                </a:lnTo>
                <a:lnTo>
                  <a:pt x="67857" y="39203"/>
                </a:lnTo>
                <a:lnTo>
                  <a:pt x="67857" y="35444"/>
                </a:lnTo>
                <a:close/>
                <a:moveTo>
                  <a:pt x="75623" y="35444"/>
                </a:moveTo>
                <a:lnTo>
                  <a:pt x="75623" y="39203"/>
                </a:lnTo>
                <a:lnTo>
                  <a:pt x="71832" y="39203"/>
                </a:lnTo>
                <a:lnTo>
                  <a:pt x="71832" y="35444"/>
                </a:lnTo>
                <a:close/>
                <a:moveTo>
                  <a:pt x="79598" y="35444"/>
                </a:moveTo>
                <a:lnTo>
                  <a:pt x="79598" y="39203"/>
                </a:lnTo>
                <a:lnTo>
                  <a:pt x="75807" y="39203"/>
                </a:lnTo>
                <a:lnTo>
                  <a:pt x="75807" y="35444"/>
                </a:lnTo>
                <a:close/>
                <a:moveTo>
                  <a:pt x="83573" y="35444"/>
                </a:moveTo>
                <a:lnTo>
                  <a:pt x="83573" y="39203"/>
                </a:lnTo>
                <a:lnTo>
                  <a:pt x="79782" y="39203"/>
                </a:lnTo>
                <a:lnTo>
                  <a:pt x="79782" y="35444"/>
                </a:lnTo>
                <a:close/>
                <a:moveTo>
                  <a:pt x="87549" y="35444"/>
                </a:moveTo>
                <a:lnTo>
                  <a:pt x="87549" y="39203"/>
                </a:lnTo>
                <a:lnTo>
                  <a:pt x="83757" y="39203"/>
                </a:lnTo>
                <a:lnTo>
                  <a:pt x="83757" y="35444"/>
                </a:lnTo>
                <a:close/>
                <a:moveTo>
                  <a:pt x="91524" y="35444"/>
                </a:moveTo>
                <a:lnTo>
                  <a:pt x="91524" y="39203"/>
                </a:lnTo>
                <a:lnTo>
                  <a:pt x="87733" y="39203"/>
                </a:lnTo>
                <a:lnTo>
                  <a:pt x="87733" y="35444"/>
                </a:lnTo>
                <a:close/>
                <a:moveTo>
                  <a:pt x="95499" y="35444"/>
                </a:moveTo>
                <a:lnTo>
                  <a:pt x="95499" y="39203"/>
                </a:lnTo>
                <a:lnTo>
                  <a:pt x="91708" y="39203"/>
                </a:lnTo>
                <a:lnTo>
                  <a:pt x="91708" y="35444"/>
                </a:lnTo>
                <a:close/>
                <a:moveTo>
                  <a:pt x="99474" y="35444"/>
                </a:moveTo>
                <a:lnTo>
                  <a:pt x="99474" y="39203"/>
                </a:lnTo>
                <a:lnTo>
                  <a:pt x="95684" y="39203"/>
                </a:lnTo>
                <a:lnTo>
                  <a:pt x="95684" y="35444"/>
                </a:lnTo>
                <a:close/>
                <a:moveTo>
                  <a:pt x="103449" y="35444"/>
                </a:moveTo>
                <a:lnTo>
                  <a:pt x="103449" y="39203"/>
                </a:lnTo>
                <a:lnTo>
                  <a:pt x="99659" y="39203"/>
                </a:lnTo>
                <a:lnTo>
                  <a:pt x="99659" y="35444"/>
                </a:lnTo>
                <a:close/>
                <a:moveTo>
                  <a:pt x="107424" y="35444"/>
                </a:moveTo>
                <a:lnTo>
                  <a:pt x="107424" y="39203"/>
                </a:lnTo>
                <a:lnTo>
                  <a:pt x="103634" y="39203"/>
                </a:lnTo>
                <a:lnTo>
                  <a:pt x="103634" y="35444"/>
                </a:lnTo>
                <a:close/>
                <a:moveTo>
                  <a:pt x="111400" y="35444"/>
                </a:moveTo>
                <a:lnTo>
                  <a:pt x="111400" y="39203"/>
                </a:lnTo>
                <a:lnTo>
                  <a:pt x="107609" y="39203"/>
                </a:lnTo>
                <a:lnTo>
                  <a:pt x="107609" y="35444"/>
                </a:lnTo>
                <a:close/>
                <a:moveTo>
                  <a:pt x="115376" y="35444"/>
                </a:moveTo>
                <a:lnTo>
                  <a:pt x="115376" y="39203"/>
                </a:lnTo>
                <a:lnTo>
                  <a:pt x="111585" y="39203"/>
                </a:lnTo>
                <a:lnTo>
                  <a:pt x="111585" y="35444"/>
                </a:lnTo>
                <a:close/>
                <a:moveTo>
                  <a:pt x="119351" y="35444"/>
                </a:moveTo>
                <a:lnTo>
                  <a:pt x="119351" y="39203"/>
                </a:lnTo>
                <a:lnTo>
                  <a:pt x="115560" y="39203"/>
                </a:lnTo>
                <a:lnTo>
                  <a:pt x="115560" y="35444"/>
                </a:lnTo>
                <a:close/>
                <a:moveTo>
                  <a:pt x="123326" y="35444"/>
                </a:moveTo>
                <a:lnTo>
                  <a:pt x="123326" y="39203"/>
                </a:lnTo>
                <a:lnTo>
                  <a:pt x="119535" y="39203"/>
                </a:lnTo>
                <a:lnTo>
                  <a:pt x="119535" y="35444"/>
                </a:lnTo>
                <a:close/>
                <a:moveTo>
                  <a:pt x="127301" y="35444"/>
                </a:moveTo>
                <a:lnTo>
                  <a:pt x="127301" y="39203"/>
                </a:lnTo>
                <a:lnTo>
                  <a:pt x="123510" y="39203"/>
                </a:lnTo>
                <a:lnTo>
                  <a:pt x="123510" y="35444"/>
                </a:lnTo>
                <a:close/>
                <a:moveTo>
                  <a:pt x="131277" y="35444"/>
                </a:moveTo>
                <a:lnTo>
                  <a:pt x="131277" y="39203"/>
                </a:lnTo>
                <a:lnTo>
                  <a:pt x="127485" y="39203"/>
                </a:lnTo>
                <a:lnTo>
                  <a:pt x="127485" y="35444"/>
                </a:lnTo>
                <a:close/>
                <a:moveTo>
                  <a:pt x="135252" y="35444"/>
                </a:moveTo>
                <a:lnTo>
                  <a:pt x="135252" y="39203"/>
                </a:lnTo>
                <a:lnTo>
                  <a:pt x="131461" y="39203"/>
                </a:lnTo>
                <a:lnTo>
                  <a:pt x="131461" y="35444"/>
                </a:lnTo>
                <a:close/>
                <a:moveTo>
                  <a:pt x="139227" y="35444"/>
                </a:moveTo>
                <a:lnTo>
                  <a:pt x="139227" y="39203"/>
                </a:lnTo>
                <a:lnTo>
                  <a:pt x="135436" y="39203"/>
                </a:lnTo>
                <a:lnTo>
                  <a:pt x="135436" y="35444"/>
                </a:lnTo>
                <a:close/>
                <a:moveTo>
                  <a:pt x="143202" y="35444"/>
                </a:moveTo>
                <a:lnTo>
                  <a:pt x="143202" y="39203"/>
                </a:lnTo>
                <a:lnTo>
                  <a:pt x="139411" y="39203"/>
                </a:lnTo>
                <a:lnTo>
                  <a:pt x="139411" y="35444"/>
                </a:lnTo>
                <a:close/>
                <a:moveTo>
                  <a:pt x="147177" y="35444"/>
                </a:moveTo>
                <a:lnTo>
                  <a:pt x="147177" y="39203"/>
                </a:lnTo>
                <a:lnTo>
                  <a:pt x="143387" y="39203"/>
                </a:lnTo>
                <a:lnTo>
                  <a:pt x="143387" y="35444"/>
                </a:lnTo>
                <a:close/>
                <a:moveTo>
                  <a:pt x="151224" y="35444"/>
                </a:moveTo>
                <a:lnTo>
                  <a:pt x="151224" y="39203"/>
                </a:lnTo>
                <a:lnTo>
                  <a:pt x="147362" y="39203"/>
                </a:lnTo>
                <a:lnTo>
                  <a:pt x="147362" y="35444"/>
                </a:lnTo>
                <a:close/>
                <a:moveTo>
                  <a:pt x="4068" y="39386"/>
                </a:moveTo>
                <a:lnTo>
                  <a:pt x="4068" y="43147"/>
                </a:lnTo>
                <a:lnTo>
                  <a:pt x="184" y="43147"/>
                </a:lnTo>
                <a:lnTo>
                  <a:pt x="184" y="39386"/>
                </a:lnTo>
                <a:close/>
                <a:moveTo>
                  <a:pt x="8043" y="39386"/>
                </a:moveTo>
                <a:lnTo>
                  <a:pt x="8043" y="43147"/>
                </a:lnTo>
                <a:lnTo>
                  <a:pt x="4252" y="43147"/>
                </a:lnTo>
                <a:lnTo>
                  <a:pt x="4252" y="39386"/>
                </a:lnTo>
                <a:close/>
                <a:moveTo>
                  <a:pt x="12018" y="39386"/>
                </a:moveTo>
                <a:lnTo>
                  <a:pt x="12018" y="43147"/>
                </a:lnTo>
                <a:lnTo>
                  <a:pt x="8227" y="43147"/>
                </a:lnTo>
                <a:lnTo>
                  <a:pt x="8227" y="39386"/>
                </a:lnTo>
                <a:close/>
                <a:moveTo>
                  <a:pt x="15993" y="39386"/>
                </a:moveTo>
                <a:lnTo>
                  <a:pt x="15993" y="43147"/>
                </a:lnTo>
                <a:lnTo>
                  <a:pt x="12202" y="43147"/>
                </a:lnTo>
                <a:lnTo>
                  <a:pt x="12202" y="39386"/>
                </a:lnTo>
                <a:close/>
                <a:moveTo>
                  <a:pt x="19968" y="39386"/>
                </a:moveTo>
                <a:lnTo>
                  <a:pt x="19968" y="43147"/>
                </a:lnTo>
                <a:lnTo>
                  <a:pt x="16177" y="43147"/>
                </a:lnTo>
                <a:lnTo>
                  <a:pt x="16177" y="39386"/>
                </a:lnTo>
                <a:close/>
                <a:moveTo>
                  <a:pt x="23944" y="39386"/>
                </a:moveTo>
                <a:lnTo>
                  <a:pt x="23944" y="43147"/>
                </a:lnTo>
                <a:lnTo>
                  <a:pt x="20153" y="43147"/>
                </a:lnTo>
                <a:lnTo>
                  <a:pt x="20153" y="39386"/>
                </a:lnTo>
                <a:close/>
                <a:moveTo>
                  <a:pt x="27919" y="39386"/>
                </a:moveTo>
                <a:lnTo>
                  <a:pt x="27919" y="43147"/>
                </a:lnTo>
                <a:lnTo>
                  <a:pt x="24129" y="43147"/>
                </a:lnTo>
                <a:lnTo>
                  <a:pt x="24129" y="39386"/>
                </a:lnTo>
                <a:close/>
                <a:moveTo>
                  <a:pt x="31895" y="39386"/>
                </a:moveTo>
                <a:lnTo>
                  <a:pt x="31895" y="43147"/>
                </a:lnTo>
                <a:lnTo>
                  <a:pt x="28104" y="43147"/>
                </a:lnTo>
                <a:lnTo>
                  <a:pt x="28104" y="39386"/>
                </a:lnTo>
                <a:close/>
                <a:moveTo>
                  <a:pt x="35870" y="39386"/>
                </a:moveTo>
                <a:lnTo>
                  <a:pt x="35870" y="43147"/>
                </a:lnTo>
                <a:lnTo>
                  <a:pt x="32079" y="43147"/>
                </a:lnTo>
                <a:lnTo>
                  <a:pt x="32079" y="39386"/>
                </a:lnTo>
                <a:close/>
                <a:moveTo>
                  <a:pt x="39845" y="39386"/>
                </a:moveTo>
                <a:lnTo>
                  <a:pt x="39845" y="43147"/>
                </a:lnTo>
                <a:lnTo>
                  <a:pt x="36054" y="43147"/>
                </a:lnTo>
                <a:lnTo>
                  <a:pt x="36054" y="39386"/>
                </a:lnTo>
                <a:close/>
                <a:moveTo>
                  <a:pt x="43821" y="39386"/>
                </a:moveTo>
                <a:lnTo>
                  <a:pt x="43821" y="43147"/>
                </a:lnTo>
                <a:lnTo>
                  <a:pt x="40029" y="43147"/>
                </a:lnTo>
                <a:lnTo>
                  <a:pt x="40029" y="39386"/>
                </a:lnTo>
                <a:close/>
                <a:moveTo>
                  <a:pt x="47796" y="39386"/>
                </a:moveTo>
                <a:lnTo>
                  <a:pt x="47796" y="43147"/>
                </a:lnTo>
                <a:lnTo>
                  <a:pt x="44005" y="43147"/>
                </a:lnTo>
                <a:lnTo>
                  <a:pt x="44005" y="39386"/>
                </a:lnTo>
                <a:close/>
                <a:moveTo>
                  <a:pt x="51771" y="39386"/>
                </a:moveTo>
                <a:lnTo>
                  <a:pt x="51771" y="43147"/>
                </a:lnTo>
                <a:lnTo>
                  <a:pt x="47980" y="43147"/>
                </a:lnTo>
                <a:lnTo>
                  <a:pt x="47980" y="39386"/>
                </a:lnTo>
                <a:close/>
                <a:moveTo>
                  <a:pt x="55746" y="39386"/>
                </a:moveTo>
                <a:lnTo>
                  <a:pt x="55746" y="43147"/>
                </a:lnTo>
                <a:lnTo>
                  <a:pt x="51956" y="43147"/>
                </a:lnTo>
                <a:lnTo>
                  <a:pt x="51956" y="39386"/>
                </a:lnTo>
                <a:close/>
                <a:moveTo>
                  <a:pt x="59721" y="39386"/>
                </a:moveTo>
                <a:lnTo>
                  <a:pt x="59721" y="43147"/>
                </a:lnTo>
                <a:lnTo>
                  <a:pt x="55931" y="43147"/>
                </a:lnTo>
                <a:lnTo>
                  <a:pt x="55931" y="39386"/>
                </a:lnTo>
                <a:close/>
                <a:moveTo>
                  <a:pt x="63696" y="39386"/>
                </a:moveTo>
                <a:lnTo>
                  <a:pt x="63696" y="43147"/>
                </a:lnTo>
                <a:lnTo>
                  <a:pt x="59906" y="43147"/>
                </a:lnTo>
                <a:lnTo>
                  <a:pt x="59906" y="39386"/>
                </a:lnTo>
                <a:close/>
                <a:moveTo>
                  <a:pt x="67672" y="39386"/>
                </a:moveTo>
                <a:lnTo>
                  <a:pt x="67672" y="43147"/>
                </a:lnTo>
                <a:lnTo>
                  <a:pt x="63881" y="43147"/>
                </a:lnTo>
                <a:lnTo>
                  <a:pt x="63881" y="39386"/>
                </a:lnTo>
                <a:close/>
                <a:moveTo>
                  <a:pt x="71648" y="39386"/>
                </a:moveTo>
                <a:lnTo>
                  <a:pt x="71648" y="43147"/>
                </a:lnTo>
                <a:lnTo>
                  <a:pt x="67857" y="43147"/>
                </a:lnTo>
                <a:lnTo>
                  <a:pt x="67857" y="39386"/>
                </a:lnTo>
                <a:close/>
                <a:moveTo>
                  <a:pt x="75623" y="39386"/>
                </a:moveTo>
                <a:lnTo>
                  <a:pt x="75623" y="43147"/>
                </a:lnTo>
                <a:lnTo>
                  <a:pt x="71832" y="43147"/>
                </a:lnTo>
                <a:lnTo>
                  <a:pt x="71832" y="39386"/>
                </a:lnTo>
                <a:close/>
                <a:moveTo>
                  <a:pt x="79598" y="39386"/>
                </a:moveTo>
                <a:lnTo>
                  <a:pt x="79598" y="43147"/>
                </a:lnTo>
                <a:lnTo>
                  <a:pt x="75807" y="43147"/>
                </a:lnTo>
                <a:lnTo>
                  <a:pt x="75807" y="39386"/>
                </a:lnTo>
                <a:close/>
                <a:moveTo>
                  <a:pt x="83573" y="39386"/>
                </a:moveTo>
                <a:lnTo>
                  <a:pt x="83573" y="43147"/>
                </a:lnTo>
                <a:lnTo>
                  <a:pt x="79782" y="43147"/>
                </a:lnTo>
                <a:lnTo>
                  <a:pt x="79782" y="39386"/>
                </a:lnTo>
                <a:close/>
                <a:moveTo>
                  <a:pt x="87549" y="39386"/>
                </a:moveTo>
                <a:lnTo>
                  <a:pt x="87549" y="43147"/>
                </a:lnTo>
                <a:lnTo>
                  <a:pt x="83757" y="43147"/>
                </a:lnTo>
                <a:lnTo>
                  <a:pt x="83757" y="39386"/>
                </a:lnTo>
                <a:close/>
                <a:moveTo>
                  <a:pt x="91524" y="39386"/>
                </a:moveTo>
                <a:lnTo>
                  <a:pt x="91524" y="43147"/>
                </a:lnTo>
                <a:lnTo>
                  <a:pt x="87733" y="43147"/>
                </a:lnTo>
                <a:lnTo>
                  <a:pt x="87733" y="39386"/>
                </a:lnTo>
                <a:close/>
                <a:moveTo>
                  <a:pt x="95499" y="39386"/>
                </a:moveTo>
                <a:lnTo>
                  <a:pt x="95499" y="43147"/>
                </a:lnTo>
                <a:lnTo>
                  <a:pt x="91708" y="43147"/>
                </a:lnTo>
                <a:lnTo>
                  <a:pt x="91708" y="39386"/>
                </a:lnTo>
                <a:close/>
                <a:moveTo>
                  <a:pt x="99474" y="39386"/>
                </a:moveTo>
                <a:lnTo>
                  <a:pt x="99474" y="43147"/>
                </a:lnTo>
                <a:lnTo>
                  <a:pt x="95684" y="43147"/>
                </a:lnTo>
                <a:lnTo>
                  <a:pt x="95684" y="39386"/>
                </a:lnTo>
                <a:close/>
                <a:moveTo>
                  <a:pt x="103449" y="39386"/>
                </a:moveTo>
                <a:lnTo>
                  <a:pt x="103449" y="43147"/>
                </a:lnTo>
                <a:lnTo>
                  <a:pt x="99659" y="43147"/>
                </a:lnTo>
                <a:lnTo>
                  <a:pt x="99659" y="39386"/>
                </a:lnTo>
                <a:close/>
                <a:moveTo>
                  <a:pt x="107424" y="39386"/>
                </a:moveTo>
                <a:lnTo>
                  <a:pt x="107424" y="43147"/>
                </a:lnTo>
                <a:lnTo>
                  <a:pt x="103634" y="43147"/>
                </a:lnTo>
                <a:lnTo>
                  <a:pt x="103634" y="39386"/>
                </a:lnTo>
                <a:close/>
                <a:moveTo>
                  <a:pt x="111400" y="39386"/>
                </a:moveTo>
                <a:lnTo>
                  <a:pt x="111400" y="43147"/>
                </a:lnTo>
                <a:lnTo>
                  <a:pt x="107609" y="43147"/>
                </a:lnTo>
                <a:lnTo>
                  <a:pt x="107609" y="39386"/>
                </a:lnTo>
                <a:close/>
                <a:moveTo>
                  <a:pt x="115376" y="39386"/>
                </a:moveTo>
                <a:lnTo>
                  <a:pt x="115376" y="43147"/>
                </a:lnTo>
                <a:lnTo>
                  <a:pt x="111585" y="43147"/>
                </a:lnTo>
                <a:lnTo>
                  <a:pt x="111585" y="39386"/>
                </a:lnTo>
                <a:close/>
                <a:moveTo>
                  <a:pt x="119351" y="39386"/>
                </a:moveTo>
                <a:lnTo>
                  <a:pt x="119351" y="43147"/>
                </a:lnTo>
                <a:lnTo>
                  <a:pt x="115560" y="43147"/>
                </a:lnTo>
                <a:lnTo>
                  <a:pt x="115560" y="39386"/>
                </a:lnTo>
                <a:close/>
                <a:moveTo>
                  <a:pt x="123326" y="39386"/>
                </a:moveTo>
                <a:lnTo>
                  <a:pt x="123326" y="43147"/>
                </a:lnTo>
                <a:lnTo>
                  <a:pt x="119535" y="43147"/>
                </a:lnTo>
                <a:lnTo>
                  <a:pt x="119535" y="39386"/>
                </a:lnTo>
                <a:close/>
                <a:moveTo>
                  <a:pt x="127301" y="39386"/>
                </a:moveTo>
                <a:lnTo>
                  <a:pt x="127301" y="43147"/>
                </a:lnTo>
                <a:lnTo>
                  <a:pt x="123510" y="43147"/>
                </a:lnTo>
                <a:lnTo>
                  <a:pt x="123510" y="39386"/>
                </a:lnTo>
                <a:close/>
                <a:moveTo>
                  <a:pt x="131277" y="39386"/>
                </a:moveTo>
                <a:lnTo>
                  <a:pt x="131277" y="43147"/>
                </a:lnTo>
                <a:lnTo>
                  <a:pt x="127485" y="43147"/>
                </a:lnTo>
                <a:lnTo>
                  <a:pt x="127485" y="39386"/>
                </a:lnTo>
                <a:close/>
                <a:moveTo>
                  <a:pt x="135252" y="39386"/>
                </a:moveTo>
                <a:lnTo>
                  <a:pt x="135252" y="43147"/>
                </a:lnTo>
                <a:lnTo>
                  <a:pt x="131461" y="43147"/>
                </a:lnTo>
                <a:lnTo>
                  <a:pt x="131461" y="39386"/>
                </a:lnTo>
                <a:close/>
                <a:moveTo>
                  <a:pt x="139227" y="39386"/>
                </a:moveTo>
                <a:lnTo>
                  <a:pt x="139227" y="43147"/>
                </a:lnTo>
                <a:lnTo>
                  <a:pt x="135436" y="43147"/>
                </a:lnTo>
                <a:lnTo>
                  <a:pt x="135436" y="39386"/>
                </a:lnTo>
                <a:close/>
                <a:moveTo>
                  <a:pt x="143202" y="39386"/>
                </a:moveTo>
                <a:lnTo>
                  <a:pt x="143202" y="43147"/>
                </a:lnTo>
                <a:lnTo>
                  <a:pt x="139411" y="43147"/>
                </a:lnTo>
                <a:lnTo>
                  <a:pt x="139411" y="39386"/>
                </a:lnTo>
                <a:close/>
                <a:moveTo>
                  <a:pt x="147177" y="39386"/>
                </a:moveTo>
                <a:lnTo>
                  <a:pt x="147177" y="43147"/>
                </a:lnTo>
                <a:lnTo>
                  <a:pt x="143387" y="43147"/>
                </a:lnTo>
                <a:lnTo>
                  <a:pt x="143387" y="39386"/>
                </a:lnTo>
                <a:close/>
                <a:moveTo>
                  <a:pt x="151224" y="39386"/>
                </a:moveTo>
                <a:lnTo>
                  <a:pt x="151224" y="43147"/>
                </a:lnTo>
                <a:lnTo>
                  <a:pt x="147362" y="43147"/>
                </a:lnTo>
                <a:lnTo>
                  <a:pt x="147362" y="39386"/>
                </a:lnTo>
                <a:close/>
                <a:moveTo>
                  <a:pt x="4068" y="43330"/>
                </a:moveTo>
                <a:lnTo>
                  <a:pt x="4068" y="47089"/>
                </a:lnTo>
                <a:lnTo>
                  <a:pt x="184" y="47089"/>
                </a:lnTo>
                <a:lnTo>
                  <a:pt x="184" y="43330"/>
                </a:lnTo>
                <a:close/>
                <a:moveTo>
                  <a:pt x="8043" y="43330"/>
                </a:moveTo>
                <a:lnTo>
                  <a:pt x="8043" y="47089"/>
                </a:lnTo>
                <a:lnTo>
                  <a:pt x="4252" y="47089"/>
                </a:lnTo>
                <a:lnTo>
                  <a:pt x="4252" y="43330"/>
                </a:lnTo>
                <a:close/>
                <a:moveTo>
                  <a:pt x="12018" y="43330"/>
                </a:moveTo>
                <a:lnTo>
                  <a:pt x="12018" y="47089"/>
                </a:lnTo>
                <a:lnTo>
                  <a:pt x="8227" y="47089"/>
                </a:lnTo>
                <a:lnTo>
                  <a:pt x="8227" y="43330"/>
                </a:lnTo>
                <a:close/>
                <a:moveTo>
                  <a:pt x="15993" y="43330"/>
                </a:moveTo>
                <a:lnTo>
                  <a:pt x="15993" y="47089"/>
                </a:lnTo>
                <a:lnTo>
                  <a:pt x="12202" y="47089"/>
                </a:lnTo>
                <a:lnTo>
                  <a:pt x="12202" y="43330"/>
                </a:lnTo>
                <a:close/>
                <a:moveTo>
                  <a:pt x="19968" y="43330"/>
                </a:moveTo>
                <a:lnTo>
                  <a:pt x="19968" y="47089"/>
                </a:lnTo>
                <a:lnTo>
                  <a:pt x="16177" y="47089"/>
                </a:lnTo>
                <a:lnTo>
                  <a:pt x="16177" y="43330"/>
                </a:lnTo>
                <a:close/>
                <a:moveTo>
                  <a:pt x="23944" y="43330"/>
                </a:moveTo>
                <a:lnTo>
                  <a:pt x="23944" y="47089"/>
                </a:lnTo>
                <a:lnTo>
                  <a:pt x="20153" y="47089"/>
                </a:lnTo>
                <a:lnTo>
                  <a:pt x="20153" y="43330"/>
                </a:lnTo>
                <a:close/>
                <a:moveTo>
                  <a:pt x="27919" y="43330"/>
                </a:moveTo>
                <a:lnTo>
                  <a:pt x="27919" y="47089"/>
                </a:lnTo>
                <a:lnTo>
                  <a:pt x="24129" y="47089"/>
                </a:lnTo>
                <a:lnTo>
                  <a:pt x="24129" y="43330"/>
                </a:lnTo>
                <a:close/>
                <a:moveTo>
                  <a:pt x="31895" y="43330"/>
                </a:moveTo>
                <a:lnTo>
                  <a:pt x="31895" y="47089"/>
                </a:lnTo>
                <a:lnTo>
                  <a:pt x="28104" y="47089"/>
                </a:lnTo>
                <a:lnTo>
                  <a:pt x="28104" y="43330"/>
                </a:lnTo>
                <a:close/>
                <a:moveTo>
                  <a:pt x="35870" y="43330"/>
                </a:moveTo>
                <a:lnTo>
                  <a:pt x="35870" y="47089"/>
                </a:lnTo>
                <a:lnTo>
                  <a:pt x="32079" y="47089"/>
                </a:lnTo>
                <a:lnTo>
                  <a:pt x="32079" y="43330"/>
                </a:lnTo>
                <a:close/>
                <a:moveTo>
                  <a:pt x="39845" y="43330"/>
                </a:moveTo>
                <a:lnTo>
                  <a:pt x="39845" y="47089"/>
                </a:lnTo>
                <a:lnTo>
                  <a:pt x="36054" y="47089"/>
                </a:lnTo>
                <a:lnTo>
                  <a:pt x="36054" y="43330"/>
                </a:lnTo>
                <a:close/>
                <a:moveTo>
                  <a:pt x="43821" y="43330"/>
                </a:moveTo>
                <a:lnTo>
                  <a:pt x="43821" y="47089"/>
                </a:lnTo>
                <a:lnTo>
                  <a:pt x="40029" y="47089"/>
                </a:lnTo>
                <a:lnTo>
                  <a:pt x="40029" y="43330"/>
                </a:lnTo>
                <a:close/>
                <a:moveTo>
                  <a:pt x="47796" y="43330"/>
                </a:moveTo>
                <a:lnTo>
                  <a:pt x="47796" y="47089"/>
                </a:lnTo>
                <a:lnTo>
                  <a:pt x="44005" y="47089"/>
                </a:lnTo>
                <a:lnTo>
                  <a:pt x="44005" y="43330"/>
                </a:lnTo>
                <a:close/>
                <a:moveTo>
                  <a:pt x="51771" y="43330"/>
                </a:moveTo>
                <a:lnTo>
                  <a:pt x="51771" y="47089"/>
                </a:lnTo>
                <a:lnTo>
                  <a:pt x="47980" y="47089"/>
                </a:lnTo>
                <a:lnTo>
                  <a:pt x="47980" y="43330"/>
                </a:lnTo>
                <a:close/>
                <a:moveTo>
                  <a:pt x="55746" y="43330"/>
                </a:moveTo>
                <a:lnTo>
                  <a:pt x="55746" y="47089"/>
                </a:lnTo>
                <a:lnTo>
                  <a:pt x="51956" y="47089"/>
                </a:lnTo>
                <a:lnTo>
                  <a:pt x="51956" y="43330"/>
                </a:lnTo>
                <a:close/>
                <a:moveTo>
                  <a:pt x="59721" y="43330"/>
                </a:moveTo>
                <a:lnTo>
                  <a:pt x="59721" y="47089"/>
                </a:lnTo>
                <a:lnTo>
                  <a:pt x="55931" y="47089"/>
                </a:lnTo>
                <a:lnTo>
                  <a:pt x="55931" y="43330"/>
                </a:lnTo>
                <a:close/>
                <a:moveTo>
                  <a:pt x="63696" y="43330"/>
                </a:moveTo>
                <a:lnTo>
                  <a:pt x="63696" y="47089"/>
                </a:lnTo>
                <a:lnTo>
                  <a:pt x="59906" y="47089"/>
                </a:lnTo>
                <a:lnTo>
                  <a:pt x="59906" y="43330"/>
                </a:lnTo>
                <a:close/>
                <a:moveTo>
                  <a:pt x="67672" y="43330"/>
                </a:moveTo>
                <a:lnTo>
                  <a:pt x="67672" y="47089"/>
                </a:lnTo>
                <a:lnTo>
                  <a:pt x="63881" y="47089"/>
                </a:lnTo>
                <a:lnTo>
                  <a:pt x="63881" y="43330"/>
                </a:lnTo>
                <a:close/>
                <a:moveTo>
                  <a:pt x="71648" y="43330"/>
                </a:moveTo>
                <a:lnTo>
                  <a:pt x="71648" y="47089"/>
                </a:lnTo>
                <a:lnTo>
                  <a:pt x="67857" y="47089"/>
                </a:lnTo>
                <a:lnTo>
                  <a:pt x="67857" y="43330"/>
                </a:lnTo>
                <a:close/>
                <a:moveTo>
                  <a:pt x="75623" y="43330"/>
                </a:moveTo>
                <a:lnTo>
                  <a:pt x="75623" y="47089"/>
                </a:lnTo>
                <a:lnTo>
                  <a:pt x="71832" y="47089"/>
                </a:lnTo>
                <a:lnTo>
                  <a:pt x="71832" y="43330"/>
                </a:lnTo>
                <a:close/>
                <a:moveTo>
                  <a:pt x="79598" y="43330"/>
                </a:moveTo>
                <a:lnTo>
                  <a:pt x="79598" y="47089"/>
                </a:lnTo>
                <a:lnTo>
                  <a:pt x="75807" y="47089"/>
                </a:lnTo>
                <a:lnTo>
                  <a:pt x="75807" y="43330"/>
                </a:lnTo>
                <a:close/>
                <a:moveTo>
                  <a:pt x="83573" y="43330"/>
                </a:moveTo>
                <a:lnTo>
                  <a:pt x="83573" y="47089"/>
                </a:lnTo>
                <a:lnTo>
                  <a:pt x="79782" y="47089"/>
                </a:lnTo>
                <a:lnTo>
                  <a:pt x="79782" y="43330"/>
                </a:lnTo>
                <a:close/>
                <a:moveTo>
                  <a:pt x="87549" y="43330"/>
                </a:moveTo>
                <a:lnTo>
                  <a:pt x="87549" y="47089"/>
                </a:lnTo>
                <a:lnTo>
                  <a:pt x="83757" y="47089"/>
                </a:lnTo>
                <a:lnTo>
                  <a:pt x="83757" y="43330"/>
                </a:lnTo>
                <a:close/>
                <a:moveTo>
                  <a:pt x="91524" y="43330"/>
                </a:moveTo>
                <a:lnTo>
                  <a:pt x="91524" y="47089"/>
                </a:lnTo>
                <a:lnTo>
                  <a:pt x="87733" y="47089"/>
                </a:lnTo>
                <a:lnTo>
                  <a:pt x="87733" y="43330"/>
                </a:lnTo>
                <a:close/>
                <a:moveTo>
                  <a:pt x="95499" y="43330"/>
                </a:moveTo>
                <a:lnTo>
                  <a:pt x="95499" y="47089"/>
                </a:lnTo>
                <a:lnTo>
                  <a:pt x="91708" y="47089"/>
                </a:lnTo>
                <a:lnTo>
                  <a:pt x="91708" y="43330"/>
                </a:lnTo>
                <a:close/>
                <a:moveTo>
                  <a:pt x="99474" y="43330"/>
                </a:moveTo>
                <a:lnTo>
                  <a:pt x="99474" y="47089"/>
                </a:lnTo>
                <a:lnTo>
                  <a:pt x="95684" y="47089"/>
                </a:lnTo>
                <a:lnTo>
                  <a:pt x="95684" y="43330"/>
                </a:lnTo>
                <a:close/>
                <a:moveTo>
                  <a:pt x="103449" y="43330"/>
                </a:moveTo>
                <a:lnTo>
                  <a:pt x="103449" y="47089"/>
                </a:lnTo>
                <a:lnTo>
                  <a:pt x="99659" y="47089"/>
                </a:lnTo>
                <a:lnTo>
                  <a:pt x="99659" y="43330"/>
                </a:lnTo>
                <a:close/>
                <a:moveTo>
                  <a:pt x="107424" y="43330"/>
                </a:moveTo>
                <a:lnTo>
                  <a:pt x="107424" y="47089"/>
                </a:lnTo>
                <a:lnTo>
                  <a:pt x="103634" y="47089"/>
                </a:lnTo>
                <a:lnTo>
                  <a:pt x="103634" y="43330"/>
                </a:lnTo>
                <a:close/>
                <a:moveTo>
                  <a:pt x="111400" y="43330"/>
                </a:moveTo>
                <a:lnTo>
                  <a:pt x="111400" y="47089"/>
                </a:lnTo>
                <a:lnTo>
                  <a:pt x="107609" y="47089"/>
                </a:lnTo>
                <a:lnTo>
                  <a:pt x="107609" y="43330"/>
                </a:lnTo>
                <a:close/>
                <a:moveTo>
                  <a:pt x="115376" y="43330"/>
                </a:moveTo>
                <a:lnTo>
                  <a:pt x="115376" y="47089"/>
                </a:lnTo>
                <a:lnTo>
                  <a:pt x="111585" y="47089"/>
                </a:lnTo>
                <a:lnTo>
                  <a:pt x="111585" y="43330"/>
                </a:lnTo>
                <a:close/>
                <a:moveTo>
                  <a:pt x="119351" y="43330"/>
                </a:moveTo>
                <a:lnTo>
                  <a:pt x="119351" y="47089"/>
                </a:lnTo>
                <a:lnTo>
                  <a:pt x="115560" y="47089"/>
                </a:lnTo>
                <a:lnTo>
                  <a:pt x="115560" y="43330"/>
                </a:lnTo>
                <a:close/>
                <a:moveTo>
                  <a:pt x="123326" y="43330"/>
                </a:moveTo>
                <a:lnTo>
                  <a:pt x="123326" y="47089"/>
                </a:lnTo>
                <a:lnTo>
                  <a:pt x="119535" y="47089"/>
                </a:lnTo>
                <a:lnTo>
                  <a:pt x="119535" y="43330"/>
                </a:lnTo>
                <a:close/>
                <a:moveTo>
                  <a:pt x="127301" y="43330"/>
                </a:moveTo>
                <a:lnTo>
                  <a:pt x="127301" y="47089"/>
                </a:lnTo>
                <a:lnTo>
                  <a:pt x="123510" y="47089"/>
                </a:lnTo>
                <a:lnTo>
                  <a:pt x="123510" y="43330"/>
                </a:lnTo>
                <a:close/>
                <a:moveTo>
                  <a:pt x="131277" y="43330"/>
                </a:moveTo>
                <a:lnTo>
                  <a:pt x="131277" y="47089"/>
                </a:lnTo>
                <a:lnTo>
                  <a:pt x="127485" y="47089"/>
                </a:lnTo>
                <a:lnTo>
                  <a:pt x="127485" y="43330"/>
                </a:lnTo>
                <a:close/>
                <a:moveTo>
                  <a:pt x="135252" y="43330"/>
                </a:moveTo>
                <a:lnTo>
                  <a:pt x="135252" y="47089"/>
                </a:lnTo>
                <a:lnTo>
                  <a:pt x="131461" y="47089"/>
                </a:lnTo>
                <a:lnTo>
                  <a:pt x="131461" y="43330"/>
                </a:lnTo>
                <a:close/>
                <a:moveTo>
                  <a:pt x="139227" y="43330"/>
                </a:moveTo>
                <a:lnTo>
                  <a:pt x="139227" y="47089"/>
                </a:lnTo>
                <a:lnTo>
                  <a:pt x="135436" y="47089"/>
                </a:lnTo>
                <a:lnTo>
                  <a:pt x="135436" y="43330"/>
                </a:lnTo>
                <a:close/>
                <a:moveTo>
                  <a:pt x="143202" y="43330"/>
                </a:moveTo>
                <a:lnTo>
                  <a:pt x="143202" y="47089"/>
                </a:lnTo>
                <a:lnTo>
                  <a:pt x="139411" y="47089"/>
                </a:lnTo>
                <a:lnTo>
                  <a:pt x="139411" y="43330"/>
                </a:lnTo>
                <a:close/>
                <a:moveTo>
                  <a:pt x="147177" y="43330"/>
                </a:moveTo>
                <a:lnTo>
                  <a:pt x="147177" y="47089"/>
                </a:lnTo>
                <a:lnTo>
                  <a:pt x="143387" y="47089"/>
                </a:lnTo>
                <a:lnTo>
                  <a:pt x="143387" y="43330"/>
                </a:lnTo>
                <a:close/>
                <a:moveTo>
                  <a:pt x="151224" y="43330"/>
                </a:moveTo>
                <a:lnTo>
                  <a:pt x="151224" y="47089"/>
                </a:lnTo>
                <a:lnTo>
                  <a:pt x="147362" y="47089"/>
                </a:lnTo>
                <a:lnTo>
                  <a:pt x="147362" y="43330"/>
                </a:lnTo>
                <a:close/>
                <a:moveTo>
                  <a:pt x="4068" y="47272"/>
                </a:moveTo>
                <a:lnTo>
                  <a:pt x="4068" y="51032"/>
                </a:lnTo>
                <a:lnTo>
                  <a:pt x="184" y="51032"/>
                </a:lnTo>
                <a:lnTo>
                  <a:pt x="184" y="47272"/>
                </a:lnTo>
                <a:close/>
                <a:moveTo>
                  <a:pt x="8043" y="47272"/>
                </a:moveTo>
                <a:lnTo>
                  <a:pt x="8043" y="51032"/>
                </a:lnTo>
                <a:lnTo>
                  <a:pt x="4252" y="51032"/>
                </a:lnTo>
                <a:lnTo>
                  <a:pt x="4252" y="47272"/>
                </a:lnTo>
                <a:close/>
                <a:moveTo>
                  <a:pt x="12018" y="47272"/>
                </a:moveTo>
                <a:lnTo>
                  <a:pt x="12018" y="51032"/>
                </a:lnTo>
                <a:lnTo>
                  <a:pt x="8227" y="51032"/>
                </a:lnTo>
                <a:lnTo>
                  <a:pt x="8227" y="47272"/>
                </a:lnTo>
                <a:close/>
                <a:moveTo>
                  <a:pt x="15993" y="47272"/>
                </a:moveTo>
                <a:lnTo>
                  <a:pt x="15993" y="51032"/>
                </a:lnTo>
                <a:lnTo>
                  <a:pt x="12202" y="51032"/>
                </a:lnTo>
                <a:lnTo>
                  <a:pt x="12202" y="47272"/>
                </a:lnTo>
                <a:close/>
                <a:moveTo>
                  <a:pt x="19968" y="47272"/>
                </a:moveTo>
                <a:lnTo>
                  <a:pt x="19968" y="51032"/>
                </a:lnTo>
                <a:lnTo>
                  <a:pt x="16177" y="51032"/>
                </a:lnTo>
                <a:lnTo>
                  <a:pt x="16177" y="47272"/>
                </a:lnTo>
                <a:close/>
                <a:moveTo>
                  <a:pt x="23944" y="47272"/>
                </a:moveTo>
                <a:lnTo>
                  <a:pt x="23944" y="51032"/>
                </a:lnTo>
                <a:lnTo>
                  <a:pt x="20153" y="51032"/>
                </a:lnTo>
                <a:lnTo>
                  <a:pt x="20153" y="47272"/>
                </a:lnTo>
                <a:close/>
                <a:moveTo>
                  <a:pt x="27919" y="47272"/>
                </a:moveTo>
                <a:lnTo>
                  <a:pt x="27919" y="51032"/>
                </a:lnTo>
                <a:lnTo>
                  <a:pt x="24129" y="51032"/>
                </a:lnTo>
                <a:lnTo>
                  <a:pt x="24129" y="47272"/>
                </a:lnTo>
                <a:close/>
                <a:moveTo>
                  <a:pt x="31895" y="47272"/>
                </a:moveTo>
                <a:lnTo>
                  <a:pt x="31895" y="51032"/>
                </a:lnTo>
                <a:lnTo>
                  <a:pt x="28104" y="51032"/>
                </a:lnTo>
                <a:lnTo>
                  <a:pt x="28104" y="47272"/>
                </a:lnTo>
                <a:close/>
                <a:moveTo>
                  <a:pt x="35870" y="47272"/>
                </a:moveTo>
                <a:lnTo>
                  <a:pt x="35870" y="51032"/>
                </a:lnTo>
                <a:lnTo>
                  <a:pt x="32079" y="51032"/>
                </a:lnTo>
                <a:lnTo>
                  <a:pt x="32079" y="47272"/>
                </a:lnTo>
                <a:close/>
                <a:moveTo>
                  <a:pt x="39845" y="47272"/>
                </a:moveTo>
                <a:lnTo>
                  <a:pt x="39845" y="51032"/>
                </a:lnTo>
                <a:lnTo>
                  <a:pt x="36054" y="51032"/>
                </a:lnTo>
                <a:lnTo>
                  <a:pt x="36054" y="47272"/>
                </a:lnTo>
                <a:close/>
                <a:moveTo>
                  <a:pt x="43821" y="47272"/>
                </a:moveTo>
                <a:lnTo>
                  <a:pt x="43821" y="51032"/>
                </a:lnTo>
                <a:lnTo>
                  <a:pt x="40029" y="51032"/>
                </a:lnTo>
                <a:lnTo>
                  <a:pt x="40029" y="47272"/>
                </a:lnTo>
                <a:close/>
                <a:moveTo>
                  <a:pt x="47796" y="47272"/>
                </a:moveTo>
                <a:lnTo>
                  <a:pt x="47796" y="51032"/>
                </a:lnTo>
                <a:lnTo>
                  <a:pt x="44005" y="51032"/>
                </a:lnTo>
                <a:lnTo>
                  <a:pt x="44005" y="47272"/>
                </a:lnTo>
                <a:close/>
                <a:moveTo>
                  <a:pt x="51771" y="47272"/>
                </a:moveTo>
                <a:lnTo>
                  <a:pt x="51771" y="51032"/>
                </a:lnTo>
                <a:lnTo>
                  <a:pt x="47980" y="51032"/>
                </a:lnTo>
                <a:lnTo>
                  <a:pt x="47980" y="47272"/>
                </a:lnTo>
                <a:close/>
                <a:moveTo>
                  <a:pt x="55746" y="47272"/>
                </a:moveTo>
                <a:lnTo>
                  <a:pt x="55746" y="51032"/>
                </a:lnTo>
                <a:lnTo>
                  <a:pt x="51955" y="51032"/>
                </a:lnTo>
                <a:lnTo>
                  <a:pt x="51955" y="47272"/>
                </a:lnTo>
                <a:close/>
                <a:moveTo>
                  <a:pt x="59721" y="47272"/>
                </a:moveTo>
                <a:lnTo>
                  <a:pt x="59721" y="51032"/>
                </a:lnTo>
                <a:lnTo>
                  <a:pt x="55931" y="51032"/>
                </a:lnTo>
                <a:lnTo>
                  <a:pt x="55931" y="47272"/>
                </a:lnTo>
                <a:close/>
                <a:moveTo>
                  <a:pt x="63696" y="47272"/>
                </a:moveTo>
                <a:lnTo>
                  <a:pt x="63696" y="51032"/>
                </a:lnTo>
                <a:lnTo>
                  <a:pt x="59906" y="51032"/>
                </a:lnTo>
                <a:lnTo>
                  <a:pt x="59906" y="47272"/>
                </a:lnTo>
                <a:close/>
                <a:moveTo>
                  <a:pt x="67672" y="47272"/>
                </a:moveTo>
                <a:lnTo>
                  <a:pt x="67672" y="51032"/>
                </a:lnTo>
                <a:lnTo>
                  <a:pt x="63881" y="51032"/>
                </a:lnTo>
                <a:lnTo>
                  <a:pt x="63881" y="47272"/>
                </a:lnTo>
                <a:close/>
                <a:moveTo>
                  <a:pt x="71648" y="47272"/>
                </a:moveTo>
                <a:lnTo>
                  <a:pt x="71648" y="51032"/>
                </a:lnTo>
                <a:lnTo>
                  <a:pt x="67857" y="51032"/>
                </a:lnTo>
                <a:lnTo>
                  <a:pt x="67857" y="47272"/>
                </a:lnTo>
                <a:close/>
                <a:moveTo>
                  <a:pt x="75623" y="47272"/>
                </a:moveTo>
                <a:lnTo>
                  <a:pt x="75623" y="51032"/>
                </a:lnTo>
                <a:lnTo>
                  <a:pt x="71832" y="51032"/>
                </a:lnTo>
                <a:lnTo>
                  <a:pt x="71832" y="47272"/>
                </a:lnTo>
                <a:close/>
                <a:moveTo>
                  <a:pt x="79598" y="47272"/>
                </a:moveTo>
                <a:lnTo>
                  <a:pt x="79598" y="51032"/>
                </a:lnTo>
                <a:lnTo>
                  <a:pt x="75807" y="51032"/>
                </a:lnTo>
                <a:lnTo>
                  <a:pt x="75807" y="47272"/>
                </a:lnTo>
                <a:close/>
                <a:moveTo>
                  <a:pt x="83573" y="47272"/>
                </a:moveTo>
                <a:lnTo>
                  <a:pt x="83573" y="51032"/>
                </a:lnTo>
                <a:lnTo>
                  <a:pt x="79782" y="51032"/>
                </a:lnTo>
                <a:lnTo>
                  <a:pt x="79782" y="47272"/>
                </a:lnTo>
                <a:close/>
                <a:moveTo>
                  <a:pt x="87549" y="47272"/>
                </a:moveTo>
                <a:lnTo>
                  <a:pt x="87549" y="51032"/>
                </a:lnTo>
                <a:lnTo>
                  <a:pt x="83757" y="51032"/>
                </a:lnTo>
                <a:lnTo>
                  <a:pt x="83757" y="47272"/>
                </a:lnTo>
                <a:close/>
                <a:moveTo>
                  <a:pt x="91524" y="47272"/>
                </a:moveTo>
                <a:lnTo>
                  <a:pt x="91524" y="51032"/>
                </a:lnTo>
                <a:lnTo>
                  <a:pt x="87733" y="51032"/>
                </a:lnTo>
                <a:lnTo>
                  <a:pt x="87733" y="47272"/>
                </a:lnTo>
                <a:close/>
                <a:moveTo>
                  <a:pt x="95499" y="47272"/>
                </a:moveTo>
                <a:lnTo>
                  <a:pt x="95499" y="51032"/>
                </a:lnTo>
                <a:lnTo>
                  <a:pt x="91708" y="51032"/>
                </a:lnTo>
                <a:lnTo>
                  <a:pt x="91708" y="47272"/>
                </a:lnTo>
                <a:close/>
                <a:moveTo>
                  <a:pt x="99474" y="47272"/>
                </a:moveTo>
                <a:lnTo>
                  <a:pt x="99474" y="51032"/>
                </a:lnTo>
                <a:lnTo>
                  <a:pt x="95684" y="51032"/>
                </a:lnTo>
                <a:lnTo>
                  <a:pt x="95684" y="47272"/>
                </a:lnTo>
                <a:close/>
                <a:moveTo>
                  <a:pt x="103449" y="47272"/>
                </a:moveTo>
                <a:lnTo>
                  <a:pt x="103449" y="51032"/>
                </a:lnTo>
                <a:lnTo>
                  <a:pt x="99659" y="51032"/>
                </a:lnTo>
                <a:lnTo>
                  <a:pt x="99659" y="47272"/>
                </a:lnTo>
                <a:close/>
                <a:moveTo>
                  <a:pt x="107424" y="47272"/>
                </a:moveTo>
                <a:lnTo>
                  <a:pt x="107424" y="51032"/>
                </a:lnTo>
                <a:lnTo>
                  <a:pt x="103634" y="51032"/>
                </a:lnTo>
                <a:lnTo>
                  <a:pt x="103634" y="47272"/>
                </a:lnTo>
                <a:close/>
                <a:moveTo>
                  <a:pt x="111400" y="47272"/>
                </a:moveTo>
                <a:lnTo>
                  <a:pt x="111400" y="51032"/>
                </a:lnTo>
                <a:lnTo>
                  <a:pt x="107609" y="51032"/>
                </a:lnTo>
                <a:lnTo>
                  <a:pt x="107609" y="47272"/>
                </a:lnTo>
                <a:close/>
                <a:moveTo>
                  <a:pt x="115376" y="47272"/>
                </a:moveTo>
                <a:lnTo>
                  <a:pt x="115376" y="51032"/>
                </a:lnTo>
                <a:lnTo>
                  <a:pt x="111585" y="51032"/>
                </a:lnTo>
                <a:lnTo>
                  <a:pt x="111585" y="47272"/>
                </a:lnTo>
                <a:close/>
                <a:moveTo>
                  <a:pt x="119351" y="47272"/>
                </a:moveTo>
                <a:lnTo>
                  <a:pt x="119351" y="51032"/>
                </a:lnTo>
                <a:lnTo>
                  <a:pt x="115560" y="51032"/>
                </a:lnTo>
                <a:lnTo>
                  <a:pt x="115560" y="47272"/>
                </a:lnTo>
                <a:close/>
                <a:moveTo>
                  <a:pt x="123326" y="47272"/>
                </a:moveTo>
                <a:lnTo>
                  <a:pt x="123326" y="51032"/>
                </a:lnTo>
                <a:lnTo>
                  <a:pt x="119535" y="51032"/>
                </a:lnTo>
                <a:lnTo>
                  <a:pt x="119535" y="47272"/>
                </a:lnTo>
                <a:close/>
                <a:moveTo>
                  <a:pt x="127301" y="47272"/>
                </a:moveTo>
                <a:lnTo>
                  <a:pt x="127301" y="51032"/>
                </a:lnTo>
                <a:lnTo>
                  <a:pt x="123510" y="51032"/>
                </a:lnTo>
                <a:lnTo>
                  <a:pt x="123510" y="47272"/>
                </a:lnTo>
                <a:close/>
                <a:moveTo>
                  <a:pt x="131277" y="47272"/>
                </a:moveTo>
                <a:lnTo>
                  <a:pt x="131277" y="51032"/>
                </a:lnTo>
                <a:lnTo>
                  <a:pt x="127485" y="51032"/>
                </a:lnTo>
                <a:lnTo>
                  <a:pt x="127485" y="47272"/>
                </a:lnTo>
                <a:close/>
                <a:moveTo>
                  <a:pt x="135252" y="47272"/>
                </a:moveTo>
                <a:lnTo>
                  <a:pt x="135252" y="51032"/>
                </a:lnTo>
                <a:lnTo>
                  <a:pt x="131461" y="51032"/>
                </a:lnTo>
                <a:lnTo>
                  <a:pt x="131461" y="47272"/>
                </a:lnTo>
                <a:close/>
                <a:moveTo>
                  <a:pt x="139227" y="47272"/>
                </a:moveTo>
                <a:lnTo>
                  <a:pt x="139227" y="51032"/>
                </a:lnTo>
                <a:lnTo>
                  <a:pt x="135436" y="51032"/>
                </a:lnTo>
                <a:lnTo>
                  <a:pt x="135436" y="47272"/>
                </a:lnTo>
                <a:close/>
                <a:moveTo>
                  <a:pt x="143202" y="47272"/>
                </a:moveTo>
                <a:lnTo>
                  <a:pt x="143202" y="51032"/>
                </a:lnTo>
                <a:lnTo>
                  <a:pt x="139411" y="51032"/>
                </a:lnTo>
                <a:lnTo>
                  <a:pt x="139411" y="47272"/>
                </a:lnTo>
                <a:close/>
                <a:moveTo>
                  <a:pt x="147177" y="47272"/>
                </a:moveTo>
                <a:lnTo>
                  <a:pt x="147177" y="51032"/>
                </a:lnTo>
                <a:lnTo>
                  <a:pt x="143387" y="51032"/>
                </a:lnTo>
                <a:lnTo>
                  <a:pt x="143387" y="47272"/>
                </a:lnTo>
                <a:close/>
                <a:moveTo>
                  <a:pt x="151224" y="47272"/>
                </a:moveTo>
                <a:lnTo>
                  <a:pt x="151224" y="51032"/>
                </a:lnTo>
                <a:lnTo>
                  <a:pt x="147362" y="51032"/>
                </a:lnTo>
                <a:lnTo>
                  <a:pt x="147362" y="47272"/>
                </a:lnTo>
                <a:close/>
                <a:moveTo>
                  <a:pt x="4068" y="51215"/>
                </a:moveTo>
                <a:lnTo>
                  <a:pt x="4068" y="54974"/>
                </a:lnTo>
                <a:lnTo>
                  <a:pt x="184" y="54974"/>
                </a:lnTo>
                <a:lnTo>
                  <a:pt x="184" y="51215"/>
                </a:lnTo>
                <a:close/>
                <a:moveTo>
                  <a:pt x="8043" y="51215"/>
                </a:moveTo>
                <a:lnTo>
                  <a:pt x="8043" y="54974"/>
                </a:lnTo>
                <a:lnTo>
                  <a:pt x="4252" y="54974"/>
                </a:lnTo>
                <a:lnTo>
                  <a:pt x="4252" y="51215"/>
                </a:lnTo>
                <a:close/>
                <a:moveTo>
                  <a:pt x="12018" y="51215"/>
                </a:moveTo>
                <a:lnTo>
                  <a:pt x="12018" y="54974"/>
                </a:lnTo>
                <a:lnTo>
                  <a:pt x="8227" y="54974"/>
                </a:lnTo>
                <a:lnTo>
                  <a:pt x="8227" y="51215"/>
                </a:lnTo>
                <a:close/>
                <a:moveTo>
                  <a:pt x="15993" y="51215"/>
                </a:moveTo>
                <a:lnTo>
                  <a:pt x="15993" y="54974"/>
                </a:lnTo>
                <a:lnTo>
                  <a:pt x="12202" y="54974"/>
                </a:lnTo>
                <a:lnTo>
                  <a:pt x="12202" y="51215"/>
                </a:lnTo>
                <a:close/>
                <a:moveTo>
                  <a:pt x="19968" y="51215"/>
                </a:moveTo>
                <a:lnTo>
                  <a:pt x="19968" y="54974"/>
                </a:lnTo>
                <a:lnTo>
                  <a:pt x="16177" y="54974"/>
                </a:lnTo>
                <a:lnTo>
                  <a:pt x="16177" y="51215"/>
                </a:lnTo>
                <a:close/>
                <a:moveTo>
                  <a:pt x="23944" y="51215"/>
                </a:moveTo>
                <a:lnTo>
                  <a:pt x="23944" y="54974"/>
                </a:lnTo>
                <a:lnTo>
                  <a:pt x="20153" y="54974"/>
                </a:lnTo>
                <a:lnTo>
                  <a:pt x="20153" y="51215"/>
                </a:lnTo>
                <a:close/>
                <a:moveTo>
                  <a:pt x="27919" y="51215"/>
                </a:moveTo>
                <a:lnTo>
                  <a:pt x="27919" y="54974"/>
                </a:lnTo>
                <a:lnTo>
                  <a:pt x="24129" y="54974"/>
                </a:lnTo>
                <a:lnTo>
                  <a:pt x="24129" y="51215"/>
                </a:lnTo>
                <a:close/>
                <a:moveTo>
                  <a:pt x="31895" y="51215"/>
                </a:moveTo>
                <a:lnTo>
                  <a:pt x="31895" y="54974"/>
                </a:lnTo>
                <a:lnTo>
                  <a:pt x="28104" y="54974"/>
                </a:lnTo>
                <a:lnTo>
                  <a:pt x="28104" y="51215"/>
                </a:lnTo>
                <a:close/>
                <a:moveTo>
                  <a:pt x="35870" y="51215"/>
                </a:moveTo>
                <a:lnTo>
                  <a:pt x="35870" y="54974"/>
                </a:lnTo>
                <a:lnTo>
                  <a:pt x="32079" y="54974"/>
                </a:lnTo>
                <a:lnTo>
                  <a:pt x="32079" y="51215"/>
                </a:lnTo>
                <a:close/>
                <a:moveTo>
                  <a:pt x="39845" y="51215"/>
                </a:moveTo>
                <a:lnTo>
                  <a:pt x="39845" y="54974"/>
                </a:lnTo>
                <a:lnTo>
                  <a:pt x="36054" y="54974"/>
                </a:lnTo>
                <a:lnTo>
                  <a:pt x="36054" y="51215"/>
                </a:lnTo>
                <a:close/>
                <a:moveTo>
                  <a:pt x="43821" y="51215"/>
                </a:moveTo>
                <a:lnTo>
                  <a:pt x="43821" y="54974"/>
                </a:lnTo>
                <a:lnTo>
                  <a:pt x="40029" y="54974"/>
                </a:lnTo>
                <a:lnTo>
                  <a:pt x="40029" y="51215"/>
                </a:lnTo>
                <a:close/>
                <a:moveTo>
                  <a:pt x="47796" y="51215"/>
                </a:moveTo>
                <a:lnTo>
                  <a:pt x="47796" y="54974"/>
                </a:lnTo>
                <a:lnTo>
                  <a:pt x="44005" y="54974"/>
                </a:lnTo>
                <a:lnTo>
                  <a:pt x="44005" y="51215"/>
                </a:lnTo>
                <a:close/>
                <a:moveTo>
                  <a:pt x="51771" y="51215"/>
                </a:moveTo>
                <a:lnTo>
                  <a:pt x="51771" y="54974"/>
                </a:lnTo>
                <a:lnTo>
                  <a:pt x="47980" y="54974"/>
                </a:lnTo>
                <a:lnTo>
                  <a:pt x="47980" y="51215"/>
                </a:lnTo>
                <a:close/>
                <a:moveTo>
                  <a:pt x="55746" y="51215"/>
                </a:moveTo>
                <a:lnTo>
                  <a:pt x="55746" y="54974"/>
                </a:lnTo>
                <a:lnTo>
                  <a:pt x="51955" y="54974"/>
                </a:lnTo>
                <a:lnTo>
                  <a:pt x="51955" y="51215"/>
                </a:lnTo>
                <a:close/>
                <a:moveTo>
                  <a:pt x="59721" y="51215"/>
                </a:moveTo>
                <a:lnTo>
                  <a:pt x="59721" y="54974"/>
                </a:lnTo>
                <a:lnTo>
                  <a:pt x="55931" y="54974"/>
                </a:lnTo>
                <a:lnTo>
                  <a:pt x="55931" y="51215"/>
                </a:lnTo>
                <a:close/>
                <a:moveTo>
                  <a:pt x="63696" y="51215"/>
                </a:moveTo>
                <a:lnTo>
                  <a:pt x="63696" y="54974"/>
                </a:lnTo>
                <a:lnTo>
                  <a:pt x="59906" y="54974"/>
                </a:lnTo>
                <a:lnTo>
                  <a:pt x="59906" y="51215"/>
                </a:lnTo>
                <a:close/>
                <a:moveTo>
                  <a:pt x="67672" y="51215"/>
                </a:moveTo>
                <a:lnTo>
                  <a:pt x="67672" y="54974"/>
                </a:lnTo>
                <a:lnTo>
                  <a:pt x="63881" y="54974"/>
                </a:lnTo>
                <a:lnTo>
                  <a:pt x="63881" y="51215"/>
                </a:lnTo>
                <a:close/>
                <a:moveTo>
                  <a:pt x="71648" y="51215"/>
                </a:moveTo>
                <a:lnTo>
                  <a:pt x="71648" y="54974"/>
                </a:lnTo>
                <a:lnTo>
                  <a:pt x="67857" y="54974"/>
                </a:lnTo>
                <a:lnTo>
                  <a:pt x="67857" y="51215"/>
                </a:lnTo>
                <a:close/>
                <a:moveTo>
                  <a:pt x="75623" y="51215"/>
                </a:moveTo>
                <a:lnTo>
                  <a:pt x="75623" y="54974"/>
                </a:lnTo>
                <a:lnTo>
                  <a:pt x="71832" y="54974"/>
                </a:lnTo>
                <a:lnTo>
                  <a:pt x="71832" y="51215"/>
                </a:lnTo>
                <a:close/>
                <a:moveTo>
                  <a:pt x="79598" y="51215"/>
                </a:moveTo>
                <a:lnTo>
                  <a:pt x="79598" y="54974"/>
                </a:lnTo>
                <a:lnTo>
                  <a:pt x="75807" y="54974"/>
                </a:lnTo>
                <a:lnTo>
                  <a:pt x="75807" y="51215"/>
                </a:lnTo>
                <a:close/>
                <a:moveTo>
                  <a:pt x="83573" y="51215"/>
                </a:moveTo>
                <a:lnTo>
                  <a:pt x="83573" y="54974"/>
                </a:lnTo>
                <a:lnTo>
                  <a:pt x="79782" y="54974"/>
                </a:lnTo>
                <a:lnTo>
                  <a:pt x="79782" y="51215"/>
                </a:lnTo>
                <a:close/>
                <a:moveTo>
                  <a:pt x="87549" y="51215"/>
                </a:moveTo>
                <a:lnTo>
                  <a:pt x="87549" y="54974"/>
                </a:lnTo>
                <a:lnTo>
                  <a:pt x="83757" y="54974"/>
                </a:lnTo>
                <a:lnTo>
                  <a:pt x="83757" y="51215"/>
                </a:lnTo>
                <a:close/>
                <a:moveTo>
                  <a:pt x="91524" y="51215"/>
                </a:moveTo>
                <a:lnTo>
                  <a:pt x="91524" y="54974"/>
                </a:lnTo>
                <a:lnTo>
                  <a:pt x="87733" y="54974"/>
                </a:lnTo>
                <a:lnTo>
                  <a:pt x="87733" y="51215"/>
                </a:lnTo>
                <a:close/>
                <a:moveTo>
                  <a:pt x="95499" y="51215"/>
                </a:moveTo>
                <a:lnTo>
                  <a:pt x="95499" y="54974"/>
                </a:lnTo>
                <a:lnTo>
                  <a:pt x="91708" y="54974"/>
                </a:lnTo>
                <a:lnTo>
                  <a:pt x="91708" y="51215"/>
                </a:lnTo>
                <a:close/>
                <a:moveTo>
                  <a:pt x="99474" y="51215"/>
                </a:moveTo>
                <a:lnTo>
                  <a:pt x="99474" y="54974"/>
                </a:lnTo>
                <a:lnTo>
                  <a:pt x="95684" y="54974"/>
                </a:lnTo>
                <a:lnTo>
                  <a:pt x="95684" y="51215"/>
                </a:lnTo>
                <a:close/>
                <a:moveTo>
                  <a:pt x="103449" y="51215"/>
                </a:moveTo>
                <a:lnTo>
                  <a:pt x="103449" y="54974"/>
                </a:lnTo>
                <a:lnTo>
                  <a:pt x="99659" y="54974"/>
                </a:lnTo>
                <a:lnTo>
                  <a:pt x="99659" y="51215"/>
                </a:lnTo>
                <a:close/>
                <a:moveTo>
                  <a:pt x="107424" y="51215"/>
                </a:moveTo>
                <a:lnTo>
                  <a:pt x="107424" y="54974"/>
                </a:lnTo>
                <a:lnTo>
                  <a:pt x="103634" y="54974"/>
                </a:lnTo>
                <a:lnTo>
                  <a:pt x="103634" y="51215"/>
                </a:lnTo>
                <a:close/>
                <a:moveTo>
                  <a:pt x="111400" y="51215"/>
                </a:moveTo>
                <a:lnTo>
                  <a:pt x="111400" y="54974"/>
                </a:lnTo>
                <a:lnTo>
                  <a:pt x="107609" y="54974"/>
                </a:lnTo>
                <a:lnTo>
                  <a:pt x="107609" y="51215"/>
                </a:lnTo>
                <a:close/>
                <a:moveTo>
                  <a:pt x="115376" y="51215"/>
                </a:moveTo>
                <a:lnTo>
                  <a:pt x="115376" y="54974"/>
                </a:lnTo>
                <a:lnTo>
                  <a:pt x="111585" y="54974"/>
                </a:lnTo>
                <a:lnTo>
                  <a:pt x="111585" y="51215"/>
                </a:lnTo>
                <a:close/>
                <a:moveTo>
                  <a:pt x="119351" y="51215"/>
                </a:moveTo>
                <a:lnTo>
                  <a:pt x="119351" y="54974"/>
                </a:lnTo>
                <a:lnTo>
                  <a:pt x="115560" y="54974"/>
                </a:lnTo>
                <a:lnTo>
                  <a:pt x="115560" y="51215"/>
                </a:lnTo>
                <a:close/>
                <a:moveTo>
                  <a:pt x="123326" y="51215"/>
                </a:moveTo>
                <a:lnTo>
                  <a:pt x="123326" y="54974"/>
                </a:lnTo>
                <a:lnTo>
                  <a:pt x="119535" y="54974"/>
                </a:lnTo>
                <a:lnTo>
                  <a:pt x="119535" y="51215"/>
                </a:lnTo>
                <a:close/>
                <a:moveTo>
                  <a:pt x="127301" y="51215"/>
                </a:moveTo>
                <a:lnTo>
                  <a:pt x="127301" y="54974"/>
                </a:lnTo>
                <a:lnTo>
                  <a:pt x="123510" y="54974"/>
                </a:lnTo>
                <a:lnTo>
                  <a:pt x="123510" y="51215"/>
                </a:lnTo>
                <a:close/>
                <a:moveTo>
                  <a:pt x="131277" y="51215"/>
                </a:moveTo>
                <a:lnTo>
                  <a:pt x="131277" y="54974"/>
                </a:lnTo>
                <a:lnTo>
                  <a:pt x="127485" y="54974"/>
                </a:lnTo>
                <a:lnTo>
                  <a:pt x="127485" y="51215"/>
                </a:lnTo>
                <a:close/>
                <a:moveTo>
                  <a:pt x="135252" y="51215"/>
                </a:moveTo>
                <a:lnTo>
                  <a:pt x="135252" y="54974"/>
                </a:lnTo>
                <a:lnTo>
                  <a:pt x="131461" y="54974"/>
                </a:lnTo>
                <a:lnTo>
                  <a:pt x="131461" y="51215"/>
                </a:lnTo>
                <a:close/>
                <a:moveTo>
                  <a:pt x="139227" y="51215"/>
                </a:moveTo>
                <a:lnTo>
                  <a:pt x="139227" y="54974"/>
                </a:lnTo>
                <a:lnTo>
                  <a:pt x="135436" y="54974"/>
                </a:lnTo>
                <a:lnTo>
                  <a:pt x="135436" y="51215"/>
                </a:lnTo>
                <a:close/>
                <a:moveTo>
                  <a:pt x="143202" y="51215"/>
                </a:moveTo>
                <a:lnTo>
                  <a:pt x="143202" y="54974"/>
                </a:lnTo>
                <a:lnTo>
                  <a:pt x="139411" y="54974"/>
                </a:lnTo>
                <a:lnTo>
                  <a:pt x="139411" y="51215"/>
                </a:lnTo>
                <a:close/>
                <a:moveTo>
                  <a:pt x="147177" y="51215"/>
                </a:moveTo>
                <a:lnTo>
                  <a:pt x="147177" y="54974"/>
                </a:lnTo>
                <a:lnTo>
                  <a:pt x="143387" y="54974"/>
                </a:lnTo>
                <a:lnTo>
                  <a:pt x="143387" y="51215"/>
                </a:lnTo>
                <a:close/>
                <a:moveTo>
                  <a:pt x="151224" y="51215"/>
                </a:moveTo>
                <a:lnTo>
                  <a:pt x="151224" y="54974"/>
                </a:lnTo>
                <a:lnTo>
                  <a:pt x="147362" y="54974"/>
                </a:lnTo>
                <a:lnTo>
                  <a:pt x="147362" y="51215"/>
                </a:lnTo>
                <a:close/>
                <a:moveTo>
                  <a:pt x="4068" y="55157"/>
                </a:moveTo>
                <a:lnTo>
                  <a:pt x="4068" y="58918"/>
                </a:lnTo>
                <a:lnTo>
                  <a:pt x="184" y="58918"/>
                </a:lnTo>
                <a:lnTo>
                  <a:pt x="184" y="55157"/>
                </a:lnTo>
                <a:close/>
                <a:moveTo>
                  <a:pt x="8043" y="55157"/>
                </a:moveTo>
                <a:lnTo>
                  <a:pt x="8043" y="58918"/>
                </a:lnTo>
                <a:lnTo>
                  <a:pt x="4252" y="58918"/>
                </a:lnTo>
                <a:lnTo>
                  <a:pt x="4252" y="55157"/>
                </a:lnTo>
                <a:close/>
                <a:moveTo>
                  <a:pt x="12018" y="55157"/>
                </a:moveTo>
                <a:lnTo>
                  <a:pt x="12018" y="58918"/>
                </a:lnTo>
                <a:lnTo>
                  <a:pt x="8227" y="58918"/>
                </a:lnTo>
                <a:lnTo>
                  <a:pt x="8227" y="55157"/>
                </a:lnTo>
                <a:close/>
                <a:moveTo>
                  <a:pt x="15993" y="55157"/>
                </a:moveTo>
                <a:lnTo>
                  <a:pt x="15993" y="58918"/>
                </a:lnTo>
                <a:lnTo>
                  <a:pt x="12202" y="58918"/>
                </a:lnTo>
                <a:lnTo>
                  <a:pt x="12202" y="55157"/>
                </a:lnTo>
                <a:close/>
                <a:moveTo>
                  <a:pt x="19968" y="55157"/>
                </a:moveTo>
                <a:lnTo>
                  <a:pt x="19968" y="58918"/>
                </a:lnTo>
                <a:lnTo>
                  <a:pt x="16177" y="58918"/>
                </a:lnTo>
                <a:lnTo>
                  <a:pt x="16177" y="55157"/>
                </a:lnTo>
                <a:close/>
                <a:moveTo>
                  <a:pt x="23944" y="55157"/>
                </a:moveTo>
                <a:lnTo>
                  <a:pt x="23944" y="58918"/>
                </a:lnTo>
                <a:lnTo>
                  <a:pt x="20153" y="58918"/>
                </a:lnTo>
                <a:lnTo>
                  <a:pt x="20153" y="55157"/>
                </a:lnTo>
                <a:close/>
                <a:moveTo>
                  <a:pt x="27919" y="55157"/>
                </a:moveTo>
                <a:lnTo>
                  <a:pt x="27919" y="58918"/>
                </a:lnTo>
                <a:lnTo>
                  <a:pt x="24129" y="58918"/>
                </a:lnTo>
                <a:lnTo>
                  <a:pt x="24129" y="55157"/>
                </a:lnTo>
                <a:close/>
                <a:moveTo>
                  <a:pt x="31895" y="55157"/>
                </a:moveTo>
                <a:lnTo>
                  <a:pt x="31895" y="58918"/>
                </a:lnTo>
                <a:lnTo>
                  <a:pt x="28104" y="58918"/>
                </a:lnTo>
                <a:lnTo>
                  <a:pt x="28104" y="55157"/>
                </a:lnTo>
                <a:close/>
                <a:moveTo>
                  <a:pt x="35870" y="55157"/>
                </a:moveTo>
                <a:lnTo>
                  <a:pt x="35870" y="58918"/>
                </a:lnTo>
                <a:lnTo>
                  <a:pt x="32079" y="58918"/>
                </a:lnTo>
                <a:lnTo>
                  <a:pt x="32079" y="55157"/>
                </a:lnTo>
                <a:close/>
                <a:moveTo>
                  <a:pt x="39845" y="55157"/>
                </a:moveTo>
                <a:lnTo>
                  <a:pt x="39845" y="58918"/>
                </a:lnTo>
                <a:lnTo>
                  <a:pt x="36054" y="58918"/>
                </a:lnTo>
                <a:lnTo>
                  <a:pt x="36054" y="55157"/>
                </a:lnTo>
                <a:close/>
                <a:moveTo>
                  <a:pt x="43821" y="55157"/>
                </a:moveTo>
                <a:lnTo>
                  <a:pt x="43821" y="58918"/>
                </a:lnTo>
                <a:lnTo>
                  <a:pt x="40029" y="58918"/>
                </a:lnTo>
                <a:lnTo>
                  <a:pt x="40029" y="55157"/>
                </a:lnTo>
                <a:close/>
                <a:moveTo>
                  <a:pt x="47796" y="55157"/>
                </a:moveTo>
                <a:lnTo>
                  <a:pt x="47796" y="58918"/>
                </a:lnTo>
                <a:lnTo>
                  <a:pt x="44005" y="58918"/>
                </a:lnTo>
                <a:lnTo>
                  <a:pt x="44005" y="55157"/>
                </a:lnTo>
                <a:close/>
                <a:moveTo>
                  <a:pt x="51771" y="55157"/>
                </a:moveTo>
                <a:lnTo>
                  <a:pt x="51771" y="58918"/>
                </a:lnTo>
                <a:lnTo>
                  <a:pt x="47980" y="58918"/>
                </a:lnTo>
                <a:lnTo>
                  <a:pt x="47980" y="55157"/>
                </a:lnTo>
                <a:close/>
                <a:moveTo>
                  <a:pt x="55746" y="55157"/>
                </a:moveTo>
                <a:lnTo>
                  <a:pt x="55746" y="58918"/>
                </a:lnTo>
                <a:lnTo>
                  <a:pt x="51955" y="58918"/>
                </a:lnTo>
                <a:lnTo>
                  <a:pt x="51955" y="55157"/>
                </a:lnTo>
                <a:close/>
                <a:moveTo>
                  <a:pt x="59721" y="55157"/>
                </a:moveTo>
                <a:lnTo>
                  <a:pt x="59721" y="58918"/>
                </a:lnTo>
                <a:lnTo>
                  <a:pt x="55931" y="58918"/>
                </a:lnTo>
                <a:lnTo>
                  <a:pt x="55931" y="55157"/>
                </a:lnTo>
                <a:close/>
                <a:moveTo>
                  <a:pt x="63696" y="55157"/>
                </a:moveTo>
                <a:lnTo>
                  <a:pt x="63696" y="58918"/>
                </a:lnTo>
                <a:lnTo>
                  <a:pt x="59906" y="58918"/>
                </a:lnTo>
                <a:lnTo>
                  <a:pt x="59906" y="55157"/>
                </a:lnTo>
                <a:close/>
                <a:moveTo>
                  <a:pt x="67672" y="55157"/>
                </a:moveTo>
                <a:lnTo>
                  <a:pt x="67672" y="58918"/>
                </a:lnTo>
                <a:lnTo>
                  <a:pt x="63881" y="58918"/>
                </a:lnTo>
                <a:lnTo>
                  <a:pt x="63881" y="55157"/>
                </a:lnTo>
                <a:close/>
                <a:moveTo>
                  <a:pt x="71648" y="55157"/>
                </a:moveTo>
                <a:lnTo>
                  <a:pt x="71648" y="58918"/>
                </a:lnTo>
                <a:lnTo>
                  <a:pt x="67857" y="58918"/>
                </a:lnTo>
                <a:lnTo>
                  <a:pt x="67857" y="55157"/>
                </a:lnTo>
                <a:close/>
                <a:moveTo>
                  <a:pt x="75623" y="55157"/>
                </a:moveTo>
                <a:lnTo>
                  <a:pt x="75623" y="58918"/>
                </a:lnTo>
                <a:lnTo>
                  <a:pt x="71832" y="58918"/>
                </a:lnTo>
                <a:lnTo>
                  <a:pt x="71832" y="55157"/>
                </a:lnTo>
                <a:close/>
                <a:moveTo>
                  <a:pt x="79598" y="55157"/>
                </a:moveTo>
                <a:lnTo>
                  <a:pt x="79598" y="58918"/>
                </a:lnTo>
                <a:lnTo>
                  <a:pt x="75807" y="58918"/>
                </a:lnTo>
                <a:lnTo>
                  <a:pt x="75807" y="55157"/>
                </a:lnTo>
                <a:close/>
                <a:moveTo>
                  <a:pt x="83573" y="55157"/>
                </a:moveTo>
                <a:lnTo>
                  <a:pt x="83573" y="58918"/>
                </a:lnTo>
                <a:lnTo>
                  <a:pt x="79782" y="58918"/>
                </a:lnTo>
                <a:lnTo>
                  <a:pt x="79782" y="55157"/>
                </a:lnTo>
                <a:close/>
                <a:moveTo>
                  <a:pt x="87549" y="55157"/>
                </a:moveTo>
                <a:lnTo>
                  <a:pt x="87549" y="58918"/>
                </a:lnTo>
                <a:lnTo>
                  <a:pt x="83757" y="58918"/>
                </a:lnTo>
                <a:lnTo>
                  <a:pt x="83757" y="55157"/>
                </a:lnTo>
                <a:close/>
                <a:moveTo>
                  <a:pt x="91524" y="55157"/>
                </a:moveTo>
                <a:lnTo>
                  <a:pt x="91524" y="58918"/>
                </a:lnTo>
                <a:lnTo>
                  <a:pt x="87733" y="58918"/>
                </a:lnTo>
                <a:lnTo>
                  <a:pt x="87733" y="55157"/>
                </a:lnTo>
                <a:close/>
                <a:moveTo>
                  <a:pt x="95499" y="55157"/>
                </a:moveTo>
                <a:lnTo>
                  <a:pt x="95499" y="58918"/>
                </a:lnTo>
                <a:lnTo>
                  <a:pt x="91708" y="58918"/>
                </a:lnTo>
                <a:lnTo>
                  <a:pt x="91708" y="55157"/>
                </a:lnTo>
                <a:close/>
                <a:moveTo>
                  <a:pt x="99474" y="55157"/>
                </a:moveTo>
                <a:lnTo>
                  <a:pt x="99474" y="58918"/>
                </a:lnTo>
                <a:lnTo>
                  <a:pt x="95684" y="58918"/>
                </a:lnTo>
                <a:lnTo>
                  <a:pt x="95684" y="55157"/>
                </a:lnTo>
                <a:close/>
                <a:moveTo>
                  <a:pt x="103449" y="55157"/>
                </a:moveTo>
                <a:lnTo>
                  <a:pt x="103449" y="58918"/>
                </a:lnTo>
                <a:lnTo>
                  <a:pt x="99659" y="58918"/>
                </a:lnTo>
                <a:lnTo>
                  <a:pt x="99659" y="55157"/>
                </a:lnTo>
                <a:close/>
                <a:moveTo>
                  <a:pt x="107424" y="55157"/>
                </a:moveTo>
                <a:lnTo>
                  <a:pt x="107424" y="58918"/>
                </a:lnTo>
                <a:lnTo>
                  <a:pt x="103634" y="58918"/>
                </a:lnTo>
                <a:lnTo>
                  <a:pt x="103634" y="55157"/>
                </a:lnTo>
                <a:close/>
                <a:moveTo>
                  <a:pt x="111400" y="55157"/>
                </a:moveTo>
                <a:lnTo>
                  <a:pt x="111400" y="58918"/>
                </a:lnTo>
                <a:lnTo>
                  <a:pt x="107609" y="58918"/>
                </a:lnTo>
                <a:lnTo>
                  <a:pt x="107609" y="55157"/>
                </a:lnTo>
                <a:close/>
                <a:moveTo>
                  <a:pt x="115376" y="55157"/>
                </a:moveTo>
                <a:lnTo>
                  <a:pt x="115376" y="58918"/>
                </a:lnTo>
                <a:lnTo>
                  <a:pt x="111585" y="58918"/>
                </a:lnTo>
                <a:lnTo>
                  <a:pt x="111585" y="55157"/>
                </a:lnTo>
                <a:close/>
                <a:moveTo>
                  <a:pt x="119351" y="55157"/>
                </a:moveTo>
                <a:lnTo>
                  <a:pt x="119351" y="58918"/>
                </a:lnTo>
                <a:lnTo>
                  <a:pt x="115560" y="58918"/>
                </a:lnTo>
                <a:lnTo>
                  <a:pt x="115560" y="55157"/>
                </a:lnTo>
                <a:close/>
                <a:moveTo>
                  <a:pt x="123326" y="55157"/>
                </a:moveTo>
                <a:lnTo>
                  <a:pt x="123326" y="58918"/>
                </a:lnTo>
                <a:lnTo>
                  <a:pt x="119535" y="58918"/>
                </a:lnTo>
                <a:lnTo>
                  <a:pt x="119535" y="55157"/>
                </a:lnTo>
                <a:close/>
                <a:moveTo>
                  <a:pt x="127301" y="55157"/>
                </a:moveTo>
                <a:lnTo>
                  <a:pt x="127301" y="58918"/>
                </a:lnTo>
                <a:lnTo>
                  <a:pt x="123510" y="58918"/>
                </a:lnTo>
                <a:lnTo>
                  <a:pt x="123510" y="55157"/>
                </a:lnTo>
                <a:close/>
                <a:moveTo>
                  <a:pt x="131277" y="55157"/>
                </a:moveTo>
                <a:lnTo>
                  <a:pt x="131277" y="58918"/>
                </a:lnTo>
                <a:lnTo>
                  <a:pt x="127485" y="58918"/>
                </a:lnTo>
                <a:lnTo>
                  <a:pt x="127485" y="55157"/>
                </a:lnTo>
                <a:close/>
                <a:moveTo>
                  <a:pt x="135252" y="55157"/>
                </a:moveTo>
                <a:lnTo>
                  <a:pt x="135252" y="58918"/>
                </a:lnTo>
                <a:lnTo>
                  <a:pt x="131461" y="58918"/>
                </a:lnTo>
                <a:lnTo>
                  <a:pt x="131461" y="55157"/>
                </a:lnTo>
                <a:close/>
                <a:moveTo>
                  <a:pt x="139227" y="55157"/>
                </a:moveTo>
                <a:lnTo>
                  <a:pt x="139227" y="58918"/>
                </a:lnTo>
                <a:lnTo>
                  <a:pt x="135436" y="58918"/>
                </a:lnTo>
                <a:lnTo>
                  <a:pt x="135436" y="55157"/>
                </a:lnTo>
                <a:close/>
                <a:moveTo>
                  <a:pt x="143202" y="55157"/>
                </a:moveTo>
                <a:lnTo>
                  <a:pt x="143202" y="58918"/>
                </a:lnTo>
                <a:lnTo>
                  <a:pt x="139411" y="58918"/>
                </a:lnTo>
                <a:lnTo>
                  <a:pt x="139411" y="55157"/>
                </a:lnTo>
                <a:close/>
                <a:moveTo>
                  <a:pt x="147177" y="55157"/>
                </a:moveTo>
                <a:lnTo>
                  <a:pt x="147177" y="58918"/>
                </a:lnTo>
                <a:lnTo>
                  <a:pt x="143387" y="58918"/>
                </a:lnTo>
                <a:lnTo>
                  <a:pt x="143387" y="55157"/>
                </a:lnTo>
                <a:close/>
                <a:moveTo>
                  <a:pt x="151224" y="55157"/>
                </a:moveTo>
                <a:lnTo>
                  <a:pt x="151224" y="58918"/>
                </a:lnTo>
                <a:lnTo>
                  <a:pt x="147362" y="58918"/>
                </a:lnTo>
                <a:lnTo>
                  <a:pt x="147362" y="55157"/>
                </a:lnTo>
                <a:close/>
                <a:moveTo>
                  <a:pt x="4068" y="59101"/>
                </a:moveTo>
                <a:lnTo>
                  <a:pt x="4068" y="62861"/>
                </a:lnTo>
                <a:lnTo>
                  <a:pt x="184" y="62861"/>
                </a:lnTo>
                <a:lnTo>
                  <a:pt x="184" y="59101"/>
                </a:lnTo>
                <a:close/>
                <a:moveTo>
                  <a:pt x="8043" y="59101"/>
                </a:moveTo>
                <a:lnTo>
                  <a:pt x="8043" y="62861"/>
                </a:lnTo>
                <a:lnTo>
                  <a:pt x="4252" y="62861"/>
                </a:lnTo>
                <a:lnTo>
                  <a:pt x="4252" y="59101"/>
                </a:lnTo>
                <a:close/>
                <a:moveTo>
                  <a:pt x="12018" y="59101"/>
                </a:moveTo>
                <a:lnTo>
                  <a:pt x="12018" y="62861"/>
                </a:lnTo>
                <a:lnTo>
                  <a:pt x="8227" y="62861"/>
                </a:lnTo>
                <a:lnTo>
                  <a:pt x="8227" y="59101"/>
                </a:lnTo>
                <a:close/>
                <a:moveTo>
                  <a:pt x="15993" y="59101"/>
                </a:moveTo>
                <a:lnTo>
                  <a:pt x="15993" y="62861"/>
                </a:lnTo>
                <a:lnTo>
                  <a:pt x="12202" y="62861"/>
                </a:lnTo>
                <a:lnTo>
                  <a:pt x="12202" y="59101"/>
                </a:lnTo>
                <a:close/>
                <a:moveTo>
                  <a:pt x="19968" y="59101"/>
                </a:moveTo>
                <a:lnTo>
                  <a:pt x="19968" y="62861"/>
                </a:lnTo>
                <a:lnTo>
                  <a:pt x="16177" y="62861"/>
                </a:lnTo>
                <a:lnTo>
                  <a:pt x="16177" y="59101"/>
                </a:lnTo>
                <a:close/>
                <a:moveTo>
                  <a:pt x="23944" y="59101"/>
                </a:moveTo>
                <a:lnTo>
                  <a:pt x="23944" y="62861"/>
                </a:lnTo>
                <a:lnTo>
                  <a:pt x="20153" y="62861"/>
                </a:lnTo>
                <a:lnTo>
                  <a:pt x="20153" y="59101"/>
                </a:lnTo>
                <a:close/>
                <a:moveTo>
                  <a:pt x="27919" y="59101"/>
                </a:moveTo>
                <a:lnTo>
                  <a:pt x="27919" y="62861"/>
                </a:lnTo>
                <a:lnTo>
                  <a:pt x="24129" y="62861"/>
                </a:lnTo>
                <a:lnTo>
                  <a:pt x="24129" y="59101"/>
                </a:lnTo>
                <a:close/>
                <a:moveTo>
                  <a:pt x="31895" y="59101"/>
                </a:moveTo>
                <a:lnTo>
                  <a:pt x="31895" y="62861"/>
                </a:lnTo>
                <a:lnTo>
                  <a:pt x="28104" y="62861"/>
                </a:lnTo>
                <a:lnTo>
                  <a:pt x="28104" y="59101"/>
                </a:lnTo>
                <a:close/>
                <a:moveTo>
                  <a:pt x="35870" y="59101"/>
                </a:moveTo>
                <a:lnTo>
                  <a:pt x="35870" y="62861"/>
                </a:lnTo>
                <a:lnTo>
                  <a:pt x="32079" y="62861"/>
                </a:lnTo>
                <a:lnTo>
                  <a:pt x="32079" y="59101"/>
                </a:lnTo>
                <a:close/>
                <a:moveTo>
                  <a:pt x="39845" y="59101"/>
                </a:moveTo>
                <a:lnTo>
                  <a:pt x="39845" y="62861"/>
                </a:lnTo>
                <a:lnTo>
                  <a:pt x="36054" y="62861"/>
                </a:lnTo>
                <a:lnTo>
                  <a:pt x="36054" y="59101"/>
                </a:lnTo>
                <a:close/>
                <a:moveTo>
                  <a:pt x="43821" y="59101"/>
                </a:moveTo>
                <a:lnTo>
                  <a:pt x="43821" y="62861"/>
                </a:lnTo>
                <a:lnTo>
                  <a:pt x="40029" y="62861"/>
                </a:lnTo>
                <a:lnTo>
                  <a:pt x="40029" y="59101"/>
                </a:lnTo>
                <a:close/>
                <a:moveTo>
                  <a:pt x="47796" y="59101"/>
                </a:moveTo>
                <a:lnTo>
                  <a:pt x="47796" y="62861"/>
                </a:lnTo>
                <a:lnTo>
                  <a:pt x="44005" y="62861"/>
                </a:lnTo>
                <a:lnTo>
                  <a:pt x="44005" y="59101"/>
                </a:lnTo>
                <a:close/>
                <a:moveTo>
                  <a:pt x="51771" y="59101"/>
                </a:moveTo>
                <a:lnTo>
                  <a:pt x="51771" y="62861"/>
                </a:lnTo>
                <a:lnTo>
                  <a:pt x="47980" y="62861"/>
                </a:lnTo>
                <a:lnTo>
                  <a:pt x="47980" y="59101"/>
                </a:lnTo>
                <a:close/>
                <a:moveTo>
                  <a:pt x="55746" y="59101"/>
                </a:moveTo>
                <a:lnTo>
                  <a:pt x="55746" y="62861"/>
                </a:lnTo>
                <a:lnTo>
                  <a:pt x="51955" y="62861"/>
                </a:lnTo>
                <a:lnTo>
                  <a:pt x="51955" y="59101"/>
                </a:lnTo>
                <a:close/>
                <a:moveTo>
                  <a:pt x="59721" y="59101"/>
                </a:moveTo>
                <a:lnTo>
                  <a:pt x="59721" y="62861"/>
                </a:lnTo>
                <a:lnTo>
                  <a:pt x="55931" y="62861"/>
                </a:lnTo>
                <a:lnTo>
                  <a:pt x="55931" y="59101"/>
                </a:lnTo>
                <a:close/>
                <a:moveTo>
                  <a:pt x="63696" y="59101"/>
                </a:moveTo>
                <a:lnTo>
                  <a:pt x="63696" y="62861"/>
                </a:lnTo>
                <a:lnTo>
                  <a:pt x="59906" y="62861"/>
                </a:lnTo>
                <a:lnTo>
                  <a:pt x="59906" y="59101"/>
                </a:lnTo>
                <a:close/>
                <a:moveTo>
                  <a:pt x="67672" y="59101"/>
                </a:moveTo>
                <a:lnTo>
                  <a:pt x="67672" y="62861"/>
                </a:lnTo>
                <a:lnTo>
                  <a:pt x="63881" y="62861"/>
                </a:lnTo>
                <a:lnTo>
                  <a:pt x="63881" y="59101"/>
                </a:lnTo>
                <a:close/>
                <a:moveTo>
                  <a:pt x="71648" y="59101"/>
                </a:moveTo>
                <a:lnTo>
                  <a:pt x="71648" y="62861"/>
                </a:lnTo>
                <a:lnTo>
                  <a:pt x="67857" y="62861"/>
                </a:lnTo>
                <a:lnTo>
                  <a:pt x="67857" y="59101"/>
                </a:lnTo>
                <a:close/>
                <a:moveTo>
                  <a:pt x="75623" y="59101"/>
                </a:moveTo>
                <a:lnTo>
                  <a:pt x="75623" y="62861"/>
                </a:lnTo>
                <a:lnTo>
                  <a:pt x="71832" y="62861"/>
                </a:lnTo>
                <a:lnTo>
                  <a:pt x="71832" y="59101"/>
                </a:lnTo>
                <a:close/>
                <a:moveTo>
                  <a:pt x="79598" y="59101"/>
                </a:moveTo>
                <a:lnTo>
                  <a:pt x="79598" y="62861"/>
                </a:lnTo>
                <a:lnTo>
                  <a:pt x="75807" y="62861"/>
                </a:lnTo>
                <a:lnTo>
                  <a:pt x="75807" y="59101"/>
                </a:lnTo>
                <a:close/>
                <a:moveTo>
                  <a:pt x="83573" y="59101"/>
                </a:moveTo>
                <a:lnTo>
                  <a:pt x="83573" y="62861"/>
                </a:lnTo>
                <a:lnTo>
                  <a:pt x="79782" y="62861"/>
                </a:lnTo>
                <a:lnTo>
                  <a:pt x="79782" y="59101"/>
                </a:lnTo>
                <a:close/>
                <a:moveTo>
                  <a:pt x="87549" y="59101"/>
                </a:moveTo>
                <a:lnTo>
                  <a:pt x="87549" y="62861"/>
                </a:lnTo>
                <a:lnTo>
                  <a:pt x="83757" y="62861"/>
                </a:lnTo>
                <a:lnTo>
                  <a:pt x="83757" y="59101"/>
                </a:lnTo>
                <a:close/>
                <a:moveTo>
                  <a:pt x="91524" y="59101"/>
                </a:moveTo>
                <a:lnTo>
                  <a:pt x="91524" y="62861"/>
                </a:lnTo>
                <a:lnTo>
                  <a:pt x="87733" y="62861"/>
                </a:lnTo>
                <a:lnTo>
                  <a:pt x="87733" y="59101"/>
                </a:lnTo>
                <a:close/>
                <a:moveTo>
                  <a:pt x="95499" y="59101"/>
                </a:moveTo>
                <a:lnTo>
                  <a:pt x="95499" y="62861"/>
                </a:lnTo>
                <a:lnTo>
                  <a:pt x="91708" y="62861"/>
                </a:lnTo>
                <a:lnTo>
                  <a:pt x="91708" y="59101"/>
                </a:lnTo>
                <a:close/>
                <a:moveTo>
                  <a:pt x="99474" y="59101"/>
                </a:moveTo>
                <a:lnTo>
                  <a:pt x="99474" y="62861"/>
                </a:lnTo>
                <a:lnTo>
                  <a:pt x="95684" y="62861"/>
                </a:lnTo>
                <a:lnTo>
                  <a:pt x="95684" y="59101"/>
                </a:lnTo>
                <a:close/>
                <a:moveTo>
                  <a:pt x="103449" y="59101"/>
                </a:moveTo>
                <a:lnTo>
                  <a:pt x="103449" y="62861"/>
                </a:lnTo>
                <a:lnTo>
                  <a:pt x="99659" y="62861"/>
                </a:lnTo>
                <a:lnTo>
                  <a:pt x="99659" y="59101"/>
                </a:lnTo>
                <a:close/>
                <a:moveTo>
                  <a:pt x="107424" y="59101"/>
                </a:moveTo>
                <a:lnTo>
                  <a:pt x="107424" y="62861"/>
                </a:lnTo>
                <a:lnTo>
                  <a:pt x="103634" y="62861"/>
                </a:lnTo>
                <a:lnTo>
                  <a:pt x="103634" y="59101"/>
                </a:lnTo>
                <a:close/>
                <a:moveTo>
                  <a:pt x="111400" y="59101"/>
                </a:moveTo>
                <a:lnTo>
                  <a:pt x="111400" y="62861"/>
                </a:lnTo>
                <a:lnTo>
                  <a:pt x="107609" y="62861"/>
                </a:lnTo>
                <a:lnTo>
                  <a:pt x="107609" y="59101"/>
                </a:lnTo>
                <a:close/>
                <a:moveTo>
                  <a:pt x="115376" y="59101"/>
                </a:moveTo>
                <a:lnTo>
                  <a:pt x="115376" y="62861"/>
                </a:lnTo>
                <a:lnTo>
                  <a:pt x="111585" y="62861"/>
                </a:lnTo>
                <a:lnTo>
                  <a:pt x="111585" y="59101"/>
                </a:lnTo>
                <a:close/>
                <a:moveTo>
                  <a:pt x="119351" y="59101"/>
                </a:moveTo>
                <a:lnTo>
                  <a:pt x="119351" y="62861"/>
                </a:lnTo>
                <a:lnTo>
                  <a:pt x="115560" y="62861"/>
                </a:lnTo>
                <a:lnTo>
                  <a:pt x="115560" y="59101"/>
                </a:lnTo>
                <a:close/>
                <a:moveTo>
                  <a:pt x="123326" y="59101"/>
                </a:moveTo>
                <a:lnTo>
                  <a:pt x="123326" y="62861"/>
                </a:lnTo>
                <a:lnTo>
                  <a:pt x="119535" y="62861"/>
                </a:lnTo>
                <a:lnTo>
                  <a:pt x="119535" y="59101"/>
                </a:lnTo>
                <a:close/>
                <a:moveTo>
                  <a:pt x="127301" y="59101"/>
                </a:moveTo>
                <a:lnTo>
                  <a:pt x="127301" y="62861"/>
                </a:lnTo>
                <a:lnTo>
                  <a:pt x="123510" y="62861"/>
                </a:lnTo>
                <a:lnTo>
                  <a:pt x="123510" y="59101"/>
                </a:lnTo>
                <a:close/>
                <a:moveTo>
                  <a:pt x="131277" y="59101"/>
                </a:moveTo>
                <a:lnTo>
                  <a:pt x="131277" y="62861"/>
                </a:lnTo>
                <a:lnTo>
                  <a:pt x="127485" y="62861"/>
                </a:lnTo>
                <a:lnTo>
                  <a:pt x="127485" y="59101"/>
                </a:lnTo>
                <a:close/>
                <a:moveTo>
                  <a:pt x="135252" y="59101"/>
                </a:moveTo>
                <a:lnTo>
                  <a:pt x="135252" y="62861"/>
                </a:lnTo>
                <a:lnTo>
                  <a:pt x="131461" y="62861"/>
                </a:lnTo>
                <a:lnTo>
                  <a:pt x="131461" y="59101"/>
                </a:lnTo>
                <a:close/>
                <a:moveTo>
                  <a:pt x="139227" y="59101"/>
                </a:moveTo>
                <a:lnTo>
                  <a:pt x="139227" y="62861"/>
                </a:lnTo>
                <a:lnTo>
                  <a:pt x="135436" y="62861"/>
                </a:lnTo>
                <a:lnTo>
                  <a:pt x="135436" y="59101"/>
                </a:lnTo>
                <a:close/>
                <a:moveTo>
                  <a:pt x="143202" y="59101"/>
                </a:moveTo>
                <a:lnTo>
                  <a:pt x="143202" y="62861"/>
                </a:lnTo>
                <a:lnTo>
                  <a:pt x="139411" y="62861"/>
                </a:lnTo>
                <a:lnTo>
                  <a:pt x="139411" y="59101"/>
                </a:lnTo>
                <a:close/>
                <a:moveTo>
                  <a:pt x="147177" y="59101"/>
                </a:moveTo>
                <a:lnTo>
                  <a:pt x="147177" y="62861"/>
                </a:lnTo>
                <a:lnTo>
                  <a:pt x="143387" y="62861"/>
                </a:lnTo>
                <a:lnTo>
                  <a:pt x="143387" y="59101"/>
                </a:lnTo>
                <a:close/>
                <a:moveTo>
                  <a:pt x="151224" y="59101"/>
                </a:moveTo>
                <a:lnTo>
                  <a:pt x="151224" y="62861"/>
                </a:lnTo>
                <a:lnTo>
                  <a:pt x="147362" y="62861"/>
                </a:lnTo>
                <a:lnTo>
                  <a:pt x="147362" y="59101"/>
                </a:lnTo>
                <a:close/>
                <a:moveTo>
                  <a:pt x="4068" y="63043"/>
                </a:moveTo>
                <a:lnTo>
                  <a:pt x="4068" y="66803"/>
                </a:lnTo>
                <a:lnTo>
                  <a:pt x="184" y="66803"/>
                </a:lnTo>
                <a:lnTo>
                  <a:pt x="184" y="63043"/>
                </a:lnTo>
                <a:close/>
                <a:moveTo>
                  <a:pt x="8043" y="63043"/>
                </a:moveTo>
                <a:lnTo>
                  <a:pt x="8043" y="66803"/>
                </a:lnTo>
                <a:lnTo>
                  <a:pt x="4252" y="66803"/>
                </a:lnTo>
                <a:lnTo>
                  <a:pt x="4252" y="63043"/>
                </a:lnTo>
                <a:close/>
                <a:moveTo>
                  <a:pt x="12018" y="63043"/>
                </a:moveTo>
                <a:lnTo>
                  <a:pt x="12018" y="66803"/>
                </a:lnTo>
                <a:lnTo>
                  <a:pt x="8227" y="66803"/>
                </a:lnTo>
                <a:lnTo>
                  <a:pt x="8227" y="63043"/>
                </a:lnTo>
                <a:close/>
                <a:moveTo>
                  <a:pt x="15993" y="63043"/>
                </a:moveTo>
                <a:lnTo>
                  <a:pt x="15993" y="66803"/>
                </a:lnTo>
                <a:lnTo>
                  <a:pt x="12202" y="66803"/>
                </a:lnTo>
                <a:lnTo>
                  <a:pt x="12202" y="63043"/>
                </a:lnTo>
                <a:close/>
                <a:moveTo>
                  <a:pt x="19968" y="63043"/>
                </a:moveTo>
                <a:lnTo>
                  <a:pt x="19968" y="66803"/>
                </a:lnTo>
                <a:lnTo>
                  <a:pt x="16177" y="66803"/>
                </a:lnTo>
                <a:lnTo>
                  <a:pt x="16177" y="63043"/>
                </a:lnTo>
                <a:close/>
                <a:moveTo>
                  <a:pt x="23944" y="63043"/>
                </a:moveTo>
                <a:lnTo>
                  <a:pt x="23944" y="66803"/>
                </a:lnTo>
                <a:lnTo>
                  <a:pt x="20153" y="66803"/>
                </a:lnTo>
                <a:lnTo>
                  <a:pt x="20153" y="63043"/>
                </a:lnTo>
                <a:close/>
                <a:moveTo>
                  <a:pt x="27919" y="63043"/>
                </a:moveTo>
                <a:lnTo>
                  <a:pt x="27919" y="66803"/>
                </a:lnTo>
                <a:lnTo>
                  <a:pt x="24129" y="66803"/>
                </a:lnTo>
                <a:lnTo>
                  <a:pt x="24129" y="63043"/>
                </a:lnTo>
                <a:close/>
                <a:moveTo>
                  <a:pt x="31895" y="63043"/>
                </a:moveTo>
                <a:lnTo>
                  <a:pt x="31895" y="66803"/>
                </a:lnTo>
                <a:lnTo>
                  <a:pt x="28104" y="66803"/>
                </a:lnTo>
                <a:lnTo>
                  <a:pt x="28104" y="63043"/>
                </a:lnTo>
                <a:close/>
                <a:moveTo>
                  <a:pt x="35870" y="63043"/>
                </a:moveTo>
                <a:lnTo>
                  <a:pt x="35870" y="66803"/>
                </a:lnTo>
                <a:lnTo>
                  <a:pt x="32079" y="66803"/>
                </a:lnTo>
                <a:lnTo>
                  <a:pt x="32079" y="63043"/>
                </a:lnTo>
                <a:close/>
                <a:moveTo>
                  <a:pt x="39845" y="63043"/>
                </a:moveTo>
                <a:lnTo>
                  <a:pt x="39845" y="66803"/>
                </a:lnTo>
                <a:lnTo>
                  <a:pt x="36054" y="66803"/>
                </a:lnTo>
                <a:lnTo>
                  <a:pt x="36054" y="63043"/>
                </a:lnTo>
                <a:close/>
                <a:moveTo>
                  <a:pt x="43821" y="63043"/>
                </a:moveTo>
                <a:lnTo>
                  <a:pt x="43821" y="66803"/>
                </a:lnTo>
                <a:lnTo>
                  <a:pt x="40029" y="66803"/>
                </a:lnTo>
                <a:lnTo>
                  <a:pt x="40029" y="63043"/>
                </a:lnTo>
                <a:close/>
                <a:moveTo>
                  <a:pt x="47796" y="63043"/>
                </a:moveTo>
                <a:lnTo>
                  <a:pt x="47796" y="66803"/>
                </a:lnTo>
                <a:lnTo>
                  <a:pt x="44005" y="66803"/>
                </a:lnTo>
                <a:lnTo>
                  <a:pt x="44005" y="63043"/>
                </a:lnTo>
                <a:close/>
                <a:moveTo>
                  <a:pt x="51771" y="63043"/>
                </a:moveTo>
                <a:lnTo>
                  <a:pt x="51771" y="66803"/>
                </a:lnTo>
                <a:lnTo>
                  <a:pt x="47980" y="66803"/>
                </a:lnTo>
                <a:lnTo>
                  <a:pt x="47980" y="63043"/>
                </a:lnTo>
                <a:close/>
                <a:moveTo>
                  <a:pt x="55746" y="63043"/>
                </a:moveTo>
                <a:lnTo>
                  <a:pt x="55746" y="66803"/>
                </a:lnTo>
                <a:lnTo>
                  <a:pt x="51955" y="66803"/>
                </a:lnTo>
                <a:lnTo>
                  <a:pt x="51955" y="63043"/>
                </a:lnTo>
                <a:close/>
                <a:moveTo>
                  <a:pt x="59721" y="63043"/>
                </a:moveTo>
                <a:lnTo>
                  <a:pt x="59721" y="66803"/>
                </a:lnTo>
                <a:lnTo>
                  <a:pt x="55931" y="66803"/>
                </a:lnTo>
                <a:lnTo>
                  <a:pt x="55931" y="63043"/>
                </a:lnTo>
                <a:close/>
                <a:moveTo>
                  <a:pt x="63696" y="63043"/>
                </a:moveTo>
                <a:lnTo>
                  <a:pt x="63696" y="66803"/>
                </a:lnTo>
                <a:lnTo>
                  <a:pt x="59906" y="66803"/>
                </a:lnTo>
                <a:lnTo>
                  <a:pt x="59906" y="63043"/>
                </a:lnTo>
                <a:close/>
                <a:moveTo>
                  <a:pt x="67672" y="63043"/>
                </a:moveTo>
                <a:lnTo>
                  <a:pt x="67672" y="66803"/>
                </a:lnTo>
                <a:lnTo>
                  <a:pt x="63881" y="66803"/>
                </a:lnTo>
                <a:lnTo>
                  <a:pt x="63881" y="63043"/>
                </a:lnTo>
                <a:close/>
                <a:moveTo>
                  <a:pt x="71648" y="63043"/>
                </a:moveTo>
                <a:lnTo>
                  <a:pt x="71648" y="66803"/>
                </a:lnTo>
                <a:lnTo>
                  <a:pt x="67857" y="66803"/>
                </a:lnTo>
                <a:lnTo>
                  <a:pt x="67857" y="63043"/>
                </a:lnTo>
                <a:close/>
                <a:moveTo>
                  <a:pt x="75623" y="63043"/>
                </a:moveTo>
                <a:lnTo>
                  <a:pt x="75623" y="66803"/>
                </a:lnTo>
                <a:lnTo>
                  <a:pt x="71832" y="66803"/>
                </a:lnTo>
                <a:lnTo>
                  <a:pt x="71832" y="63043"/>
                </a:lnTo>
                <a:close/>
                <a:moveTo>
                  <a:pt x="79598" y="63043"/>
                </a:moveTo>
                <a:lnTo>
                  <a:pt x="79598" y="66803"/>
                </a:lnTo>
                <a:lnTo>
                  <a:pt x="75807" y="66803"/>
                </a:lnTo>
                <a:lnTo>
                  <a:pt x="75807" y="63043"/>
                </a:lnTo>
                <a:close/>
                <a:moveTo>
                  <a:pt x="83573" y="63043"/>
                </a:moveTo>
                <a:lnTo>
                  <a:pt x="83573" y="66803"/>
                </a:lnTo>
                <a:lnTo>
                  <a:pt x="79782" y="66803"/>
                </a:lnTo>
                <a:lnTo>
                  <a:pt x="79782" y="63043"/>
                </a:lnTo>
                <a:close/>
                <a:moveTo>
                  <a:pt x="87549" y="63043"/>
                </a:moveTo>
                <a:lnTo>
                  <a:pt x="87549" y="66803"/>
                </a:lnTo>
                <a:lnTo>
                  <a:pt x="83757" y="66803"/>
                </a:lnTo>
                <a:lnTo>
                  <a:pt x="83757" y="63043"/>
                </a:lnTo>
                <a:close/>
                <a:moveTo>
                  <a:pt x="91524" y="63043"/>
                </a:moveTo>
                <a:lnTo>
                  <a:pt x="91524" y="66803"/>
                </a:lnTo>
                <a:lnTo>
                  <a:pt x="87733" y="66803"/>
                </a:lnTo>
                <a:lnTo>
                  <a:pt x="87733" y="63043"/>
                </a:lnTo>
                <a:close/>
                <a:moveTo>
                  <a:pt x="95499" y="63043"/>
                </a:moveTo>
                <a:lnTo>
                  <a:pt x="95499" y="66803"/>
                </a:lnTo>
                <a:lnTo>
                  <a:pt x="91708" y="66803"/>
                </a:lnTo>
                <a:lnTo>
                  <a:pt x="91708" y="63043"/>
                </a:lnTo>
                <a:close/>
                <a:moveTo>
                  <a:pt x="99474" y="63043"/>
                </a:moveTo>
                <a:lnTo>
                  <a:pt x="99474" y="66803"/>
                </a:lnTo>
                <a:lnTo>
                  <a:pt x="95684" y="66803"/>
                </a:lnTo>
                <a:lnTo>
                  <a:pt x="95684" y="63043"/>
                </a:lnTo>
                <a:close/>
                <a:moveTo>
                  <a:pt x="103449" y="63043"/>
                </a:moveTo>
                <a:lnTo>
                  <a:pt x="103449" y="66803"/>
                </a:lnTo>
                <a:lnTo>
                  <a:pt x="99659" y="66803"/>
                </a:lnTo>
                <a:lnTo>
                  <a:pt x="99659" y="63043"/>
                </a:lnTo>
                <a:close/>
                <a:moveTo>
                  <a:pt x="107424" y="63043"/>
                </a:moveTo>
                <a:lnTo>
                  <a:pt x="107424" y="66803"/>
                </a:lnTo>
                <a:lnTo>
                  <a:pt x="103634" y="66803"/>
                </a:lnTo>
                <a:lnTo>
                  <a:pt x="103634" y="63043"/>
                </a:lnTo>
                <a:close/>
                <a:moveTo>
                  <a:pt x="111400" y="63043"/>
                </a:moveTo>
                <a:lnTo>
                  <a:pt x="111400" y="66803"/>
                </a:lnTo>
                <a:lnTo>
                  <a:pt x="107609" y="66803"/>
                </a:lnTo>
                <a:lnTo>
                  <a:pt x="107609" y="63043"/>
                </a:lnTo>
                <a:close/>
                <a:moveTo>
                  <a:pt x="115376" y="63043"/>
                </a:moveTo>
                <a:lnTo>
                  <a:pt x="115376" y="66803"/>
                </a:lnTo>
                <a:lnTo>
                  <a:pt x="111585" y="66803"/>
                </a:lnTo>
                <a:lnTo>
                  <a:pt x="111585" y="63043"/>
                </a:lnTo>
                <a:close/>
                <a:moveTo>
                  <a:pt x="119351" y="63044"/>
                </a:moveTo>
                <a:lnTo>
                  <a:pt x="119351" y="66803"/>
                </a:lnTo>
                <a:lnTo>
                  <a:pt x="115560" y="66803"/>
                </a:lnTo>
                <a:lnTo>
                  <a:pt x="115560" y="63044"/>
                </a:lnTo>
                <a:close/>
                <a:moveTo>
                  <a:pt x="123326" y="63044"/>
                </a:moveTo>
                <a:lnTo>
                  <a:pt x="123326" y="66803"/>
                </a:lnTo>
                <a:lnTo>
                  <a:pt x="119535" y="66803"/>
                </a:lnTo>
                <a:lnTo>
                  <a:pt x="119535" y="63044"/>
                </a:lnTo>
                <a:close/>
                <a:moveTo>
                  <a:pt x="127301" y="63044"/>
                </a:moveTo>
                <a:lnTo>
                  <a:pt x="127301" y="66803"/>
                </a:lnTo>
                <a:lnTo>
                  <a:pt x="123510" y="66803"/>
                </a:lnTo>
                <a:lnTo>
                  <a:pt x="123510" y="63044"/>
                </a:lnTo>
                <a:close/>
                <a:moveTo>
                  <a:pt x="131277" y="63044"/>
                </a:moveTo>
                <a:lnTo>
                  <a:pt x="131277" y="66803"/>
                </a:lnTo>
                <a:lnTo>
                  <a:pt x="127485" y="66803"/>
                </a:lnTo>
                <a:lnTo>
                  <a:pt x="127485" y="63044"/>
                </a:lnTo>
                <a:close/>
                <a:moveTo>
                  <a:pt x="135252" y="63044"/>
                </a:moveTo>
                <a:lnTo>
                  <a:pt x="135252" y="66803"/>
                </a:lnTo>
                <a:lnTo>
                  <a:pt x="131461" y="66803"/>
                </a:lnTo>
                <a:lnTo>
                  <a:pt x="131461" y="63044"/>
                </a:lnTo>
                <a:close/>
                <a:moveTo>
                  <a:pt x="139227" y="63044"/>
                </a:moveTo>
                <a:lnTo>
                  <a:pt x="139227" y="66803"/>
                </a:lnTo>
                <a:lnTo>
                  <a:pt x="135436" y="66803"/>
                </a:lnTo>
                <a:lnTo>
                  <a:pt x="135436" y="63044"/>
                </a:lnTo>
                <a:close/>
                <a:moveTo>
                  <a:pt x="143202" y="63044"/>
                </a:moveTo>
                <a:lnTo>
                  <a:pt x="143202" y="66803"/>
                </a:lnTo>
                <a:lnTo>
                  <a:pt x="139411" y="66803"/>
                </a:lnTo>
                <a:lnTo>
                  <a:pt x="139411" y="63044"/>
                </a:lnTo>
                <a:close/>
                <a:moveTo>
                  <a:pt x="147177" y="63044"/>
                </a:moveTo>
                <a:lnTo>
                  <a:pt x="147177" y="66803"/>
                </a:lnTo>
                <a:lnTo>
                  <a:pt x="143387" y="66803"/>
                </a:lnTo>
                <a:lnTo>
                  <a:pt x="143387" y="63044"/>
                </a:lnTo>
                <a:close/>
                <a:moveTo>
                  <a:pt x="151224" y="63044"/>
                </a:moveTo>
                <a:lnTo>
                  <a:pt x="151224" y="66803"/>
                </a:lnTo>
                <a:lnTo>
                  <a:pt x="147362" y="66803"/>
                </a:lnTo>
                <a:lnTo>
                  <a:pt x="147362" y="63044"/>
                </a:lnTo>
                <a:close/>
                <a:moveTo>
                  <a:pt x="4068" y="66986"/>
                </a:moveTo>
                <a:lnTo>
                  <a:pt x="4068" y="70746"/>
                </a:lnTo>
                <a:lnTo>
                  <a:pt x="184" y="70746"/>
                </a:lnTo>
                <a:lnTo>
                  <a:pt x="184" y="66986"/>
                </a:lnTo>
                <a:close/>
                <a:moveTo>
                  <a:pt x="8043" y="66986"/>
                </a:moveTo>
                <a:lnTo>
                  <a:pt x="8043" y="70746"/>
                </a:lnTo>
                <a:lnTo>
                  <a:pt x="4252" y="70746"/>
                </a:lnTo>
                <a:lnTo>
                  <a:pt x="4252" y="66986"/>
                </a:lnTo>
                <a:close/>
                <a:moveTo>
                  <a:pt x="12018" y="66986"/>
                </a:moveTo>
                <a:lnTo>
                  <a:pt x="12018" y="70746"/>
                </a:lnTo>
                <a:lnTo>
                  <a:pt x="8227" y="70746"/>
                </a:lnTo>
                <a:lnTo>
                  <a:pt x="8227" y="66986"/>
                </a:lnTo>
                <a:close/>
                <a:moveTo>
                  <a:pt x="15993" y="66986"/>
                </a:moveTo>
                <a:lnTo>
                  <a:pt x="15993" y="70746"/>
                </a:lnTo>
                <a:lnTo>
                  <a:pt x="12202" y="70746"/>
                </a:lnTo>
                <a:lnTo>
                  <a:pt x="12202" y="66986"/>
                </a:lnTo>
                <a:close/>
                <a:moveTo>
                  <a:pt x="19968" y="66986"/>
                </a:moveTo>
                <a:lnTo>
                  <a:pt x="19968" y="70746"/>
                </a:lnTo>
                <a:lnTo>
                  <a:pt x="16177" y="70746"/>
                </a:lnTo>
                <a:lnTo>
                  <a:pt x="16177" y="66986"/>
                </a:lnTo>
                <a:close/>
                <a:moveTo>
                  <a:pt x="23944" y="66986"/>
                </a:moveTo>
                <a:lnTo>
                  <a:pt x="23944" y="70746"/>
                </a:lnTo>
                <a:lnTo>
                  <a:pt x="20153" y="70746"/>
                </a:lnTo>
                <a:lnTo>
                  <a:pt x="20153" y="66986"/>
                </a:lnTo>
                <a:close/>
                <a:moveTo>
                  <a:pt x="27919" y="66986"/>
                </a:moveTo>
                <a:lnTo>
                  <a:pt x="27919" y="70746"/>
                </a:lnTo>
                <a:lnTo>
                  <a:pt x="24129" y="70746"/>
                </a:lnTo>
                <a:lnTo>
                  <a:pt x="24129" y="66986"/>
                </a:lnTo>
                <a:close/>
                <a:moveTo>
                  <a:pt x="31895" y="66986"/>
                </a:moveTo>
                <a:lnTo>
                  <a:pt x="31895" y="70746"/>
                </a:lnTo>
                <a:lnTo>
                  <a:pt x="28104" y="70746"/>
                </a:lnTo>
                <a:lnTo>
                  <a:pt x="28104" y="66986"/>
                </a:lnTo>
                <a:close/>
                <a:moveTo>
                  <a:pt x="35870" y="66986"/>
                </a:moveTo>
                <a:lnTo>
                  <a:pt x="35870" y="70746"/>
                </a:lnTo>
                <a:lnTo>
                  <a:pt x="32079" y="70746"/>
                </a:lnTo>
                <a:lnTo>
                  <a:pt x="32079" y="66986"/>
                </a:lnTo>
                <a:close/>
                <a:moveTo>
                  <a:pt x="39845" y="66986"/>
                </a:moveTo>
                <a:lnTo>
                  <a:pt x="39845" y="70746"/>
                </a:lnTo>
                <a:lnTo>
                  <a:pt x="36054" y="70746"/>
                </a:lnTo>
                <a:lnTo>
                  <a:pt x="36054" y="66986"/>
                </a:lnTo>
                <a:close/>
                <a:moveTo>
                  <a:pt x="43821" y="66986"/>
                </a:moveTo>
                <a:lnTo>
                  <a:pt x="43821" y="70746"/>
                </a:lnTo>
                <a:lnTo>
                  <a:pt x="40029" y="70746"/>
                </a:lnTo>
                <a:lnTo>
                  <a:pt x="40029" y="66986"/>
                </a:lnTo>
                <a:close/>
                <a:moveTo>
                  <a:pt x="47796" y="66986"/>
                </a:moveTo>
                <a:lnTo>
                  <a:pt x="47796" y="70746"/>
                </a:lnTo>
                <a:lnTo>
                  <a:pt x="44005" y="70746"/>
                </a:lnTo>
                <a:lnTo>
                  <a:pt x="44005" y="66986"/>
                </a:lnTo>
                <a:close/>
                <a:moveTo>
                  <a:pt x="51771" y="66986"/>
                </a:moveTo>
                <a:lnTo>
                  <a:pt x="51771" y="70746"/>
                </a:lnTo>
                <a:lnTo>
                  <a:pt x="47980" y="70746"/>
                </a:lnTo>
                <a:lnTo>
                  <a:pt x="47980" y="66986"/>
                </a:lnTo>
                <a:close/>
                <a:moveTo>
                  <a:pt x="55746" y="66986"/>
                </a:moveTo>
                <a:lnTo>
                  <a:pt x="55746" y="70746"/>
                </a:lnTo>
                <a:lnTo>
                  <a:pt x="51955" y="70746"/>
                </a:lnTo>
                <a:lnTo>
                  <a:pt x="51955" y="66986"/>
                </a:lnTo>
                <a:close/>
                <a:moveTo>
                  <a:pt x="59721" y="66986"/>
                </a:moveTo>
                <a:lnTo>
                  <a:pt x="59721" y="70746"/>
                </a:lnTo>
                <a:lnTo>
                  <a:pt x="55931" y="70746"/>
                </a:lnTo>
                <a:lnTo>
                  <a:pt x="55931" y="66986"/>
                </a:lnTo>
                <a:close/>
                <a:moveTo>
                  <a:pt x="63696" y="66986"/>
                </a:moveTo>
                <a:lnTo>
                  <a:pt x="63696" y="70746"/>
                </a:lnTo>
                <a:lnTo>
                  <a:pt x="59906" y="70746"/>
                </a:lnTo>
                <a:lnTo>
                  <a:pt x="59906" y="66986"/>
                </a:lnTo>
                <a:close/>
                <a:moveTo>
                  <a:pt x="67672" y="66986"/>
                </a:moveTo>
                <a:lnTo>
                  <a:pt x="67672" y="70746"/>
                </a:lnTo>
                <a:lnTo>
                  <a:pt x="63881" y="70746"/>
                </a:lnTo>
                <a:lnTo>
                  <a:pt x="63881" y="66986"/>
                </a:lnTo>
                <a:close/>
                <a:moveTo>
                  <a:pt x="71648" y="66986"/>
                </a:moveTo>
                <a:lnTo>
                  <a:pt x="71648" y="70746"/>
                </a:lnTo>
                <a:lnTo>
                  <a:pt x="67857" y="70746"/>
                </a:lnTo>
                <a:lnTo>
                  <a:pt x="67857" y="66986"/>
                </a:lnTo>
                <a:close/>
                <a:moveTo>
                  <a:pt x="75623" y="66986"/>
                </a:moveTo>
                <a:lnTo>
                  <a:pt x="75623" y="70746"/>
                </a:lnTo>
                <a:lnTo>
                  <a:pt x="71832" y="70746"/>
                </a:lnTo>
                <a:lnTo>
                  <a:pt x="71832" y="66986"/>
                </a:lnTo>
                <a:close/>
                <a:moveTo>
                  <a:pt x="79598" y="66986"/>
                </a:moveTo>
                <a:lnTo>
                  <a:pt x="79598" y="70746"/>
                </a:lnTo>
                <a:lnTo>
                  <a:pt x="75807" y="70746"/>
                </a:lnTo>
                <a:lnTo>
                  <a:pt x="75807" y="66986"/>
                </a:lnTo>
                <a:close/>
                <a:moveTo>
                  <a:pt x="83573" y="66986"/>
                </a:moveTo>
                <a:lnTo>
                  <a:pt x="83573" y="70746"/>
                </a:lnTo>
                <a:lnTo>
                  <a:pt x="79782" y="70746"/>
                </a:lnTo>
                <a:lnTo>
                  <a:pt x="79782" y="66986"/>
                </a:lnTo>
                <a:close/>
                <a:moveTo>
                  <a:pt x="87549" y="66986"/>
                </a:moveTo>
                <a:lnTo>
                  <a:pt x="87549" y="70746"/>
                </a:lnTo>
                <a:lnTo>
                  <a:pt x="83757" y="70746"/>
                </a:lnTo>
                <a:lnTo>
                  <a:pt x="83757" y="66986"/>
                </a:lnTo>
                <a:close/>
                <a:moveTo>
                  <a:pt x="91524" y="66986"/>
                </a:moveTo>
                <a:lnTo>
                  <a:pt x="91524" y="70746"/>
                </a:lnTo>
                <a:lnTo>
                  <a:pt x="87733" y="70746"/>
                </a:lnTo>
                <a:lnTo>
                  <a:pt x="87733" y="66986"/>
                </a:lnTo>
                <a:close/>
                <a:moveTo>
                  <a:pt x="95499" y="66986"/>
                </a:moveTo>
                <a:lnTo>
                  <a:pt x="95499" y="70746"/>
                </a:lnTo>
                <a:lnTo>
                  <a:pt x="91708" y="70746"/>
                </a:lnTo>
                <a:lnTo>
                  <a:pt x="91708" y="66986"/>
                </a:lnTo>
                <a:close/>
                <a:moveTo>
                  <a:pt x="99474" y="66986"/>
                </a:moveTo>
                <a:lnTo>
                  <a:pt x="99474" y="70746"/>
                </a:lnTo>
                <a:lnTo>
                  <a:pt x="95684" y="70746"/>
                </a:lnTo>
                <a:lnTo>
                  <a:pt x="95684" y="66986"/>
                </a:lnTo>
                <a:close/>
                <a:moveTo>
                  <a:pt x="103449" y="66986"/>
                </a:moveTo>
                <a:lnTo>
                  <a:pt x="103449" y="70746"/>
                </a:lnTo>
                <a:lnTo>
                  <a:pt x="99659" y="70746"/>
                </a:lnTo>
                <a:lnTo>
                  <a:pt x="99659" y="66986"/>
                </a:lnTo>
                <a:close/>
                <a:moveTo>
                  <a:pt x="107424" y="66986"/>
                </a:moveTo>
                <a:lnTo>
                  <a:pt x="107424" y="70746"/>
                </a:lnTo>
                <a:lnTo>
                  <a:pt x="103634" y="70746"/>
                </a:lnTo>
                <a:lnTo>
                  <a:pt x="103634" y="66986"/>
                </a:lnTo>
                <a:close/>
                <a:moveTo>
                  <a:pt x="111400" y="66986"/>
                </a:moveTo>
                <a:lnTo>
                  <a:pt x="111400" y="70746"/>
                </a:lnTo>
                <a:lnTo>
                  <a:pt x="107609" y="70746"/>
                </a:lnTo>
                <a:lnTo>
                  <a:pt x="107609" y="66986"/>
                </a:lnTo>
                <a:close/>
                <a:moveTo>
                  <a:pt x="115376" y="66986"/>
                </a:moveTo>
                <a:lnTo>
                  <a:pt x="115376" y="70746"/>
                </a:lnTo>
                <a:lnTo>
                  <a:pt x="111585" y="70746"/>
                </a:lnTo>
                <a:lnTo>
                  <a:pt x="111585" y="66986"/>
                </a:lnTo>
                <a:close/>
                <a:moveTo>
                  <a:pt x="119351" y="66986"/>
                </a:moveTo>
                <a:lnTo>
                  <a:pt x="119351" y="70746"/>
                </a:lnTo>
                <a:lnTo>
                  <a:pt x="115560" y="70746"/>
                </a:lnTo>
                <a:lnTo>
                  <a:pt x="115560" y="66986"/>
                </a:lnTo>
                <a:close/>
                <a:moveTo>
                  <a:pt x="123326" y="66986"/>
                </a:moveTo>
                <a:lnTo>
                  <a:pt x="123326" y="70746"/>
                </a:lnTo>
                <a:lnTo>
                  <a:pt x="119535" y="70746"/>
                </a:lnTo>
                <a:lnTo>
                  <a:pt x="119535" y="66986"/>
                </a:lnTo>
                <a:close/>
                <a:moveTo>
                  <a:pt x="127301" y="66986"/>
                </a:moveTo>
                <a:lnTo>
                  <a:pt x="127301" y="70746"/>
                </a:lnTo>
                <a:lnTo>
                  <a:pt x="123510" y="70746"/>
                </a:lnTo>
                <a:lnTo>
                  <a:pt x="123510" y="66986"/>
                </a:lnTo>
                <a:close/>
                <a:moveTo>
                  <a:pt x="131277" y="66986"/>
                </a:moveTo>
                <a:lnTo>
                  <a:pt x="131277" y="70746"/>
                </a:lnTo>
                <a:lnTo>
                  <a:pt x="127485" y="70746"/>
                </a:lnTo>
                <a:lnTo>
                  <a:pt x="127485" y="66986"/>
                </a:lnTo>
                <a:close/>
                <a:moveTo>
                  <a:pt x="135252" y="66986"/>
                </a:moveTo>
                <a:lnTo>
                  <a:pt x="135252" y="70746"/>
                </a:lnTo>
                <a:lnTo>
                  <a:pt x="131461" y="70746"/>
                </a:lnTo>
                <a:lnTo>
                  <a:pt x="131461" y="66986"/>
                </a:lnTo>
                <a:close/>
                <a:moveTo>
                  <a:pt x="139227" y="66986"/>
                </a:moveTo>
                <a:lnTo>
                  <a:pt x="139227" y="70746"/>
                </a:lnTo>
                <a:lnTo>
                  <a:pt x="135436" y="70746"/>
                </a:lnTo>
                <a:lnTo>
                  <a:pt x="135436" y="66986"/>
                </a:lnTo>
                <a:close/>
                <a:moveTo>
                  <a:pt x="143202" y="66986"/>
                </a:moveTo>
                <a:lnTo>
                  <a:pt x="143202" y="70746"/>
                </a:lnTo>
                <a:lnTo>
                  <a:pt x="139411" y="70746"/>
                </a:lnTo>
                <a:lnTo>
                  <a:pt x="139411" y="66986"/>
                </a:lnTo>
                <a:close/>
                <a:moveTo>
                  <a:pt x="147177" y="66986"/>
                </a:moveTo>
                <a:lnTo>
                  <a:pt x="147177" y="70746"/>
                </a:lnTo>
                <a:lnTo>
                  <a:pt x="143387" y="70746"/>
                </a:lnTo>
                <a:lnTo>
                  <a:pt x="143387" y="66986"/>
                </a:lnTo>
                <a:close/>
                <a:moveTo>
                  <a:pt x="151224" y="66986"/>
                </a:moveTo>
                <a:lnTo>
                  <a:pt x="151224" y="70746"/>
                </a:lnTo>
                <a:lnTo>
                  <a:pt x="147362" y="70746"/>
                </a:lnTo>
                <a:lnTo>
                  <a:pt x="147362" y="66986"/>
                </a:lnTo>
                <a:close/>
                <a:moveTo>
                  <a:pt x="4068" y="70929"/>
                </a:moveTo>
                <a:lnTo>
                  <a:pt x="4068" y="74689"/>
                </a:lnTo>
                <a:lnTo>
                  <a:pt x="184" y="74689"/>
                </a:lnTo>
                <a:lnTo>
                  <a:pt x="184" y="70929"/>
                </a:lnTo>
                <a:close/>
                <a:moveTo>
                  <a:pt x="8043" y="70929"/>
                </a:moveTo>
                <a:lnTo>
                  <a:pt x="8043" y="74689"/>
                </a:lnTo>
                <a:lnTo>
                  <a:pt x="4252" y="74689"/>
                </a:lnTo>
                <a:lnTo>
                  <a:pt x="4252" y="70929"/>
                </a:lnTo>
                <a:close/>
                <a:moveTo>
                  <a:pt x="12018" y="70929"/>
                </a:moveTo>
                <a:lnTo>
                  <a:pt x="12018" y="74689"/>
                </a:lnTo>
                <a:lnTo>
                  <a:pt x="8227" y="74689"/>
                </a:lnTo>
                <a:lnTo>
                  <a:pt x="8227" y="70929"/>
                </a:lnTo>
                <a:close/>
                <a:moveTo>
                  <a:pt x="15993" y="70929"/>
                </a:moveTo>
                <a:lnTo>
                  <a:pt x="15993" y="74689"/>
                </a:lnTo>
                <a:lnTo>
                  <a:pt x="12202" y="74689"/>
                </a:lnTo>
                <a:lnTo>
                  <a:pt x="12202" y="70929"/>
                </a:lnTo>
                <a:close/>
                <a:moveTo>
                  <a:pt x="19968" y="70929"/>
                </a:moveTo>
                <a:lnTo>
                  <a:pt x="19968" y="74689"/>
                </a:lnTo>
                <a:lnTo>
                  <a:pt x="16177" y="74689"/>
                </a:lnTo>
                <a:lnTo>
                  <a:pt x="16177" y="70929"/>
                </a:lnTo>
                <a:close/>
                <a:moveTo>
                  <a:pt x="23944" y="70929"/>
                </a:moveTo>
                <a:lnTo>
                  <a:pt x="23944" y="74689"/>
                </a:lnTo>
                <a:lnTo>
                  <a:pt x="20153" y="74689"/>
                </a:lnTo>
                <a:lnTo>
                  <a:pt x="20153" y="70929"/>
                </a:lnTo>
                <a:close/>
                <a:moveTo>
                  <a:pt x="27919" y="70929"/>
                </a:moveTo>
                <a:lnTo>
                  <a:pt x="27919" y="74689"/>
                </a:lnTo>
                <a:lnTo>
                  <a:pt x="24129" y="74689"/>
                </a:lnTo>
                <a:lnTo>
                  <a:pt x="24129" y="70929"/>
                </a:lnTo>
                <a:close/>
                <a:moveTo>
                  <a:pt x="31895" y="70929"/>
                </a:moveTo>
                <a:lnTo>
                  <a:pt x="31895" y="74689"/>
                </a:lnTo>
                <a:lnTo>
                  <a:pt x="28104" y="74689"/>
                </a:lnTo>
                <a:lnTo>
                  <a:pt x="28104" y="70929"/>
                </a:lnTo>
                <a:close/>
                <a:moveTo>
                  <a:pt x="35870" y="70929"/>
                </a:moveTo>
                <a:lnTo>
                  <a:pt x="35870" y="74689"/>
                </a:lnTo>
                <a:lnTo>
                  <a:pt x="32079" y="74689"/>
                </a:lnTo>
                <a:lnTo>
                  <a:pt x="32079" y="70929"/>
                </a:lnTo>
                <a:close/>
                <a:moveTo>
                  <a:pt x="39845" y="70929"/>
                </a:moveTo>
                <a:lnTo>
                  <a:pt x="39845" y="74689"/>
                </a:lnTo>
                <a:lnTo>
                  <a:pt x="36054" y="74689"/>
                </a:lnTo>
                <a:lnTo>
                  <a:pt x="36054" y="70929"/>
                </a:lnTo>
                <a:close/>
                <a:moveTo>
                  <a:pt x="43821" y="70929"/>
                </a:moveTo>
                <a:lnTo>
                  <a:pt x="43821" y="74689"/>
                </a:lnTo>
                <a:lnTo>
                  <a:pt x="40029" y="74689"/>
                </a:lnTo>
                <a:lnTo>
                  <a:pt x="40029" y="70929"/>
                </a:lnTo>
                <a:close/>
                <a:moveTo>
                  <a:pt x="47796" y="70929"/>
                </a:moveTo>
                <a:lnTo>
                  <a:pt x="47796" y="74689"/>
                </a:lnTo>
                <a:lnTo>
                  <a:pt x="44005" y="74689"/>
                </a:lnTo>
                <a:lnTo>
                  <a:pt x="44005" y="70929"/>
                </a:lnTo>
                <a:close/>
                <a:moveTo>
                  <a:pt x="51771" y="70929"/>
                </a:moveTo>
                <a:lnTo>
                  <a:pt x="51771" y="74689"/>
                </a:lnTo>
                <a:lnTo>
                  <a:pt x="47980" y="74689"/>
                </a:lnTo>
                <a:lnTo>
                  <a:pt x="47980" y="70929"/>
                </a:lnTo>
                <a:close/>
                <a:moveTo>
                  <a:pt x="55746" y="70929"/>
                </a:moveTo>
                <a:lnTo>
                  <a:pt x="55746" y="74689"/>
                </a:lnTo>
                <a:lnTo>
                  <a:pt x="51955" y="74689"/>
                </a:lnTo>
                <a:lnTo>
                  <a:pt x="51955" y="70929"/>
                </a:lnTo>
                <a:close/>
                <a:moveTo>
                  <a:pt x="59721" y="70929"/>
                </a:moveTo>
                <a:lnTo>
                  <a:pt x="59721" y="74689"/>
                </a:lnTo>
                <a:lnTo>
                  <a:pt x="55931" y="74689"/>
                </a:lnTo>
                <a:lnTo>
                  <a:pt x="55931" y="70929"/>
                </a:lnTo>
                <a:close/>
                <a:moveTo>
                  <a:pt x="63696" y="70929"/>
                </a:moveTo>
                <a:lnTo>
                  <a:pt x="63696" y="74689"/>
                </a:lnTo>
                <a:lnTo>
                  <a:pt x="59906" y="74689"/>
                </a:lnTo>
                <a:lnTo>
                  <a:pt x="59906" y="70929"/>
                </a:lnTo>
                <a:close/>
                <a:moveTo>
                  <a:pt x="67672" y="70929"/>
                </a:moveTo>
                <a:lnTo>
                  <a:pt x="67672" y="74689"/>
                </a:lnTo>
                <a:lnTo>
                  <a:pt x="63881" y="74689"/>
                </a:lnTo>
                <a:lnTo>
                  <a:pt x="63881" y="70929"/>
                </a:lnTo>
                <a:close/>
                <a:moveTo>
                  <a:pt x="71648" y="70929"/>
                </a:moveTo>
                <a:lnTo>
                  <a:pt x="71648" y="74689"/>
                </a:lnTo>
                <a:lnTo>
                  <a:pt x="67857" y="74689"/>
                </a:lnTo>
                <a:lnTo>
                  <a:pt x="67857" y="70929"/>
                </a:lnTo>
                <a:close/>
                <a:moveTo>
                  <a:pt x="75623" y="70929"/>
                </a:moveTo>
                <a:lnTo>
                  <a:pt x="75623" y="74689"/>
                </a:lnTo>
                <a:lnTo>
                  <a:pt x="71832" y="74689"/>
                </a:lnTo>
                <a:lnTo>
                  <a:pt x="71832" y="70929"/>
                </a:lnTo>
                <a:close/>
                <a:moveTo>
                  <a:pt x="79598" y="70929"/>
                </a:moveTo>
                <a:lnTo>
                  <a:pt x="79598" y="74689"/>
                </a:lnTo>
                <a:lnTo>
                  <a:pt x="75807" y="74689"/>
                </a:lnTo>
                <a:lnTo>
                  <a:pt x="75807" y="70929"/>
                </a:lnTo>
                <a:close/>
                <a:moveTo>
                  <a:pt x="83573" y="70929"/>
                </a:moveTo>
                <a:lnTo>
                  <a:pt x="83573" y="74689"/>
                </a:lnTo>
                <a:lnTo>
                  <a:pt x="79782" y="74689"/>
                </a:lnTo>
                <a:lnTo>
                  <a:pt x="79782" y="70929"/>
                </a:lnTo>
                <a:close/>
                <a:moveTo>
                  <a:pt x="87549" y="70929"/>
                </a:moveTo>
                <a:lnTo>
                  <a:pt x="87549" y="74689"/>
                </a:lnTo>
                <a:lnTo>
                  <a:pt x="83757" y="74689"/>
                </a:lnTo>
                <a:lnTo>
                  <a:pt x="83757" y="70929"/>
                </a:lnTo>
                <a:close/>
                <a:moveTo>
                  <a:pt x="91524" y="70929"/>
                </a:moveTo>
                <a:lnTo>
                  <a:pt x="91524" y="74689"/>
                </a:lnTo>
                <a:lnTo>
                  <a:pt x="87733" y="74689"/>
                </a:lnTo>
                <a:lnTo>
                  <a:pt x="87733" y="70929"/>
                </a:lnTo>
                <a:close/>
                <a:moveTo>
                  <a:pt x="95499" y="70929"/>
                </a:moveTo>
                <a:lnTo>
                  <a:pt x="95499" y="74689"/>
                </a:lnTo>
                <a:lnTo>
                  <a:pt x="91708" y="74689"/>
                </a:lnTo>
                <a:lnTo>
                  <a:pt x="91708" y="70929"/>
                </a:lnTo>
                <a:close/>
                <a:moveTo>
                  <a:pt x="99474" y="70929"/>
                </a:moveTo>
                <a:lnTo>
                  <a:pt x="99474" y="74689"/>
                </a:lnTo>
                <a:lnTo>
                  <a:pt x="95684" y="74689"/>
                </a:lnTo>
                <a:lnTo>
                  <a:pt x="95684" y="70929"/>
                </a:lnTo>
                <a:close/>
                <a:moveTo>
                  <a:pt x="103449" y="70929"/>
                </a:moveTo>
                <a:lnTo>
                  <a:pt x="103449" y="74689"/>
                </a:lnTo>
                <a:lnTo>
                  <a:pt x="99659" y="74689"/>
                </a:lnTo>
                <a:lnTo>
                  <a:pt x="99659" y="70929"/>
                </a:lnTo>
                <a:close/>
                <a:moveTo>
                  <a:pt x="107424" y="70929"/>
                </a:moveTo>
                <a:lnTo>
                  <a:pt x="107424" y="74689"/>
                </a:lnTo>
                <a:lnTo>
                  <a:pt x="103634" y="74689"/>
                </a:lnTo>
                <a:lnTo>
                  <a:pt x="103634" y="70929"/>
                </a:lnTo>
                <a:close/>
                <a:moveTo>
                  <a:pt x="111400" y="70929"/>
                </a:moveTo>
                <a:lnTo>
                  <a:pt x="111400" y="74689"/>
                </a:lnTo>
                <a:lnTo>
                  <a:pt x="107609" y="74689"/>
                </a:lnTo>
                <a:lnTo>
                  <a:pt x="107609" y="70929"/>
                </a:lnTo>
                <a:close/>
                <a:moveTo>
                  <a:pt x="115376" y="70929"/>
                </a:moveTo>
                <a:lnTo>
                  <a:pt x="115376" y="74689"/>
                </a:lnTo>
                <a:lnTo>
                  <a:pt x="111585" y="74689"/>
                </a:lnTo>
                <a:lnTo>
                  <a:pt x="111585" y="70929"/>
                </a:lnTo>
                <a:close/>
                <a:moveTo>
                  <a:pt x="119351" y="70929"/>
                </a:moveTo>
                <a:lnTo>
                  <a:pt x="119351" y="74689"/>
                </a:lnTo>
                <a:lnTo>
                  <a:pt x="115560" y="74689"/>
                </a:lnTo>
                <a:lnTo>
                  <a:pt x="115560" y="70929"/>
                </a:lnTo>
                <a:close/>
                <a:moveTo>
                  <a:pt x="123326" y="70929"/>
                </a:moveTo>
                <a:lnTo>
                  <a:pt x="123326" y="74689"/>
                </a:lnTo>
                <a:lnTo>
                  <a:pt x="119535" y="74689"/>
                </a:lnTo>
                <a:lnTo>
                  <a:pt x="119535" y="70929"/>
                </a:lnTo>
                <a:close/>
                <a:moveTo>
                  <a:pt x="127301" y="70929"/>
                </a:moveTo>
                <a:lnTo>
                  <a:pt x="127301" y="74689"/>
                </a:lnTo>
                <a:lnTo>
                  <a:pt x="123510" y="74689"/>
                </a:lnTo>
                <a:lnTo>
                  <a:pt x="123510" y="70929"/>
                </a:lnTo>
                <a:close/>
                <a:moveTo>
                  <a:pt x="131277" y="70929"/>
                </a:moveTo>
                <a:lnTo>
                  <a:pt x="131277" y="74689"/>
                </a:lnTo>
                <a:lnTo>
                  <a:pt x="127485" y="74689"/>
                </a:lnTo>
                <a:lnTo>
                  <a:pt x="127485" y="70929"/>
                </a:lnTo>
                <a:close/>
                <a:moveTo>
                  <a:pt x="135252" y="70929"/>
                </a:moveTo>
                <a:lnTo>
                  <a:pt x="135252" y="74689"/>
                </a:lnTo>
                <a:lnTo>
                  <a:pt x="131461" y="74689"/>
                </a:lnTo>
                <a:lnTo>
                  <a:pt x="131461" y="70929"/>
                </a:lnTo>
                <a:close/>
                <a:moveTo>
                  <a:pt x="139227" y="70929"/>
                </a:moveTo>
                <a:lnTo>
                  <a:pt x="139227" y="74689"/>
                </a:lnTo>
                <a:lnTo>
                  <a:pt x="135436" y="74689"/>
                </a:lnTo>
                <a:lnTo>
                  <a:pt x="135436" y="70929"/>
                </a:lnTo>
                <a:close/>
                <a:moveTo>
                  <a:pt x="143202" y="70929"/>
                </a:moveTo>
                <a:lnTo>
                  <a:pt x="143202" y="74689"/>
                </a:lnTo>
                <a:lnTo>
                  <a:pt x="139411" y="74689"/>
                </a:lnTo>
                <a:lnTo>
                  <a:pt x="139411" y="70929"/>
                </a:lnTo>
                <a:close/>
                <a:moveTo>
                  <a:pt x="147177" y="70929"/>
                </a:moveTo>
                <a:lnTo>
                  <a:pt x="147177" y="74689"/>
                </a:lnTo>
                <a:lnTo>
                  <a:pt x="143387" y="74689"/>
                </a:lnTo>
                <a:lnTo>
                  <a:pt x="143387" y="70929"/>
                </a:lnTo>
                <a:close/>
                <a:moveTo>
                  <a:pt x="151224" y="70929"/>
                </a:moveTo>
                <a:lnTo>
                  <a:pt x="151224" y="74689"/>
                </a:lnTo>
                <a:lnTo>
                  <a:pt x="147362" y="74689"/>
                </a:lnTo>
                <a:lnTo>
                  <a:pt x="147362" y="70929"/>
                </a:lnTo>
                <a:close/>
                <a:moveTo>
                  <a:pt x="4068" y="74872"/>
                </a:moveTo>
                <a:lnTo>
                  <a:pt x="4068" y="78632"/>
                </a:lnTo>
                <a:lnTo>
                  <a:pt x="184" y="78632"/>
                </a:lnTo>
                <a:lnTo>
                  <a:pt x="184" y="74872"/>
                </a:lnTo>
                <a:close/>
                <a:moveTo>
                  <a:pt x="8043" y="74872"/>
                </a:moveTo>
                <a:lnTo>
                  <a:pt x="8043" y="78632"/>
                </a:lnTo>
                <a:lnTo>
                  <a:pt x="4252" y="78632"/>
                </a:lnTo>
                <a:lnTo>
                  <a:pt x="4252" y="74872"/>
                </a:lnTo>
                <a:close/>
                <a:moveTo>
                  <a:pt x="12018" y="74872"/>
                </a:moveTo>
                <a:lnTo>
                  <a:pt x="12018" y="78632"/>
                </a:lnTo>
                <a:lnTo>
                  <a:pt x="8227" y="78632"/>
                </a:lnTo>
                <a:lnTo>
                  <a:pt x="8227" y="74872"/>
                </a:lnTo>
                <a:close/>
                <a:moveTo>
                  <a:pt x="15993" y="74872"/>
                </a:moveTo>
                <a:lnTo>
                  <a:pt x="15993" y="78632"/>
                </a:lnTo>
                <a:lnTo>
                  <a:pt x="12202" y="78632"/>
                </a:lnTo>
                <a:lnTo>
                  <a:pt x="12202" y="74872"/>
                </a:lnTo>
                <a:close/>
                <a:moveTo>
                  <a:pt x="19968" y="74872"/>
                </a:moveTo>
                <a:lnTo>
                  <a:pt x="19968" y="78632"/>
                </a:lnTo>
                <a:lnTo>
                  <a:pt x="16177" y="78632"/>
                </a:lnTo>
                <a:lnTo>
                  <a:pt x="16177" y="74872"/>
                </a:lnTo>
                <a:close/>
                <a:moveTo>
                  <a:pt x="23944" y="74872"/>
                </a:moveTo>
                <a:lnTo>
                  <a:pt x="23944" y="78632"/>
                </a:lnTo>
                <a:lnTo>
                  <a:pt x="20153" y="78632"/>
                </a:lnTo>
                <a:lnTo>
                  <a:pt x="20153" y="74872"/>
                </a:lnTo>
                <a:close/>
                <a:moveTo>
                  <a:pt x="27919" y="74872"/>
                </a:moveTo>
                <a:lnTo>
                  <a:pt x="27919" y="78632"/>
                </a:lnTo>
                <a:lnTo>
                  <a:pt x="24129" y="78632"/>
                </a:lnTo>
                <a:lnTo>
                  <a:pt x="24129" y="74872"/>
                </a:lnTo>
                <a:close/>
                <a:moveTo>
                  <a:pt x="31895" y="74872"/>
                </a:moveTo>
                <a:lnTo>
                  <a:pt x="31895" y="78632"/>
                </a:lnTo>
                <a:lnTo>
                  <a:pt x="28104" y="78632"/>
                </a:lnTo>
                <a:lnTo>
                  <a:pt x="28104" y="74872"/>
                </a:lnTo>
                <a:close/>
                <a:moveTo>
                  <a:pt x="35870" y="74872"/>
                </a:moveTo>
                <a:lnTo>
                  <a:pt x="35870" y="78632"/>
                </a:lnTo>
                <a:lnTo>
                  <a:pt x="32079" y="78632"/>
                </a:lnTo>
                <a:lnTo>
                  <a:pt x="32079" y="74872"/>
                </a:lnTo>
                <a:close/>
                <a:moveTo>
                  <a:pt x="39845" y="74872"/>
                </a:moveTo>
                <a:lnTo>
                  <a:pt x="39845" y="78632"/>
                </a:lnTo>
                <a:lnTo>
                  <a:pt x="36054" y="78632"/>
                </a:lnTo>
                <a:lnTo>
                  <a:pt x="36054" y="74872"/>
                </a:lnTo>
                <a:close/>
                <a:moveTo>
                  <a:pt x="43821" y="74872"/>
                </a:moveTo>
                <a:lnTo>
                  <a:pt x="43821" y="78632"/>
                </a:lnTo>
                <a:lnTo>
                  <a:pt x="40029" y="78632"/>
                </a:lnTo>
                <a:lnTo>
                  <a:pt x="40029" y="74872"/>
                </a:lnTo>
                <a:close/>
                <a:moveTo>
                  <a:pt x="47796" y="74872"/>
                </a:moveTo>
                <a:lnTo>
                  <a:pt x="47796" y="78632"/>
                </a:lnTo>
                <a:lnTo>
                  <a:pt x="44005" y="78632"/>
                </a:lnTo>
                <a:lnTo>
                  <a:pt x="44005" y="74872"/>
                </a:lnTo>
                <a:close/>
                <a:moveTo>
                  <a:pt x="51771" y="74872"/>
                </a:moveTo>
                <a:lnTo>
                  <a:pt x="51771" y="78632"/>
                </a:lnTo>
                <a:lnTo>
                  <a:pt x="47980" y="78632"/>
                </a:lnTo>
                <a:lnTo>
                  <a:pt x="47980" y="74872"/>
                </a:lnTo>
                <a:close/>
                <a:moveTo>
                  <a:pt x="55746" y="74872"/>
                </a:moveTo>
                <a:lnTo>
                  <a:pt x="55746" y="78632"/>
                </a:lnTo>
                <a:lnTo>
                  <a:pt x="51955" y="78632"/>
                </a:lnTo>
                <a:lnTo>
                  <a:pt x="51955" y="74872"/>
                </a:lnTo>
                <a:close/>
                <a:moveTo>
                  <a:pt x="59721" y="74872"/>
                </a:moveTo>
                <a:lnTo>
                  <a:pt x="59721" y="78632"/>
                </a:lnTo>
                <a:lnTo>
                  <a:pt x="55931" y="78632"/>
                </a:lnTo>
                <a:lnTo>
                  <a:pt x="55931" y="74872"/>
                </a:lnTo>
                <a:close/>
                <a:moveTo>
                  <a:pt x="63696" y="74872"/>
                </a:moveTo>
                <a:lnTo>
                  <a:pt x="63696" y="78632"/>
                </a:lnTo>
                <a:lnTo>
                  <a:pt x="59906" y="78632"/>
                </a:lnTo>
                <a:lnTo>
                  <a:pt x="59906" y="74872"/>
                </a:lnTo>
                <a:close/>
                <a:moveTo>
                  <a:pt x="67672" y="74872"/>
                </a:moveTo>
                <a:lnTo>
                  <a:pt x="67672" y="78632"/>
                </a:lnTo>
                <a:lnTo>
                  <a:pt x="63881" y="78632"/>
                </a:lnTo>
                <a:lnTo>
                  <a:pt x="63881" y="74872"/>
                </a:lnTo>
                <a:close/>
                <a:moveTo>
                  <a:pt x="71648" y="74872"/>
                </a:moveTo>
                <a:lnTo>
                  <a:pt x="71648" y="78632"/>
                </a:lnTo>
                <a:lnTo>
                  <a:pt x="67857" y="78632"/>
                </a:lnTo>
                <a:lnTo>
                  <a:pt x="67857" y="74872"/>
                </a:lnTo>
                <a:close/>
                <a:moveTo>
                  <a:pt x="75623" y="74872"/>
                </a:moveTo>
                <a:lnTo>
                  <a:pt x="75623" y="78632"/>
                </a:lnTo>
                <a:lnTo>
                  <a:pt x="71832" y="78632"/>
                </a:lnTo>
                <a:lnTo>
                  <a:pt x="71832" y="74872"/>
                </a:lnTo>
                <a:close/>
                <a:moveTo>
                  <a:pt x="79598" y="74872"/>
                </a:moveTo>
                <a:lnTo>
                  <a:pt x="79598" y="78632"/>
                </a:lnTo>
                <a:lnTo>
                  <a:pt x="75807" y="78632"/>
                </a:lnTo>
                <a:lnTo>
                  <a:pt x="75807" y="74872"/>
                </a:lnTo>
                <a:close/>
                <a:moveTo>
                  <a:pt x="83573" y="74872"/>
                </a:moveTo>
                <a:lnTo>
                  <a:pt x="83573" y="78632"/>
                </a:lnTo>
                <a:lnTo>
                  <a:pt x="79782" y="78632"/>
                </a:lnTo>
                <a:lnTo>
                  <a:pt x="79782" y="74872"/>
                </a:lnTo>
                <a:close/>
                <a:moveTo>
                  <a:pt x="87549" y="74872"/>
                </a:moveTo>
                <a:lnTo>
                  <a:pt x="87549" y="78632"/>
                </a:lnTo>
                <a:lnTo>
                  <a:pt x="83757" y="78632"/>
                </a:lnTo>
                <a:lnTo>
                  <a:pt x="83757" y="74872"/>
                </a:lnTo>
                <a:close/>
                <a:moveTo>
                  <a:pt x="91524" y="74872"/>
                </a:moveTo>
                <a:lnTo>
                  <a:pt x="91524" y="78632"/>
                </a:lnTo>
                <a:lnTo>
                  <a:pt x="87733" y="78632"/>
                </a:lnTo>
                <a:lnTo>
                  <a:pt x="87733" y="74872"/>
                </a:lnTo>
                <a:close/>
                <a:moveTo>
                  <a:pt x="95499" y="74872"/>
                </a:moveTo>
                <a:lnTo>
                  <a:pt x="95499" y="78632"/>
                </a:lnTo>
                <a:lnTo>
                  <a:pt x="91708" y="78632"/>
                </a:lnTo>
                <a:lnTo>
                  <a:pt x="91708" y="74872"/>
                </a:lnTo>
                <a:close/>
                <a:moveTo>
                  <a:pt x="99474" y="74872"/>
                </a:moveTo>
                <a:lnTo>
                  <a:pt x="99474" y="78632"/>
                </a:lnTo>
                <a:lnTo>
                  <a:pt x="95684" y="78632"/>
                </a:lnTo>
                <a:lnTo>
                  <a:pt x="95684" y="74872"/>
                </a:lnTo>
                <a:close/>
                <a:moveTo>
                  <a:pt x="103449" y="74872"/>
                </a:moveTo>
                <a:lnTo>
                  <a:pt x="103449" y="78632"/>
                </a:lnTo>
                <a:lnTo>
                  <a:pt x="99659" y="78632"/>
                </a:lnTo>
                <a:lnTo>
                  <a:pt x="99659" y="74872"/>
                </a:lnTo>
                <a:close/>
                <a:moveTo>
                  <a:pt x="107424" y="74872"/>
                </a:moveTo>
                <a:lnTo>
                  <a:pt x="107424" y="78632"/>
                </a:lnTo>
                <a:lnTo>
                  <a:pt x="103634" y="78632"/>
                </a:lnTo>
                <a:lnTo>
                  <a:pt x="103634" y="74872"/>
                </a:lnTo>
                <a:close/>
                <a:moveTo>
                  <a:pt x="111400" y="74872"/>
                </a:moveTo>
                <a:lnTo>
                  <a:pt x="111400" y="78632"/>
                </a:lnTo>
                <a:lnTo>
                  <a:pt x="107609" y="78632"/>
                </a:lnTo>
                <a:lnTo>
                  <a:pt x="107609" y="74872"/>
                </a:lnTo>
                <a:close/>
                <a:moveTo>
                  <a:pt x="115376" y="74872"/>
                </a:moveTo>
                <a:lnTo>
                  <a:pt x="115376" y="78632"/>
                </a:lnTo>
                <a:lnTo>
                  <a:pt x="111585" y="78632"/>
                </a:lnTo>
                <a:lnTo>
                  <a:pt x="111585" y="74872"/>
                </a:lnTo>
                <a:close/>
                <a:moveTo>
                  <a:pt x="119351" y="74872"/>
                </a:moveTo>
                <a:lnTo>
                  <a:pt x="119351" y="78632"/>
                </a:lnTo>
                <a:lnTo>
                  <a:pt x="115560" y="78632"/>
                </a:lnTo>
                <a:lnTo>
                  <a:pt x="115560" y="74872"/>
                </a:lnTo>
                <a:close/>
                <a:moveTo>
                  <a:pt x="123326" y="74872"/>
                </a:moveTo>
                <a:lnTo>
                  <a:pt x="123326" y="78632"/>
                </a:lnTo>
                <a:lnTo>
                  <a:pt x="119535" y="78632"/>
                </a:lnTo>
                <a:lnTo>
                  <a:pt x="119535" y="74872"/>
                </a:lnTo>
                <a:close/>
                <a:moveTo>
                  <a:pt x="127301" y="74872"/>
                </a:moveTo>
                <a:lnTo>
                  <a:pt x="127301" y="78632"/>
                </a:lnTo>
                <a:lnTo>
                  <a:pt x="123510" y="78632"/>
                </a:lnTo>
                <a:lnTo>
                  <a:pt x="123510" y="74872"/>
                </a:lnTo>
                <a:close/>
                <a:moveTo>
                  <a:pt x="131277" y="74872"/>
                </a:moveTo>
                <a:lnTo>
                  <a:pt x="131277" y="78632"/>
                </a:lnTo>
                <a:lnTo>
                  <a:pt x="127485" y="78632"/>
                </a:lnTo>
                <a:lnTo>
                  <a:pt x="127485" y="74872"/>
                </a:lnTo>
                <a:close/>
                <a:moveTo>
                  <a:pt x="135252" y="74872"/>
                </a:moveTo>
                <a:lnTo>
                  <a:pt x="135252" y="78632"/>
                </a:lnTo>
                <a:lnTo>
                  <a:pt x="131461" y="78632"/>
                </a:lnTo>
                <a:lnTo>
                  <a:pt x="131461" y="74872"/>
                </a:lnTo>
                <a:close/>
                <a:moveTo>
                  <a:pt x="139227" y="74872"/>
                </a:moveTo>
                <a:lnTo>
                  <a:pt x="139227" y="78632"/>
                </a:lnTo>
                <a:lnTo>
                  <a:pt x="135436" y="78632"/>
                </a:lnTo>
                <a:lnTo>
                  <a:pt x="135436" y="74872"/>
                </a:lnTo>
                <a:close/>
                <a:moveTo>
                  <a:pt x="143202" y="74872"/>
                </a:moveTo>
                <a:lnTo>
                  <a:pt x="143202" y="78632"/>
                </a:lnTo>
                <a:lnTo>
                  <a:pt x="139411" y="78632"/>
                </a:lnTo>
                <a:lnTo>
                  <a:pt x="139411" y="74872"/>
                </a:lnTo>
                <a:close/>
                <a:moveTo>
                  <a:pt x="147177" y="74872"/>
                </a:moveTo>
                <a:lnTo>
                  <a:pt x="147177" y="78632"/>
                </a:lnTo>
                <a:lnTo>
                  <a:pt x="143387" y="78632"/>
                </a:lnTo>
                <a:lnTo>
                  <a:pt x="143387" y="74872"/>
                </a:lnTo>
                <a:close/>
                <a:moveTo>
                  <a:pt x="151224" y="74872"/>
                </a:moveTo>
                <a:lnTo>
                  <a:pt x="151224" y="78632"/>
                </a:lnTo>
                <a:lnTo>
                  <a:pt x="147362" y="78632"/>
                </a:lnTo>
                <a:lnTo>
                  <a:pt x="147362" y="74872"/>
                </a:lnTo>
                <a:close/>
                <a:moveTo>
                  <a:pt x="4068" y="78815"/>
                </a:moveTo>
                <a:lnTo>
                  <a:pt x="4068" y="82574"/>
                </a:lnTo>
                <a:lnTo>
                  <a:pt x="184" y="82574"/>
                </a:lnTo>
                <a:lnTo>
                  <a:pt x="184" y="78815"/>
                </a:lnTo>
                <a:close/>
                <a:moveTo>
                  <a:pt x="8043" y="78815"/>
                </a:moveTo>
                <a:lnTo>
                  <a:pt x="8043" y="82574"/>
                </a:lnTo>
                <a:lnTo>
                  <a:pt x="4252" y="82574"/>
                </a:lnTo>
                <a:lnTo>
                  <a:pt x="4252" y="78815"/>
                </a:lnTo>
                <a:close/>
                <a:moveTo>
                  <a:pt x="12018" y="78815"/>
                </a:moveTo>
                <a:lnTo>
                  <a:pt x="12018" y="82574"/>
                </a:lnTo>
                <a:lnTo>
                  <a:pt x="8227" y="82574"/>
                </a:lnTo>
                <a:lnTo>
                  <a:pt x="8227" y="78815"/>
                </a:lnTo>
                <a:close/>
                <a:moveTo>
                  <a:pt x="15993" y="78815"/>
                </a:moveTo>
                <a:lnTo>
                  <a:pt x="15993" y="82574"/>
                </a:lnTo>
                <a:lnTo>
                  <a:pt x="12202" y="82574"/>
                </a:lnTo>
                <a:lnTo>
                  <a:pt x="12202" y="78815"/>
                </a:lnTo>
                <a:close/>
                <a:moveTo>
                  <a:pt x="19968" y="78815"/>
                </a:moveTo>
                <a:lnTo>
                  <a:pt x="19968" y="82574"/>
                </a:lnTo>
                <a:lnTo>
                  <a:pt x="16177" y="82574"/>
                </a:lnTo>
                <a:lnTo>
                  <a:pt x="16177" y="78815"/>
                </a:lnTo>
                <a:close/>
                <a:moveTo>
                  <a:pt x="23944" y="78815"/>
                </a:moveTo>
                <a:lnTo>
                  <a:pt x="23944" y="82574"/>
                </a:lnTo>
                <a:lnTo>
                  <a:pt x="20152" y="82574"/>
                </a:lnTo>
                <a:lnTo>
                  <a:pt x="20152" y="78815"/>
                </a:lnTo>
                <a:close/>
                <a:moveTo>
                  <a:pt x="27919" y="78815"/>
                </a:moveTo>
                <a:lnTo>
                  <a:pt x="27919" y="82574"/>
                </a:lnTo>
                <a:lnTo>
                  <a:pt x="24129" y="82574"/>
                </a:lnTo>
                <a:lnTo>
                  <a:pt x="24129" y="78815"/>
                </a:lnTo>
                <a:close/>
                <a:moveTo>
                  <a:pt x="31895" y="78815"/>
                </a:moveTo>
                <a:lnTo>
                  <a:pt x="31895" y="82574"/>
                </a:lnTo>
                <a:lnTo>
                  <a:pt x="28104" y="82574"/>
                </a:lnTo>
                <a:lnTo>
                  <a:pt x="28104" y="78815"/>
                </a:lnTo>
                <a:close/>
                <a:moveTo>
                  <a:pt x="35870" y="78815"/>
                </a:moveTo>
                <a:lnTo>
                  <a:pt x="35870" y="82574"/>
                </a:lnTo>
                <a:lnTo>
                  <a:pt x="32079" y="82574"/>
                </a:lnTo>
                <a:lnTo>
                  <a:pt x="32079" y="78815"/>
                </a:lnTo>
                <a:close/>
                <a:moveTo>
                  <a:pt x="39845" y="78815"/>
                </a:moveTo>
                <a:lnTo>
                  <a:pt x="39845" y="82574"/>
                </a:lnTo>
                <a:lnTo>
                  <a:pt x="36054" y="82574"/>
                </a:lnTo>
                <a:lnTo>
                  <a:pt x="36054" y="78815"/>
                </a:lnTo>
                <a:close/>
                <a:moveTo>
                  <a:pt x="43821" y="78815"/>
                </a:moveTo>
                <a:lnTo>
                  <a:pt x="43821" y="82574"/>
                </a:lnTo>
                <a:lnTo>
                  <a:pt x="40029" y="82574"/>
                </a:lnTo>
                <a:lnTo>
                  <a:pt x="40029" y="78815"/>
                </a:lnTo>
                <a:close/>
                <a:moveTo>
                  <a:pt x="47796" y="78815"/>
                </a:moveTo>
                <a:lnTo>
                  <a:pt x="47796" y="82574"/>
                </a:lnTo>
                <a:lnTo>
                  <a:pt x="44005" y="82574"/>
                </a:lnTo>
                <a:lnTo>
                  <a:pt x="44005" y="78815"/>
                </a:lnTo>
                <a:close/>
                <a:moveTo>
                  <a:pt x="51771" y="78815"/>
                </a:moveTo>
                <a:lnTo>
                  <a:pt x="51771" y="82574"/>
                </a:lnTo>
                <a:lnTo>
                  <a:pt x="47980" y="82574"/>
                </a:lnTo>
                <a:lnTo>
                  <a:pt x="47980" y="78815"/>
                </a:lnTo>
                <a:close/>
                <a:moveTo>
                  <a:pt x="55746" y="78815"/>
                </a:moveTo>
                <a:lnTo>
                  <a:pt x="55746" y="82574"/>
                </a:lnTo>
                <a:lnTo>
                  <a:pt x="51955" y="82574"/>
                </a:lnTo>
                <a:lnTo>
                  <a:pt x="51955" y="78815"/>
                </a:lnTo>
                <a:close/>
                <a:moveTo>
                  <a:pt x="59721" y="78815"/>
                </a:moveTo>
                <a:lnTo>
                  <a:pt x="59721" y="82574"/>
                </a:lnTo>
                <a:lnTo>
                  <a:pt x="55931" y="82574"/>
                </a:lnTo>
                <a:lnTo>
                  <a:pt x="55931" y="78815"/>
                </a:lnTo>
                <a:close/>
                <a:moveTo>
                  <a:pt x="63696" y="78815"/>
                </a:moveTo>
                <a:lnTo>
                  <a:pt x="63696" y="82574"/>
                </a:lnTo>
                <a:lnTo>
                  <a:pt x="59906" y="82574"/>
                </a:lnTo>
                <a:lnTo>
                  <a:pt x="59906" y="78815"/>
                </a:lnTo>
                <a:close/>
                <a:moveTo>
                  <a:pt x="67672" y="78815"/>
                </a:moveTo>
                <a:lnTo>
                  <a:pt x="67672" y="82574"/>
                </a:lnTo>
                <a:lnTo>
                  <a:pt x="63881" y="82574"/>
                </a:lnTo>
                <a:lnTo>
                  <a:pt x="63881" y="78815"/>
                </a:lnTo>
                <a:close/>
                <a:moveTo>
                  <a:pt x="71648" y="78815"/>
                </a:moveTo>
                <a:lnTo>
                  <a:pt x="71648" y="82574"/>
                </a:lnTo>
                <a:lnTo>
                  <a:pt x="67857" y="82574"/>
                </a:lnTo>
                <a:lnTo>
                  <a:pt x="67857" y="78815"/>
                </a:lnTo>
                <a:close/>
                <a:moveTo>
                  <a:pt x="75623" y="78815"/>
                </a:moveTo>
                <a:lnTo>
                  <a:pt x="75623" y="82574"/>
                </a:lnTo>
                <a:lnTo>
                  <a:pt x="71832" y="82574"/>
                </a:lnTo>
                <a:lnTo>
                  <a:pt x="71832" y="78815"/>
                </a:lnTo>
                <a:close/>
                <a:moveTo>
                  <a:pt x="79598" y="78815"/>
                </a:moveTo>
                <a:lnTo>
                  <a:pt x="79598" y="82574"/>
                </a:lnTo>
                <a:lnTo>
                  <a:pt x="75807" y="82574"/>
                </a:lnTo>
                <a:lnTo>
                  <a:pt x="75807" y="78815"/>
                </a:lnTo>
                <a:close/>
                <a:moveTo>
                  <a:pt x="83573" y="78815"/>
                </a:moveTo>
                <a:lnTo>
                  <a:pt x="83573" y="82574"/>
                </a:lnTo>
                <a:lnTo>
                  <a:pt x="79782" y="82574"/>
                </a:lnTo>
                <a:lnTo>
                  <a:pt x="79782" y="78815"/>
                </a:lnTo>
                <a:close/>
                <a:moveTo>
                  <a:pt x="87549" y="78815"/>
                </a:moveTo>
                <a:lnTo>
                  <a:pt x="87549" y="82574"/>
                </a:lnTo>
                <a:lnTo>
                  <a:pt x="83757" y="82574"/>
                </a:lnTo>
                <a:lnTo>
                  <a:pt x="83757" y="78815"/>
                </a:lnTo>
                <a:close/>
                <a:moveTo>
                  <a:pt x="91524" y="78815"/>
                </a:moveTo>
                <a:lnTo>
                  <a:pt x="91524" y="82574"/>
                </a:lnTo>
                <a:lnTo>
                  <a:pt x="87733" y="82574"/>
                </a:lnTo>
                <a:lnTo>
                  <a:pt x="87733" y="78815"/>
                </a:lnTo>
                <a:close/>
                <a:moveTo>
                  <a:pt x="95499" y="78815"/>
                </a:moveTo>
                <a:lnTo>
                  <a:pt x="95499" y="82574"/>
                </a:lnTo>
                <a:lnTo>
                  <a:pt x="91708" y="82574"/>
                </a:lnTo>
                <a:lnTo>
                  <a:pt x="91708" y="78815"/>
                </a:lnTo>
                <a:close/>
                <a:moveTo>
                  <a:pt x="99474" y="78815"/>
                </a:moveTo>
                <a:lnTo>
                  <a:pt x="99474" y="82574"/>
                </a:lnTo>
                <a:lnTo>
                  <a:pt x="95684" y="82574"/>
                </a:lnTo>
                <a:lnTo>
                  <a:pt x="95684" y="78815"/>
                </a:lnTo>
                <a:close/>
                <a:moveTo>
                  <a:pt x="103449" y="78815"/>
                </a:moveTo>
                <a:lnTo>
                  <a:pt x="103449" y="82574"/>
                </a:lnTo>
                <a:lnTo>
                  <a:pt x="99659" y="82574"/>
                </a:lnTo>
                <a:lnTo>
                  <a:pt x="99659" y="78815"/>
                </a:lnTo>
                <a:close/>
                <a:moveTo>
                  <a:pt x="107424" y="78815"/>
                </a:moveTo>
                <a:lnTo>
                  <a:pt x="107424" y="82574"/>
                </a:lnTo>
                <a:lnTo>
                  <a:pt x="103634" y="82574"/>
                </a:lnTo>
                <a:lnTo>
                  <a:pt x="103634" y="78815"/>
                </a:lnTo>
                <a:close/>
                <a:moveTo>
                  <a:pt x="111400" y="78815"/>
                </a:moveTo>
                <a:lnTo>
                  <a:pt x="111400" y="82574"/>
                </a:lnTo>
                <a:lnTo>
                  <a:pt x="107609" y="82574"/>
                </a:lnTo>
                <a:lnTo>
                  <a:pt x="107609" y="78815"/>
                </a:lnTo>
                <a:close/>
                <a:moveTo>
                  <a:pt x="115376" y="78815"/>
                </a:moveTo>
                <a:lnTo>
                  <a:pt x="115376" y="82574"/>
                </a:lnTo>
                <a:lnTo>
                  <a:pt x="111585" y="82574"/>
                </a:lnTo>
                <a:lnTo>
                  <a:pt x="111585" y="78815"/>
                </a:lnTo>
                <a:close/>
                <a:moveTo>
                  <a:pt x="119351" y="78815"/>
                </a:moveTo>
                <a:lnTo>
                  <a:pt x="119351" y="82574"/>
                </a:lnTo>
                <a:lnTo>
                  <a:pt x="115560" y="82574"/>
                </a:lnTo>
                <a:lnTo>
                  <a:pt x="115560" y="78815"/>
                </a:lnTo>
                <a:close/>
                <a:moveTo>
                  <a:pt x="123326" y="78815"/>
                </a:moveTo>
                <a:lnTo>
                  <a:pt x="123326" y="82574"/>
                </a:lnTo>
                <a:lnTo>
                  <a:pt x="119535" y="82574"/>
                </a:lnTo>
                <a:lnTo>
                  <a:pt x="119535" y="78815"/>
                </a:lnTo>
                <a:close/>
                <a:moveTo>
                  <a:pt x="127301" y="78815"/>
                </a:moveTo>
                <a:lnTo>
                  <a:pt x="127301" y="82574"/>
                </a:lnTo>
                <a:lnTo>
                  <a:pt x="123510" y="82574"/>
                </a:lnTo>
                <a:lnTo>
                  <a:pt x="123510" y="78815"/>
                </a:lnTo>
                <a:close/>
                <a:moveTo>
                  <a:pt x="131277" y="78815"/>
                </a:moveTo>
                <a:lnTo>
                  <a:pt x="131277" y="82574"/>
                </a:lnTo>
                <a:lnTo>
                  <a:pt x="127485" y="82574"/>
                </a:lnTo>
                <a:lnTo>
                  <a:pt x="127485" y="78815"/>
                </a:lnTo>
                <a:close/>
                <a:moveTo>
                  <a:pt x="135252" y="78815"/>
                </a:moveTo>
                <a:lnTo>
                  <a:pt x="135252" y="82574"/>
                </a:lnTo>
                <a:lnTo>
                  <a:pt x="131461" y="82574"/>
                </a:lnTo>
                <a:lnTo>
                  <a:pt x="131461" y="78815"/>
                </a:lnTo>
                <a:close/>
                <a:moveTo>
                  <a:pt x="139227" y="78815"/>
                </a:moveTo>
                <a:lnTo>
                  <a:pt x="139227" y="82574"/>
                </a:lnTo>
                <a:lnTo>
                  <a:pt x="135436" y="82574"/>
                </a:lnTo>
                <a:lnTo>
                  <a:pt x="135436" y="78815"/>
                </a:lnTo>
                <a:close/>
                <a:moveTo>
                  <a:pt x="143202" y="78815"/>
                </a:moveTo>
                <a:lnTo>
                  <a:pt x="143202" y="82574"/>
                </a:lnTo>
                <a:lnTo>
                  <a:pt x="139411" y="82574"/>
                </a:lnTo>
                <a:lnTo>
                  <a:pt x="139411" y="78815"/>
                </a:lnTo>
                <a:close/>
                <a:moveTo>
                  <a:pt x="147177" y="78815"/>
                </a:moveTo>
                <a:lnTo>
                  <a:pt x="147177" y="82574"/>
                </a:lnTo>
                <a:lnTo>
                  <a:pt x="143387" y="82574"/>
                </a:lnTo>
                <a:lnTo>
                  <a:pt x="143387" y="78815"/>
                </a:lnTo>
                <a:close/>
                <a:moveTo>
                  <a:pt x="151224" y="78815"/>
                </a:moveTo>
                <a:lnTo>
                  <a:pt x="151224" y="82574"/>
                </a:lnTo>
                <a:lnTo>
                  <a:pt x="147362" y="82574"/>
                </a:lnTo>
                <a:lnTo>
                  <a:pt x="147362" y="78815"/>
                </a:lnTo>
                <a:close/>
                <a:moveTo>
                  <a:pt x="4068" y="82757"/>
                </a:moveTo>
                <a:lnTo>
                  <a:pt x="4068" y="86517"/>
                </a:lnTo>
                <a:lnTo>
                  <a:pt x="184" y="86517"/>
                </a:lnTo>
                <a:lnTo>
                  <a:pt x="184" y="82757"/>
                </a:lnTo>
                <a:close/>
                <a:moveTo>
                  <a:pt x="8043" y="82757"/>
                </a:moveTo>
                <a:lnTo>
                  <a:pt x="8043" y="86517"/>
                </a:lnTo>
                <a:lnTo>
                  <a:pt x="4252" y="86517"/>
                </a:lnTo>
                <a:lnTo>
                  <a:pt x="4252" y="82757"/>
                </a:lnTo>
                <a:close/>
                <a:moveTo>
                  <a:pt x="12018" y="82757"/>
                </a:moveTo>
                <a:lnTo>
                  <a:pt x="12018" y="86517"/>
                </a:lnTo>
                <a:lnTo>
                  <a:pt x="8227" y="86517"/>
                </a:lnTo>
                <a:lnTo>
                  <a:pt x="8227" y="82757"/>
                </a:lnTo>
                <a:close/>
                <a:moveTo>
                  <a:pt x="15993" y="82757"/>
                </a:moveTo>
                <a:lnTo>
                  <a:pt x="15993" y="86517"/>
                </a:lnTo>
                <a:lnTo>
                  <a:pt x="12202" y="86517"/>
                </a:lnTo>
                <a:lnTo>
                  <a:pt x="12202" y="82757"/>
                </a:lnTo>
                <a:close/>
                <a:moveTo>
                  <a:pt x="19968" y="82757"/>
                </a:moveTo>
                <a:lnTo>
                  <a:pt x="19968" y="86517"/>
                </a:lnTo>
                <a:lnTo>
                  <a:pt x="16177" y="86517"/>
                </a:lnTo>
                <a:lnTo>
                  <a:pt x="16177" y="82757"/>
                </a:lnTo>
                <a:close/>
                <a:moveTo>
                  <a:pt x="23944" y="82757"/>
                </a:moveTo>
                <a:lnTo>
                  <a:pt x="23944" y="86517"/>
                </a:lnTo>
                <a:lnTo>
                  <a:pt x="20152" y="86517"/>
                </a:lnTo>
                <a:lnTo>
                  <a:pt x="20152" y="82757"/>
                </a:lnTo>
                <a:close/>
                <a:moveTo>
                  <a:pt x="27919" y="82757"/>
                </a:moveTo>
                <a:lnTo>
                  <a:pt x="27919" y="86517"/>
                </a:lnTo>
                <a:lnTo>
                  <a:pt x="24129" y="86517"/>
                </a:lnTo>
                <a:lnTo>
                  <a:pt x="24129" y="82757"/>
                </a:lnTo>
                <a:close/>
                <a:moveTo>
                  <a:pt x="31895" y="82757"/>
                </a:moveTo>
                <a:lnTo>
                  <a:pt x="31895" y="86517"/>
                </a:lnTo>
                <a:lnTo>
                  <a:pt x="28104" y="86517"/>
                </a:lnTo>
                <a:lnTo>
                  <a:pt x="28104" y="82757"/>
                </a:lnTo>
                <a:close/>
                <a:moveTo>
                  <a:pt x="35870" y="82757"/>
                </a:moveTo>
                <a:lnTo>
                  <a:pt x="35870" y="86517"/>
                </a:lnTo>
                <a:lnTo>
                  <a:pt x="32079" y="86517"/>
                </a:lnTo>
                <a:lnTo>
                  <a:pt x="32079" y="82757"/>
                </a:lnTo>
                <a:close/>
                <a:moveTo>
                  <a:pt x="39845" y="82757"/>
                </a:moveTo>
                <a:lnTo>
                  <a:pt x="39845" y="86517"/>
                </a:lnTo>
                <a:lnTo>
                  <a:pt x="36054" y="86517"/>
                </a:lnTo>
                <a:lnTo>
                  <a:pt x="36054" y="82757"/>
                </a:lnTo>
                <a:close/>
                <a:moveTo>
                  <a:pt x="43821" y="82757"/>
                </a:moveTo>
                <a:lnTo>
                  <a:pt x="43821" y="86517"/>
                </a:lnTo>
                <a:lnTo>
                  <a:pt x="40029" y="86517"/>
                </a:lnTo>
                <a:lnTo>
                  <a:pt x="40029" y="82757"/>
                </a:lnTo>
                <a:close/>
                <a:moveTo>
                  <a:pt x="47796" y="82757"/>
                </a:moveTo>
                <a:lnTo>
                  <a:pt x="47796" y="86517"/>
                </a:lnTo>
                <a:lnTo>
                  <a:pt x="44005" y="86517"/>
                </a:lnTo>
                <a:lnTo>
                  <a:pt x="44005" y="82757"/>
                </a:lnTo>
                <a:close/>
                <a:moveTo>
                  <a:pt x="51771" y="82757"/>
                </a:moveTo>
                <a:lnTo>
                  <a:pt x="51771" y="86517"/>
                </a:lnTo>
                <a:lnTo>
                  <a:pt x="47980" y="86517"/>
                </a:lnTo>
                <a:lnTo>
                  <a:pt x="47980" y="82757"/>
                </a:lnTo>
                <a:close/>
                <a:moveTo>
                  <a:pt x="55746" y="82757"/>
                </a:moveTo>
                <a:lnTo>
                  <a:pt x="55746" y="86517"/>
                </a:lnTo>
                <a:lnTo>
                  <a:pt x="51955" y="86517"/>
                </a:lnTo>
                <a:lnTo>
                  <a:pt x="51955" y="82757"/>
                </a:lnTo>
                <a:close/>
                <a:moveTo>
                  <a:pt x="59721" y="82757"/>
                </a:moveTo>
                <a:lnTo>
                  <a:pt x="59721" y="86517"/>
                </a:lnTo>
                <a:lnTo>
                  <a:pt x="55931" y="86517"/>
                </a:lnTo>
                <a:lnTo>
                  <a:pt x="55931" y="82757"/>
                </a:lnTo>
                <a:close/>
                <a:moveTo>
                  <a:pt x="63696" y="82757"/>
                </a:moveTo>
                <a:lnTo>
                  <a:pt x="63696" y="86517"/>
                </a:lnTo>
                <a:lnTo>
                  <a:pt x="59906" y="86517"/>
                </a:lnTo>
                <a:lnTo>
                  <a:pt x="59906" y="82757"/>
                </a:lnTo>
                <a:close/>
                <a:moveTo>
                  <a:pt x="67672" y="82757"/>
                </a:moveTo>
                <a:lnTo>
                  <a:pt x="67672" y="86517"/>
                </a:lnTo>
                <a:lnTo>
                  <a:pt x="63881" y="86517"/>
                </a:lnTo>
                <a:lnTo>
                  <a:pt x="63881" y="82757"/>
                </a:lnTo>
                <a:close/>
                <a:moveTo>
                  <a:pt x="71648" y="82757"/>
                </a:moveTo>
                <a:lnTo>
                  <a:pt x="71648" y="86517"/>
                </a:lnTo>
                <a:lnTo>
                  <a:pt x="67857" y="86517"/>
                </a:lnTo>
                <a:lnTo>
                  <a:pt x="67857" y="82757"/>
                </a:lnTo>
                <a:close/>
                <a:moveTo>
                  <a:pt x="75623" y="82757"/>
                </a:moveTo>
                <a:lnTo>
                  <a:pt x="75623" y="86517"/>
                </a:lnTo>
                <a:lnTo>
                  <a:pt x="71832" y="86517"/>
                </a:lnTo>
                <a:lnTo>
                  <a:pt x="71832" y="82757"/>
                </a:lnTo>
                <a:close/>
                <a:moveTo>
                  <a:pt x="79598" y="82757"/>
                </a:moveTo>
                <a:lnTo>
                  <a:pt x="79598" y="86517"/>
                </a:lnTo>
                <a:lnTo>
                  <a:pt x="75807" y="86517"/>
                </a:lnTo>
                <a:lnTo>
                  <a:pt x="75807" y="82757"/>
                </a:lnTo>
                <a:close/>
                <a:moveTo>
                  <a:pt x="83573" y="82757"/>
                </a:moveTo>
                <a:lnTo>
                  <a:pt x="83573" y="86517"/>
                </a:lnTo>
                <a:lnTo>
                  <a:pt x="79782" y="86517"/>
                </a:lnTo>
                <a:lnTo>
                  <a:pt x="79782" y="82757"/>
                </a:lnTo>
                <a:close/>
                <a:moveTo>
                  <a:pt x="87549" y="82757"/>
                </a:moveTo>
                <a:lnTo>
                  <a:pt x="87549" y="86517"/>
                </a:lnTo>
                <a:lnTo>
                  <a:pt x="83757" y="86517"/>
                </a:lnTo>
                <a:lnTo>
                  <a:pt x="83757" y="82757"/>
                </a:lnTo>
                <a:close/>
                <a:moveTo>
                  <a:pt x="91524" y="82757"/>
                </a:moveTo>
                <a:lnTo>
                  <a:pt x="91524" y="86517"/>
                </a:lnTo>
                <a:lnTo>
                  <a:pt x="87733" y="86517"/>
                </a:lnTo>
                <a:lnTo>
                  <a:pt x="87733" y="82757"/>
                </a:lnTo>
                <a:close/>
                <a:moveTo>
                  <a:pt x="95499" y="82757"/>
                </a:moveTo>
                <a:lnTo>
                  <a:pt x="95499" y="86517"/>
                </a:lnTo>
                <a:lnTo>
                  <a:pt x="91708" y="86517"/>
                </a:lnTo>
                <a:lnTo>
                  <a:pt x="91708" y="82757"/>
                </a:lnTo>
                <a:close/>
                <a:moveTo>
                  <a:pt x="99474" y="82757"/>
                </a:moveTo>
                <a:lnTo>
                  <a:pt x="99474" y="86517"/>
                </a:lnTo>
                <a:lnTo>
                  <a:pt x="95684" y="86517"/>
                </a:lnTo>
                <a:lnTo>
                  <a:pt x="95684" y="82757"/>
                </a:lnTo>
                <a:close/>
                <a:moveTo>
                  <a:pt x="103449" y="82757"/>
                </a:moveTo>
                <a:lnTo>
                  <a:pt x="103449" y="86517"/>
                </a:lnTo>
                <a:lnTo>
                  <a:pt x="99659" y="86517"/>
                </a:lnTo>
                <a:lnTo>
                  <a:pt x="99659" y="82757"/>
                </a:lnTo>
                <a:close/>
                <a:moveTo>
                  <a:pt x="107424" y="82757"/>
                </a:moveTo>
                <a:lnTo>
                  <a:pt x="107424" y="86517"/>
                </a:lnTo>
                <a:lnTo>
                  <a:pt x="103634" y="86517"/>
                </a:lnTo>
                <a:lnTo>
                  <a:pt x="103634" y="82757"/>
                </a:lnTo>
                <a:close/>
                <a:moveTo>
                  <a:pt x="111400" y="82757"/>
                </a:moveTo>
                <a:lnTo>
                  <a:pt x="111400" y="86517"/>
                </a:lnTo>
                <a:lnTo>
                  <a:pt x="107609" y="86517"/>
                </a:lnTo>
                <a:lnTo>
                  <a:pt x="107609" y="82757"/>
                </a:lnTo>
                <a:close/>
                <a:moveTo>
                  <a:pt x="115376" y="82757"/>
                </a:moveTo>
                <a:lnTo>
                  <a:pt x="115376" y="86517"/>
                </a:lnTo>
                <a:lnTo>
                  <a:pt x="111585" y="86517"/>
                </a:lnTo>
                <a:lnTo>
                  <a:pt x="111585" y="82757"/>
                </a:lnTo>
                <a:close/>
                <a:moveTo>
                  <a:pt x="119351" y="82757"/>
                </a:moveTo>
                <a:lnTo>
                  <a:pt x="119351" y="86517"/>
                </a:lnTo>
                <a:lnTo>
                  <a:pt x="115560" y="86517"/>
                </a:lnTo>
                <a:lnTo>
                  <a:pt x="115560" y="82757"/>
                </a:lnTo>
                <a:close/>
                <a:moveTo>
                  <a:pt x="123326" y="82757"/>
                </a:moveTo>
                <a:lnTo>
                  <a:pt x="123326" y="86517"/>
                </a:lnTo>
                <a:lnTo>
                  <a:pt x="119535" y="86517"/>
                </a:lnTo>
                <a:lnTo>
                  <a:pt x="119535" y="82757"/>
                </a:lnTo>
                <a:close/>
                <a:moveTo>
                  <a:pt x="127301" y="82757"/>
                </a:moveTo>
                <a:lnTo>
                  <a:pt x="127301" y="86517"/>
                </a:lnTo>
                <a:lnTo>
                  <a:pt x="123510" y="86517"/>
                </a:lnTo>
                <a:lnTo>
                  <a:pt x="123510" y="82757"/>
                </a:lnTo>
                <a:close/>
                <a:moveTo>
                  <a:pt x="131277" y="82757"/>
                </a:moveTo>
                <a:lnTo>
                  <a:pt x="131277" y="86517"/>
                </a:lnTo>
                <a:lnTo>
                  <a:pt x="127485" y="86517"/>
                </a:lnTo>
                <a:lnTo>
                  <a:pt x="127485" y="82757"/>
                </a:lnTo>
                <a:close/>
                <a:moveTo>
                  <a:pt x="135252" y="82757"/>
                </a:moveTo>
                <a:lnTo>
                  <a:pt x="135252" y="86517"/>
                </a:lnTo>
                <a:lnTo>
                  <a:pt x="131461" y="86517"/>
                </a:lnTo>
                <a:lnTo>
                  <a:pt x="131461" y="82757"/>
                </a:lnTo>
                <a:close/>
                <a:moveTo>
                  <a:pt x="139227" y="82757"/>
                </a:moveTo>
                <a:lnTo>
                  <a:pt x="139227" y="86517"/>
                </a:lnTo>
                <a:lnTo>
                  <a:pt x="135436" y="86517"/>
                </a:lnTo>
                <a:lnTo>
                  <a:pt x="135436" y="82757"/>
                </a:lnTo>
                <a:close/>
                <a:moveTo>
                  <a:pt x="143202" y="82757"/>
                </a:moveTo>
                <a:lnTo>
                  <a:pt x="143202" y="86517"/>
                </a:lnTo>
                <a:lnTo>
                  <a:pt x="139411" y="86517"/>
                </a:lnTo>
                <a:lnTo>
                  <a:pt x="139411" y="82757"/>
                </a:lnTo>
                <a:close/>
                <a:moveTo>
                  <a:pt x="147177" y="82757"/>
                </a:moveTo>
                <a:lnTo>
                  <a:pt x="147177" y="86517"/>
                </a:lnTo>
                <a:lnTo>
                  <a:pt x="143387" y="86517"/>
                </a:lnTo>
                <a:lnTo>
                  <a:pt x="143387" y="82757"/>
                </a:lnTo>
                <a:close/>
                <a:moveTo>
                  <a:pt x="151224" y="82757"/>
                </a:moveTo>
                <a:lnTo>
                  <a:pt x="151224" y="86517"/>
                </a:lnTo>
                <a:lnTo>
                  <a:pt x="147362" y="86517"/>
                </a:lnTo>
                <a:lnTo>
                  <a:pt x="147362" y="82757"/>
                </a:lnTo>
                <a:close/>
                <a:moveTo>
                  <a:pt x="4068" y="86700"/>
                </a:moveTo>
                <a:lnTo>
                  <a:pt x="4068" y="90460"/>
                </a:lnTo>
                <a:lnTo>
                  <a:pt x="184" y="90460"/>
                </a:lnTo>
                <a:lnTo>
                  <a:pt x="184" y="86700"/>
                </a:lnTo>
                <a:close/>
                <a:moveTo>
                  <a:pt x="8043" y="86700"/>
                </a:moveTo>
                <a:lnTo>
                  <a:pt x="8043" y="90460"/>
                </a:lnTo>
                <a:lnTo>
                  <a:pt x="4252" y="90460"/>
                </a:lnTo>
                <a:lnTo>
                  <a:pt x="4252" y="86700"/>
                </a:lnTo>
                <a:close/>
                <a:moveTo>
                  <a:pt x="12018" y="86700"/>
                </a:moveTo>
                <a:lnTo>
                  <a:pt x="12018" y="90460"/>
                </a:lnTo>
                <a:lnTo>
                  <a:pt x="8227" y="90460"/>
                </a:lnTo>
                <a:lnTo>
                  <a:pt x="8227" y="86700"/>
                </a:lnTo>
                <a:close/>
                <a:moveTo>
                  <a:pt x="15993" y="86700"/>
                </a:moveTo>
                <a:lnTo>
                  <a:pt x="15993" y="90460"/>
                </a:lnTo>
                <a:lnTo>
                  <a:pt x="12202" y="90460"/>
                </a:lnTo>
                <a:lnTo>
                  <a:pt x="12202" y="86700"/>
                </a:lnTo>
                <a:close/>
                <a:moveTo>
                  <a:pt x="19968" y="86700"/>
                </a:moveTo>
                <a:lnTo>
                  <a:pt x="19968" y="90460"/>
                </a:lnTo>
                <a:lnTo>
                  <a:pt x="16177" y="90460"/>
                </a:lnTo>
                <a:lnTo>
                  <a:pt x="16177" y="86700"/>
                </a:lnTo>
                <a:close/>
                <a:moveTo>
                  <a:pt x="23944" y="86700"/>
                </a:moveTo>
                <a:lnTo>
                  <a:pt x="23944" y="90460"/>
                </a:lnTo>
                <a:lnTo>
                  <a:pt x="20152" y="90460"/>
                </a:lnTo>
                <a:lnTo>
                  <a:pt x="20152" y="86700"/>
                </a:lnTo>
                <a:close/>
                <a:moveTo>
                  <a:pt x="27919" y="86700"/>
                </a:moveTo>
                <a:lnTo>
                  <a:pt x="27919" y="90460"/>
                </a:lnTo>
                <a:lnTo>
                  <a:pt x="24129" y="90460"/>
                </a:lnTo>
                <a:lnTo>
                  <a:pt x="24129" y="86700"/>
                </a:lnTo>
                <a:close/>
                <a:moveTo>
                  <a:pt x="31895" y="86700"/>
                </a:moveTo>
                <a:lnTo>
                  <a:pt x="31895" y="90460"/>
                </a:lnTo>
                <a:lnTo>
                  <a:pt x="28104" y="90460"/>
                </a:lnTo>
                <a:lnTo>
                  <a:pt x="28104" y="86700"/>
                </a:lnTo>
                <a:close/>
                <a:moveTo>
                  <a:pt x="35870" y="86700"/>
                </a:moveTo>
                <a:lnTo>
                  <a:pt x="35870" y="90460"/>
                </a:lnTo>
                <a:lnTo>
                  <a:pt x="32079" y="90460"/>
                </a:lnTo>
                <a:lnTo>
                  <a:pt x="32079" y="86700"/>
                </a:lnTo>
                <a:close/>
                <a:moveTo>
                  <a:pt x="39845" y="86700"/>
                </a:moveTo>
                <a:lnTo>
                  <a:pt x="39845" y="90460"/>
                </a:lnTo>
                <a:lnTo>
                  <a:pt x="36054" y="90460"/>
                </a:lnTo>
                <a:lnTo>
                  <a:pt x="36054" y="86700"/>
                </a:lnTo>
                <a:close/>
                <a:moveTo>
                  <a:pt x="43821" y="86700"/>
                </a:moveTo>
                <a:lnTo>
                  <a:pt x="43821" y="90460"/>
                </a:lnTo>
                <a:lnTo>
                  <a:pt x="40029" y="90460"/>
                </a:lnTo>
                <a:lnTo>
                  <a:pt x="40029" y="86700"/>
                </a:lnTo>
                <a:close/>
                <a:moveTo>
                  <a:pt x="47796" y="86700"/>
                </a:moveTo>
                <a:lnTo>
                  <a:pt x="47796" y="90460"/>
                </a:lnTo>
                <a:lnTo>
                  <a:pt x="44005" y="90460"/>
                </a:lnTo>
                <a:lnTo>
                  <a:pt x="44005" y="86700"/>
                </a:lnTo>
                <a:close/>
                <a:moveTo>
                  <a:pt x="51771" y="86700"/>
                </a:moveTo>
                <a:lnTo>
                  <a:pt x="51771" y="90460"/>
                </a:lnTo>
                <a:lnTo>
                  <a:pt x="47980" y="90460"/>
                </a:lnTo>
                <a:lnTo>
                  <a:pt x="47980" y="86700"/>
                </a:lnTo>
                <a:close/>
                <a:moveTo>
                  <a:pt x="55746" y="86700"/>
                </a:moveTo>
                <a:lnTo>
                  <a:pt x="55746" y="90460"/>
                </a:lnTo>
                <a:lnTo>
                  <a:pt x="51955" y="90460"/>
                </a:lnTo>
                <a:lnTo>
                  <a:pt x="51955" y="86700"/>
                </a:lnTo>
                <a:close/>
                <a:moveTo>
                  <a:pt x="59721" y="86700"/>
                </a:moveTo>
                <a:lnTo>
                  <a:pt x="59721" y="90460"/>
                </a:lnTo>
                <a:lnTo>
                  <a:pt x="55931" y="90460"/>
                </a:lnTo>
                <a:lnTo>
                  <a:pt x="55931" y="86700"/>
                </a:lnTo>
                <a:close/>
                <a:moveTo>
                  <a:pt x="63696" y="86700"/>
                </a:moveTo>
                <a:lnTo>
                  <a:pt x="63696" y="90460"/>
                </a:lnTo>
                <a:lnTo>
                  <a:pt x="59906" y="90460"/>
                </a:lnTo>
                <a:lnTo>
                  <a:pt x="59906" y="86700"/>
                </a:lnTo>
                <a:close/>
                <a:moveTo>
                  <a:pt x="67672" y="86700"/>
                </a:moveTo>
                <a:lnTo>
                  <a:pt x="67672" y="90460"/>
                </a:lnTo>
                <a:lnTo>
                  <a:pt x="63881" y="90460"/>
                </a:lnTo>
                <a:lnTo>
                  <a:pt x="63881" y="86700"/>
                </a:lnTo>
                <a:close/>
                <a:moveTo>
                  <a:pt x="71648" y="86700"/>
                </a:moveTo>
                <a:lnTo>
                  <a:pt x="71648" y="90460"/>
                </a:lnTo>
                <a:lnTo>
                  <a:pt x="67857" y="90460"/>
                </a:lnTo>
                <a:lnTo>
                  <a:pt x="67857" y="86700"/>
                </a:lnTo>
                <a:close/>
                <a:moveTo>
                  <a:pt x="75623" y="86700"/>
                </a:moveTo>
                <a:lnTo>
                  <a:pt x="75623" y="90460"/>
                </a:lnTo>
                <a:lnTo>
                  <a:pt x="71832" y="90460"/>
                </a:lnTo>
                <a:lnTo>
                  <a:pt x="71832" y="86700"/>
                </a:lnTo>
                <a:close/>
                <a:moveTo>
                  <a:pt x="79598" y="86700"/>
                </a:moveTo>
                <a:lnTo>
                  <a:pt x="79598" y="90460"/>
                </a:lnTo>
                <a:lnTo>
                  <a:pt x="75807" y="90460"/>
                </a:lnTo>
                <a:lnTo>
                  <a:pt x="75807" y="86700"/>
                </a:lnTo>
                <a:close/>
                <a:moveTo>
                  <a:pt x="83573" y="86700"/>
                </a:moveTo>
                <a:lnTo>
                  <a:pt x="83573" y="90460"/>
                </a:lnTo>
                <a:lnTo>
                  <a:pt x="79782" y="90460"/>
                </a:lnTo>
                <a:lnTo>
                  <a:pt x="79782" y="86700"/>
                </a:lnTo>
                <a:close/>
                <a:moveTo>
                  <a:pt x="87549" y="86700"/>
                </a:moveTo>
                <a:lnTo>
                  <a:pt x="87549" y="90460"/>
                </a:lnTo>
                <a:lnTo>
                  <a:pt x="83757" y="90460"/>
                </a:lnTo>
                <a:lnTo>
                  <a:pt x="83757" y="86700"/>
                </a:lnTo>
                <a:close/>
                <a:moveTo>
                  <a:pt x="91524" y="86700"/>
                </a:moveTo>
                <a:lnTo>
                  <a:pt x="91524" y="90460"/>
                </a:lnTo>
                <a:lnTo>
                  <a:pt x="87733" y="90460"/>
                </a:lnTo>
                <a:lnTo>
                  <a:pt x="87733" y="86700"/>
                </a:lnTo>
                <a:close/>
                <a:moveTo>
                  <a:pt x="95499" y="86700"/>
                </a:moveTo>
                <a:lnTo>
                  <a:pt x="95499" y="90460"/>
                </a:lnTo>
                <a:lnTo>
                  <a:pt x="91708" y="90460"/>
                </a:lnTo>
                <a:lnTo>
                  <a:pt x="91708" y="86700"/>
                </a:lnTo>
                <a:close/>
                <a:moveTo>
                  <a:pt x="99474" y="86700"/>
                </a:moveTo>
                <a:lnTo>
                  <a:pt x="99474" y="90460"/>
                </a:lnTo>
                <a:lnTo>
                  <a:pt x="95684" y="90460"/>
                </a:lnTo>
                <a:lnTo>
                  <a:pt x="95684" y="86700"/>
                </a:lnTo>
                <a:close/>
                <a:moveTo>
                  <a:pt x="103449" y="86700"/>
                </a:moveTo>
                <a:lnTo>
                  <a:pt x="103449" y="90460"/>
                </a:lnTo>
                <a:lnTo>
                  <a:pt x="99659" y="90460"/>
                </a:lnTo>
                <a:lnTo>
                  <a:pt x="99659" y="86700"/>
                </a:lnTo>
                <a:close/>
                <a:moveTo>
                  <a:pt x="107424" y="86700"/>
                </a:moveTo>
                <a:lnTo>
                  <a:pt x="107424" y="90460"/>
                </a:lnTo>
                <a:lnTo>
                  <a:pt x="103634" y="90460"/>
                </a:lnTo>
                <a:lnTo>
                  <a:pt x="103634" y="86700"/>
                </a:lnTo>
                <a:close/>
                <a:moveTo>
                  <a:pt x="111400" y="86700"/>
                </a:moveTo>
                <a:lnTo>
                  <a:pt x="111400" y="90460"/>
                </a:lnTo>
                <a:lnTo>
                  <a:pt x="107609" y="90460"/>
                </a:lnTo>
                <a:lnTo>
                  <a:pt x="107609" y="86700"/>
                </a:lnTo>
                <a:close/>
                <a:moveTo>
                  <a:pt x="115376" y="86700"/>
                </a:moveTo>
                <a:lnTo>
                  <a:pt x="115376" y="90460"/>
                </a:lnTo>
                <a:lnTo>
                  <a:pt x="111585" y="90460"/>
                </a:lnTo>
                <a:lnTo>
                  <a:pt x="111585" y="86700"/>
                </a:lnTo>
                <a:close/>
                <a:moveTo>
                  <a:pt x="119351" y="86700"/>
                </a:moveTo>
                <a:lnTo>
                  <a:pt x="119351" y="90460"/>
                </a:lnTo>
                <a:lnTo>
                  <a:pt x="115560" y="90460"/>
                </a:lnTo>
                <a:lnTo>
                  <a:pt x="115560" y="86700"/>
                </a:lnTo>
                <a:close/>
                <a:moveTo>
                  <a:pt x="123326" y="86700"/>
                </a:moveTo>
                <a:lnTo>
                  <a:pt x="123326" y="90460"/>
                </a:lnTo>
                <a:lnTo>
                  <a:pt x="119535" y="90460"/>
                </a:lnTo>
                <a:lnTo>
                  <a:pt x="119535" y="86700"/>
                </a:lnTo>
                <a:close/>
                <a:moveTo>
                  <a:pt x="127301" y="86700"/>
                </a:moveTo>
                <a:lnTo>
                  <a:pt x="127301" y="90460"/>
                </a:lnTo>
                <a:lnTo>
                  <a:pt x="123510" y="90460"/>
                </a:lnTo>
                <a:lnTo>
                  <a:pt x="123510" y="86700"/>
                </a:lnTo>
                <a:close/>
                <a:moveTo>
                  <a:pt x="131277" y="86700"/>
                </a:moveTo>
                <a:lnTo>
                  <a:pt x="131277" y="90460"/>
                </a:lnTo>
                <a:lnTo>
                  <a:pt x="127485" y="90460"/>
                </a:lnTo>
                <a:lnTo>
                  <a:pt x="127485" y="86700"/>
                </a:lnTo>
                <a:close/>
                <a:moveTo>
                  <a:pt x="135252" y="86700"/>
                </a:moveTo>
                <a:lnTo>
                  <a:pt x="135252" y="90460"/>
                </a:lnTo>
                <a:lnTo>
                  <a:pt x="131461" y="90460"/>
                </a:lnTo>
                <a:lnTo>
                  <a:pt x="131461" y="86700"/>
                </a:lnTo>
                <a:close/>
                <a:moveTo>
                  <a:pt x="139227" y="86700"/>
                </a:moveTo>
                <a:lnTo>
                  <a:pt x="139227" y="90460"/>
                </a:lnTo>
                <a:lnTo>
                  <a:pt x="135436" y="90460"/>
                </a:lnTo>
                <a:lnTo>
                  <a:pt x="135436" y="86700"/>
                </a:lnTo>
                <a:close/>
                <a:moveTo>
                  <a:pt x="143202" y="86700"/>
                </a:moveTo>
                <a:lnTo>
                  <a:pt x="143202" y="90460"/>
                </a:lnTo>
                <a:lnTo>
                  <a:pt x="139411" y="90460"/>
                </a:lnTo>
                <a:lnTo>
                  <a:pt x="139411" y="86700"/>
                </a:lnTo>
                <a:close/>
                <a:moveTo>
                  <a:pt x="147177" y="86700"/>
                </a:moveTo>
                <a:lnTo>
                  <a:pt x="147177" y="90460"/>
                </a:lnTo>
                <a:lnTo>
                  <a:pt x="143387" y="90460"/>
                </a:lnTo>
                <a:lnTo>
                  <a:pt x="143387" y="86700"/>
                </a:lnTo>
                <a:close/>
                <a:moveTo>
                  <a:pt x="151224" y="86700"/>
                </a:moveTo>
                <a:lnTo>
                  <a:pt x="151224" y="90460"/>
                </a:lnTo>
                <a:lnTo>
                  <a:pt x="147362" y="90460"/>
                </a:lnTo>
                <a:lnTo>
                  <a:pt x="147362" y="86700"/>
                </a:lnTo>
                <a:close/>
                <a:moveTo>
                  <a:pt x="4068" y="90643"/>
                </a:moveTo>
                <a:lnTo>
                  <a:pt x="4068" y="94403"/>
                </a:lnTo>
                <a:lnTo>
                  <a:pt x="184" y="94403"/>
                </a:lnTo>
                <a:lnTo>
                  <a:pt x="184" y="90643"/>
                </a:lnTo>
                <a:close/>
                <a:moveTo>
                  <a:pt x="8043" y="90643"/>
                </a:moveTo>
                <a:lnTo>
                  <a:pt x="8043" y="94403"/>
                </a:lnTo>
                <a:lnTo>
                  <a:pt x="4252" y="94403"/>
                </a:lnTo>
                <a:lnTo>
                  <a:pt x="4252" y="90643"/>
                </a:lnTo>
                <a:close/>
                <a:moveTo>
                  <a:pt x="12018" y="90643"/>
                </a:moveTo>
                <a:lnTo>
                  <a:pt x="12018" y="94403"/>
                </a:lnTo>
                <a:lnTo>
                  <a:pt x="8227" y="94403"/>
                </a:lnTo>
                <a:lnTo>
                  <a:pt x="8227" y="90643"/>
                </a:lnTo>
                <a:close/>
                <a:moveTo>
                  <a:pt x="15993" y="90643"/>
                </a:moveTo>
                <a:lnTo>
                  <a:pt x="15993" y="94403"/>
                </a:lnTo>
                <a:lnTo>
                  <a:pt x="12202" y="94403"/>
                </a:lnTo>
                <a:lnTo>
                  <a:pt x="12202" y="90643"/>
                </a:lnTo>
                <a:close/>
                <a:moveTo>
                  <a:pt x="19968" y="90643"/>
                </a:moveTo>
                <a:lnTo>
                  <a:pt x="19968" y="94403"/>
                </a:lnTo>
                <a:lnTo>
                  <a:pt x="16177" y="94403"/>
                </a:lnTo>
                <a:lnTo>
                  <a:pt x="16177" y="90643"/>
                </a:lnTo>
                <a:close/>
                <a:moveTo>
                  <a:pt x="23944" y="90643"/>
                </a:moveTo>
                <a:lnTo>
                  <a:pt x="23944" y="94403"/>
                </a:lnTo>
                <a:lnTo>
                  <a:pt x="20152" y="94403"/>
                </a:lnTo>
                <a:lnTo>
                  <a:pt x="20152" y="90643"/>
                </a:lnTo>
                <a:close/>
                <a:moveTo>
                  <a:pt x="27919" y="90643"/>
                </a:moveTo>
                <a:lnTo>
                  <a:pt x="27919" y="94403"/>
                </a:lnTo>
                <a:lnTo>
                  <a:pt x="24129" y="94403"/>
                </a:lnTo>
                <a:lnTo>
                  <a:pt x="24129" y="90643"/>
                </a:lnTo>
                <a:close/>
                <a:moveTo>
                  <a:pt x="31895" y="90643"/>
                </a:moveTo>
                <a:lnTo>
                  <a:pt x="31895" y="94403"/>
                </a:lnTo>
                <a:lnTo>
                  <a:pt x="28104" y="94403"/>
                </a:lnTo>
                <a:lnTo>
                  <a:pt x="28104" y="90643"/>
                </a:lnTo>
                <a:close/>
                <a:moveTo>
                  <a:pt x="35870" y="90643"/>
                </a:moveTo>
                <a:lnTo>
                  <a:pt x="35870" y="94403"/>
                </a:lnTo>
                <a:lnTo>
                  <a:pt x="32079" y="94403"/>
                </a:lnTo>
                <a:lnTo>
                  <a:pt x="32079" y="90643"/>
                </a:lnTo>
                <a:close/>
                <a:moveTo>
                  <a:pt x="39845" y="90643"/>
                </a:moveTo>
                <a:lnTo>
                  <a:pt x="39845" y="94403"/>
                </a:lnTo>
                <a:lnTo>
                  <a:pt x="36054" y="94403"/>
                </a:lnTo>
                <a:lnTo>
                  <a:pt x="36054" y="90643"/>
                </a:lnTo>
                <a:close/>
                <a:moveTo>
                  <a:pt x="43821" y="90643"/>
                </a:moveTo>
                <a:lnTo>
                  <a:pt x="43821" y="94403"/>
                </a:lnTo>
                <a:lnTo>
                  <a:pt x="40029" y="94403"/>
                </a:lnTo>
                <a:lnTo>
                  <a:pt x="40029" y="90643"/>
                </a:lnTo>
                <a:close/>
                <a:moveTo>
                  <a:pt x="47796" y="90643"/>
                </a:moveTo>
                <a:lnTo>
                  <a:pt x="47796" y="94403"/>
                </a:lnTo>
                <a:lnTo>
                  <a:pt x="44005" y="94403"/>
                </a:lnTo>
                <a:lnTo>
                  <a:pt x="44005" y="90643"/>
                </a:lnTo>
                <a:close/>
                <a:moveTo>
                  <a:pt x="51771" y="90643"/>
                </a:moveTo>
                <a:lnTo>
                  <a:pt x="51771" y="94403"/>
                </a:lnTo>
                <a:lnTo>
                  <a:pt x="47980" y="94403"/>
                </a:lnTo>
                <a:lnTo>
                  <a:pt x="47980" y="90643"/>
                </a:lnTo>
                <a:close/>
                <a:moveTo>
                  <a:pt x="55746" y="90643"/>
                </a:moveTo>
                <a:lnTo>
                  <a:pt x="55746" y="94403"/>
                </a:lnTo>
                <a:lnTo>
                  <a:pt x="51955" y="94403"/>
                </a:lnTo>
                <a:lnTo>
                  <a:pt x="51955" y="90643"/>
                </a:lnTo>
                <a:close/>
                <a:moveTo>
                  <a:pt x="59721" y="90643"/>
                </a:moveTo>
                <a:lnTo>
                  <a:pt x="59721" y="94403"/>
                </a:lnTo>
                <a:lnTo>
                  <a:pt x="55931" y="94403"/>
                </a:lnTo>
                <a:lnTo>
                  <a:pt x="55931" y="90643"/>
                </a:lnTo>
                <a:close/>
                <a:moveTo>
                  <a:pt x="63696" y="90643"/>
                </a:moveTo>
                <a:lnTo>
                  <a:pt x="63696" y="94403"/>
                </a:lnTo>
                <a:lnTo>
                  <a:pt x="59906" y="94403"/>
                </a:lnTo>
                <a:lnTo>
                  <a:pt x="59906" y="90643"/>
                </a:lnTo>
                <a:close/>
                <a:moveTo>
                  <a:pt x="67672" y="90643"/>
                </a:moveTo>
                <a:lnTo>
                  <a:pt x="67672" y="94403"/>
                </a:lnTo>
                <a:lnTo>
                  <a:pt x="63881" y="94403"/>
                </a:lnTo>
                <a:lnTo>
                  <a:pt x="63881" y="90643"/>
                </a:lnTo>
                <a:close/>
                <a:moveTo>
                  <a:pt x="71648" y="90643"/>
                </a:moveTo>
                <a:lnTo>
                  <a:pt x="71648" y="94403"/>
                </a:lnTo>
                <a:lnTo>
                  <a:pt x="67857" y="94403"/>
                </a:lnTo>
                <a:lnTo>
                  <a:pt x="67857" y="90643"/>
                </a:lnTo>
                <a:close/>
                <a:moveTo>
                  <a:pt x="75623" y="90643"/>
                </a:moveTo>
                <a:lnTo>
                  <a:pt x="75623" y="94403"/>
                </a:lnTo>
                <a:lnTo>
                  <a:pt x="71832" y="94403"/>
                </a:lnTo>
                <a:lnTo>
                  <a:pt x="71832" y="90643"/>
                </a:lnTo>
                <a:close/>
                <a:moveTo>
                  <a:pt x="79598" y="90643"/>
                </a:moveTo>
                <a:lnTo>
                  <a:pt x="79598" y="94403"/>
                </a:lnTo>
                <a:lnTo>
                  <a:pt x="75807" y="94403"/>
                </a:lnTo>
                <a:lnTo>
                  <a:pt x="75807" y="90643"/>
                </a:lnTo>
                <a:close/>
                <a:moveTo>
                  <a:pt x="83573" y="90643"/>
                </a:moveTo>
                <a:lnTo>
                  <a:pt x="83573" y="94403"/>
                </a:lnTo>
                <a:lnTo>
                  <a:pt x="79782" y="94403"/>
                </a:lnTo>
                <a:lnTo>
                  <a:pt x="79782" y="90643"/>
                </a:lnTo>
                <a:close/>
                <a:moveTo>
                  <a:pt x="87549" y="90643"/>
                </a:moveTo>
                <a:lnTo>
                  <a:pt x="87549" y="94403"/>
                </a:lnTo>
                <a:lnTo>
                  <a:pt x="83757" y="94403"/>
                </a:lnTo>
                <a:lnTo>
                  <a:pt x="83757" y="90643"/>
                </a:lnTo>
                <a:close/>
                <a:moveTo>
                  <a:pt x="91524" y="90643"/>
                </a:moveTo>
                <a:lnTo>
                  <a:pt x="91524" y="94403"/>
                </a:lnTo>
                <a:lnTo>
                  <a:pt x="87733" y="94403"/>
                </a:lnTo>
                <a:lnTo>
                  <a:pt x="87733" y="90643"/>
                </a:lnTo>
                <a:close/>
                <a:moveTo>
                  <a:pt x="95499" y="90643"/>
                </a:moveTo>
                <a:lnTo>
                  <a:pt x="95499" y="94403"/>
                </a:lnTo>
                <a:lnTo>
                  <a:pt x="91708" y="94403"/>
                </a:lnTo>
                <a:lnTo>
                  <a:pt x="91708" y="90643"/>
                </a:lnTo>
                <a:close/>
                <a:moveTo>
                  <a:pt x="99474" y="90643"/>
                </a:moveTo>
                <a:lnTo>
                  <a:pt x="99474" y="94403"/>
                </a:lnTo>
                <a:lnTo>
                  <a:pt x="95684" y="94403"/>
                </a:lnTo>
                <a:lnTo>
                  <a:pt x="95684" y="90643"/>
                </a:lnTo>
                <a:close/>
                <a:moveTo>
                  <a:pt x="103449" y="90643"/>
                </a:moveTo>
                <a:lnTo>
                  <a:pt x="103449" y="94403"/>
                </a:lnTo>
                <a:lnTo>
                  <a:pt x="99659" y="94403"/>
                </a:lnTo>
                <a:lnTo>
                  <a:pt x="99659" y="90643"/>
                </a:lnTo>
                <a:close/>
                <a:moveTo>
                  <a:pt x="107424" y="90643"/>
                </a:moveTo>
                <a:lnTo>
                  <a:pt x="107424" y="94403"/>
                </a:lnTo>
                <a:lnTo>
                  <a:pt x="103634" y="94403"/>
                </a:lnTo>
                <a:lnTo>
                  <a:pt x="103634" y="90643"/>
                </a:lnTo>
                <a:close/>
                <a:moveTo>
                  <a:pt x="111400" y="90643"/>
                </a:moveTo>
                <a:lnTo>
                  <a:pt x="111400" y="94403"/>
                </a:lnTo>
                <a:lnTo>
                  <a:pt x="107609" y="94403"/>
                </a:lnTo>
                <a:lnTo>
                  <a:pt x="107609" y="90643"/>
                </a:lnTo>
                <a:close/>
                <a:moveTo>
                  <a:pt x="115376" y="90643"/>
                </a:moveTo>
                <a:lnTo>
                  <a:pt x="115376" y="94403"/>
                </a:lnTo>
                <a:lnTo>
                  <a:pt x="111585" y="94403"/>
                </a:lnTo>
                <a:lnTo>
                  <a:pt x="111585" y="90643"/>
                </a:lnTo>
                <a:close/>
                <a:moveTo>
                  <a:pt x="119351" y="90643"/>
                </a:moveTo>
                <a:lnTo>
                  <a:pt x="119351" y="94403"/>
                </a:lnTo>
                <a:lnTo>
                  <a:pt x="115560" y="94403"/>
                </a:lnTo>
                <a:lnTo>
                  <a:pt x="115560" y="90643"/>
                </a:lnTo>
                <a:close/>
                <a:moveTo>
                  <a:pt x="123326" y="90643"/>
                </a:moveTo>
                <a:lnTo>
                  <a:pt x="123326" y="94403"/>
                </a:lnTo>
                <a:lnTo>
                  <a:pt x="119535" y="94403"/>
                </a:lnTo>
                <a:lnTo>
                  <a:pt x="119535" y="90643"/>
                </a:lnTo>
                <a:close/>
                <a:moveTo>
                  <a:pt x="127301" y="90643"/>
                </a:moveTo>
                <a:lnTo>
                  <a:pt x="127301" y="94403"/>
                </a:lnTo>
                <a:lnTo>
                  <a:pt x="123510" y="94403"/>
                </a:lnTo>
                <a:lnTo>
                  <a:pt x="123510" y="90643"/>
                </a:lnTo>
                <a:close/>
                <a:moveTo>
                  <a:pt x="131277" y="90643"/>
                </a:moveTo>
                <a:lnTo>
                  <a:pt x="131277" y="94403"/>
                </a:lnTo>
                <a:lnTo>
                  <a:pt x="127485" y="94403"/>
                </a:lnTo>
                <a:lnTo>
                  <a:pt x="127485" y="90643"/>
                </a:lnTo>
                <a:close/>
                <a:moveTo>
                  <a:pt x="135252" y="90643"/>
                </a:moveTo>
                <a:lnTo>
                  <a:pt x="135252" y="94403"/>
                </a:lnTo>
                <a:lnTo>
                  <a:pt x="131461" y="94403"/>
                </a:lnTo>
                <a:lnTo>
                  <a:pt x="131461" y="90643"/>
                </a:lnTo>
                <a:close/>
                <a:moveTo>
                  <a:pt x="139227" y="90643"/>
                </a:moveTo>
                <a:lnTo>
                  <a:pt x="139227" y="94403"/>
                </a:lnTo>
                <a:lnTo>
                  <a:pt x="135436" y="94403"/>
                </a:lnTo>
                <a:lnTo>
                  <a:pt x="135436" y="90643"/>
                </a:lnTo>
                <a:close/>
                <a:moveTo>
                  <a:pt x="143202" y="90643"/>
                </a:moveTo>
                <a:lnTo>
                  <a:pt x="143202" y="94403"/>
                </a:lnTo>
                <a:lnTo>
                  <a:pt x="139411" y="94403"/>
                </a:lnTo>
                <a:lnTo>
                  <a:pt x="139411" y="90643"/>
                </a:lnTo>
                <a:close/>
                <a:moveTo>
                  <a:pt x="147177" y="90643"/>
                </a:moveTo>
                <a:lnTo>
                  <a:pt x="147177" y="94403"/>
                </a:lnTo>
                <a:lnTo>
                  <a:pt x="143387" y="94403"/>
                </a:lnTo>
                <a:lnTo>
                  <a:pt x="143387" y="90643"/>
                </a:lnTo>
                <a:close/>
                <a:moveTo>
                  <a:pt x="151224" y="90643"/>
                </a:moveTo>
                <a:lnTo>
                  <a:pt x="151224" y="94403"/>
                </a:lnTo>
                <a:lnTo>
                  <a:pt x="147362" y="94403"/>
                </a:lnTo>
                <a:lnTo>
                  <a:pt x="147362" y="90643"/>
                </a:lnTo>
                <a:close/>
                <a:moveTo>
                  <a:pt x="4068" y="94586"/>
                </a:moveTo>
                <a:lnTo>
                  <a:pt x="4068" y="98345"/>
                </a:lnTo>
                <a:lnTo>
                  <a:pt x="184" y="98345"/>
                </a:lnTo>
                <a:lnTo>
                  <a:pt x="184" y="94586"/>
                </a:lnTo>
                <a:close/>
                <a:moveTo>
                  <a:pt x="8043" y="94586"/>
                </a:moveTo>
                <a:lnTo>
                  <a:pt x="8043" y="98345"/>
                </a:lnTo>
                <a:lnTo>
                  <a:pt x="4252" y="98345"/>
                </a:lnTo>
                <a:lnTo>
                  <a:pt x="4252" y="94586"/>
                </a:lnTo>
                <a:close/>
                <a:moveTo>
                  <a:pt x="12018" y="94586"/>
                </a:moveTo>
                <a:lnTo>
                  <a:pt x="12018" y="98345"/>
                </a:lnTo>
                <a:lnTo>
                  <a:pt x="8227" y="98345"/>
                </a:lnTo>
                <a:lnTo>
                  <a:pt x="8227" y="94586"/>
                </a:lnTo>
                <a:close/>
                <a:moveTo>
                  <a:pt x="15993" y="94586"/>
                </a:moveTo>
                <a:lnTo>
                  <a:pt x="15993" y="98345"/>
                </a:lnTo>
                <a:lnTo>
                  <a:pt x="12202" y="98345"/>
                </a:lnTo>
                <a:lnTo>
                  <a:pt x="12202" y="94586"/>
                </a:lnTo>
                <a:close/>
                <a:moveTo>
                  <a:pt x="19968" y="94586"/>
                </a:moveTo>
                <a:lnTo>
                  <a:pt x="19968" y="98345"/>
                </a:lnTo>
                <a:lnTo>
                  <a:pt x="16177" y="98345"/>
                </a:lnTo>
                <a:lnTo>
                  <a:pt x="16177" y="94586"/>
                </a:lnTo>
                <a:close/>
                <a:moveTo>
                  <a:pt x="23944" y="94586"/>
                </a:moveTo>
                <a:lnTo>
                  <a:pt x="23944" y="98345"/>
                </a:lnTo>
                <a:lnTo>
                  <a:pt x="20152" y="98345"/>
                </a:lnTo>
                <a:lnTo>
                  <a:pt x="20152" y="94586"/>
                </a:lnTo>
                <a:close/>
                <a:moveTo>
                  <a:pt x="27919" y="94586"/>
                </a:moveTo>
                <a:lnTo>
                  <a:pt x="27919" y="98345"/>
                </a:lnTo>
                <a:lnTo>
                  <a:pt x="24129" y="98345"/>
                </a:lnTo>
                <a:lnTo>
                  <a:pt x="24129" y="94586"/>
                </a:lnTo>
                <a:close/>
                <a:moveTo>
                  <a:pt x="31895" y="94586"/>
                </a:moveTo>
                <a:lnTo>
                  <a:pt x="31895" y="98345"/>
                </a:lnTo>
                <a:lnTo>
                  <a:pt x="28104" y="98345"/>
                </a:lnTo>
                <a:lnTo>
                  <a:pt x="28104" y="94586"/>
                </a:lnTo>
                <a:close/>
                <a:moveTo>
                  <a:pt x="35870" y="94586"/>
                </a:moveTo>
                <a:lnTo>
                  <a:pt x="35870" y="98345"/>
                </a:lnTo>
                <a:lnTo>
                  <a:pt x="32079" y="98345"/>
                </a:lnTo>
                <a:lnTo>
                  <a:pt x="32079" y="94586"/>
                </a:lnTo>
                <a:close/>
                <a:moveTo>
                  <a:pt x="39845" y="94586"/>
                </a:moveTo>
                <a:lnTo>
                  <a:pt x="39845" y="98345"/>
                </a:lnTo>
                <a:lnTo>
                  <a:pt x="36054" y="98345"/>
                </a:lnTo>
                <a:lnTo>
                  <a:pt x="36054" y="94586"/>
                </a:lnTo>
                <a:close/>
                <a:moveTo>
                  <a:pt x="43821" y="94586"/>
                </a:moveTo>
                <a:lnTo>
                  <a:pt x="43821" y="98345"/>
                </a:lnTo>
                <a:lnTo>
                  <a:pt x="40029" y="98345"/>
                </a:lnTo>
                <a:lnTo>
                  <a:pt x="40029" y="94586"/>
                </a:lnTo>
                <a:close/>
                <a:moveTo>
                  <a:pt x="47796" y="94586"/>
                </a:moveTo>
                <a:lnTo>
                  <a:pt x="47796" y="98345"/>
                </a:lnTo>
                <a:lnTo>
                  <a:pt x="44005" y="98345"/>
                </a:lnTo>
                <a:lnTo>
                  <a:pt x="44005" y="94586"/>
                </a:lnTo>
                <a:close/>
                <a:moveTo>
                  <a:pt x="51771" y="94586"/>
                </a:moveTo>
                <a:lnTo>
                  <a:pt x="51771" y="98345"/>
                </a:lnTo>
                <a:lnTo>
                  <a:pt x="47980" y="98345"/>
                </a:lnTo>
                <a:lnTo>
                  <a:pt x="47980" y="94586"/>
                </a:lnTo>
                <a:close/>
                <a:moveTo>
                  <a:pt x="55746" y="94586"/>
                </a:moveTo>
                <a:lnTo>
                  <a:pt x="55746" y="98345"/>
                </a:lnTo>
                <a:lnTo>
                  <a:pt x="51955" y="98345"/>
                </a:lnTo>
                <a:lnTo>
                  <a:pt x="51955" y="94586"/>
                </a:lnTo>
                <a:close/>
                <a:moveTo>
                  <a:pt x="59721" y="94586"/>
                </a:moveTo>
                <a:lnTo>
                  <a:pt x="59721" y="98345"/>
                </a:lnTo>
                <a:lnTo>
                  <a:pt x="55931" y="98345"/>
                </a:lnTo>
                <a:lnTo>
                  <a:pt x="55931" y="94586"/>
                </a:lnTo>
                <a:close/>
                <a:moveTo>
                  <a:pt x="63696" y="94586"/>
                </a:moveTo>
                <a:lnTo>
                  <a:pt x="63696" y="98345"/>
                </a:lnTo>
                <a:lnTo>
                  <a:pt x="59906" y="98345"/>
                </a:lnTo>
                <a:lnTo>
                  <a:pt x="59906" y="94586"/>
                </a:lnTo>
                <a:close/>
                <a:moveTo>
                  <a:pt x="67672" y="94586"/>
                </a:moveTo>
                <a:lnTo>
                  <a:pt x="67672" y="98345"/>
                </a:lnTo>
                <a:lnTo>
                  <a:pt x="63881" y="98345"/>
                </a:lnTo>
                <a:lnTo>
                  <a:pt x="63881" y="94586"/>
                </a:lnTo>
                <a:close/>
                <a:moveTo>
                  <a:pt x="71648" y="94586"/>
                </a:moveTo>
                <a:lnTo>
                  <a:pt x="71648" y="98345"/>
                </a:lnTo>
                <a:lnTo>
                  <a:pt x="67857" y="98345"/>
                </a:lnTo>
                <a:lnTo>
                  <a:pt x="67857" y="94586"/>
                </a:lnTo>
                <a:close/>
                <a:moveTo>
                  <a:pt x="75623" y="94586"/>
                </a:moveTo>
                <a:lnTo>
                  <a:pt x="75623" y="98345"/>
                </a:lnTo>
                <a:lnTo>
                  <a:pt x="71832" y="98345"/>
                </a:lnTo>
                <a:lnTo>
                  <a:pt x="71832" y="94586"/>
                </a:lnTo>
                <a:close/>
                <a:moveTo>
                  <a:pt x="79598" y="94586"/>
                </a:moveTo>
                <a:lnTo>
                  <a:pt x="79598" y="98345"/>
                </a:lnTo>
                <a:lnTo>
                  <a:pt x="75807" y="98345"/>
                </a:lnTo>
                <a:lnTo>
                  <a:pt x="75807" y="94586"/>
                </a:lnTo>
                <a:close/>
                <a:moveTo>
                  <a:pt x="83573" y="94586"/>
                </a:moveTo>
                <a:lnTo>
                  <a:pt x="83573" y="98345"/>
                </a:lnTo>
                <a:lnTo>
                  <a:pt x="79782" y="98345"/>
                </a:lnTo>
                <a:lnTo>
                  <a:pt x="79782" y="94586"/>
                </a:lnTo>
                <a:close/>
                <a:moveTo>
                  <a:pt x="87549" y="94586"/>
                </a:moveTo>
                <a:lnTo>
                  <a:pt x="87549" y="98345"/>
                </a:lnTo>
                <a:lnTo>
                  <a:pt x="83757" y="98345"/>
                </a:lnTo>
                <a:lnTo>
                  <a:pt x="83757" y="94586"/>
                </a:lnTo>
                <a:close/>
                <a:moveTo>
                  <a:pt x="91524" y="94586"/>
                </a:moveTo>
                <a:lnTo>
                  <a:pt x="91524" y="98345"/>
                </a:lnTo>
                <a:lnTo>
                  <a:pt x="87733" y="98345"/>
                </a:lnTo>
                <a:lnTo>
                  <a:pt x="87733" y="94586"/>
                </a:lnTo>
                <a:close/>
                <a:moveTo>
                  <a:pt x="95499" y="94586"/>
                </a:moveTo>
                <a:lnTo>
                  <a:pt x="95499" y="98345"/>
                </a:lnTo>
                <a:lnTo>
                  <a:pt x="91708" y="98345"/>
                </a:lnTo>
                <a:lnTo>
                  <a:pt x="91708" y="94586"/>
                </a:lnTo>
                <a:close/>
                <a:moveTo>
                  <a:pt x="99474" y="94586"/>
                </a:moveTo>
                <a:lnTo>
                  <a:pt x="99474" y="98345"/>
                </a:lnTo>
                <a:lnTo>
                  <a:pt x="95684" y="98345"/>
                </a:lnTo>
                <a:lnTo>
                  <a:pt x="95684" y="94586"/>
                </a:lnTo>
                <a:close/>
                <a:moveTo>
                  <a:pt x="103449" y="94586"/>
                </a:moveTo>
                <a:lnTo>
                  <a:pt x="103449" y="98345"/>
                </a:lnTo>
                <a:lnTo>
                  <a:pt x="99659" y="98345"/>
                </a:lnTo>
                <a:lnTo>
                  <a:pt x="99659" y="94586"/>
                </a:lnTo>
                <a:close/>
                <a:moveTo>
                  <a:pt x="107424" y="94586"/>
                </a:moveTo>
                <a:lnTo>
                  <a:pt x="107424" y="98345"/>
                </a:lnTo>
                <a:lnTo>
                  <a:pt x="103634" y="98345"/>
                </a:lnTo>
                <a:lnTo>
                  <a:pt x="103634" y="94586"/>
                </a:lnTo>
                <a:close/>
                <a:moveTo>
                  <a:pt x="111400" y="94586"/>
                </a:moveTo>
                <a:lnTo>
                  <a:pt x="111400" y="98345"/>
                </a:lnTo>
                <a:lnTo>
                  <a:pt x="107609" y="98345"/>
                </a:lnTo>
                <a:lnTo>
                  <a:pt x="107609" y="94586"/>
                </a:lnTo>
                <a:close/>
                <a:moveTo>
                  <a:pt x="115376" y="94586"/>
                </a:moveTo>
                <a:lnTo>
                  <a:pt x="115376" y="98345"/>
                </a:lnTo>
                <a:lnTo>
                  <a:pt x="111585" y="98345"/>
                </a:lnTo>
                <a:lnTo>
                  <a:pt x="111585" y="94586"/>
                </a:lnTo>
                <a:close/>
                <a:moveTo>
                  <a:pt x="119351" y="94586"/>
                </a:moveTo>
                <a:lnTo>
                  <a:pt x="119351" y="98345"/>
                </a:lnTo>
                <a:lnTo>
                  <a:pt x="115560" y="98345"/>
                </a:lnTo>
                <a:lnTo>
                  <a:pt x="115560" y="94586"/>
                </a:lnTo>
                <a:close/>
                <a:moveTo>
                  <a:pt x="123326" y="94586"/>
                </a:moveTo>
                <a:lnTo>
                  <a:pt x="123326" y="98345"/>
                </a:lnTo>
                <a:lnTo>
                  <a:pt x="119535" y="98345"/>
                </a:lnTo>
                <a:lnTo>
                  <a:pt x="119535" y="94586"/>
                </a:lnTo>
                <a:close/>
                <a:moveTo>
                  <a:pt x="127301" y="94586"/>
                </a:moveTo>
                <a:lnTo>
                  <a:pt x="127301" y="98345"/>
                </a:lnTo>
                <a:lnTo>
                  <a:pt x="123510" y="98345"/>
                </a:lnTo>
                <a:lnTo>
                  <a:pt x="123510" y="94586"/>
                </a:lnTo>
                <a:close/>
                <a:moveTo>
                  <a:pt x="131277" y="94586"/>
                </a:moveTo>
                <a:lnTo>
                  <a:pt x="131277" y="98345"/>
                </a:lnTo>
                <a:lnTo>
                  <a:pt x="127485" y="98345"/>
                </a:lnTo>
                <a:lnTo>
                  <a:pt x="127485" y="94586"/>
                </a:lnTo>
                <a:close/>
                <a:moveTo>
                  <a:pt x="135252" y="94586"/>
                </a:moveTo>
                <a:lnTo>
                  <a:pt x="135252" y="98345"/>
                </a:lnTo>
                <a:lnTo>
                  <a:pt x="131461" y="98345"/>
                </a:lnTo>
                <a:lnTo>
                  <a:pt x="131461" y="94586"/>
                </a:lnTo>
                <a:close/>
                <a:moveTo>
                  <a:pt x="139227" y="94586"/>
                </a:moveTo>
                <a:lnTo>
                  <a:pt x="139227" y="98345"/>
                </a:lnTo>
                <a:lnTo>
                  <a:pt x="135436" y="98345"/>
                </a:lnTo>
                <a:lnTo>
                  <a:pt x="135436" y="94586"/>
                </a:lnTo>
                <a:close/>
                <a:moveTo>
                  <a:pt x="143202" y="94586"/>
                </a:moveTo>
                <a:lnTo>
                  <a:pt x="143202" y="98345"/>
                </a:lnTo>
                <a:lnTo>
                  <a:pt x="139411" y="98345"/>
                </a:lnTo>
                <a:lnTo>
                  <a:pt x="139411" y="94586"/>
                </a:lnTo>
                <a:close/>
                <a:moveTo>
                  <a:pt x="147177" y="94586"/>
                </a:moveTo>
                <a:lnTo>
                  <a:pt x="147177" y="98345"/>
                </a:lnTo>
                <a:lnTo>
                  <a:pt x="143387" y="98345"/>
                </a:lnTo>
                <a:lnTo>
                  <a:pt x="143387" y="94586"/>
                </a:lnTo>
                <a:close/>
                <a:moveTo>
                  <a:pt x="151224" y="94586"/>
                </a:moveTo>
                <a:lnTo>
                  <a:pt x="151224" y="98345"/>
                </a:lnTo>
                <a:lnTo>
                  <a:pt x="147362" y="98345"/>
                </a:lnTo>
                <a:lnTo>
                  <a:pt x="147362" y="94586"/>
                </a:lnTo>
                <a:close/>
                <a:moveTo>
                  <a:pt x="4068" y="98528"/>
                </a:moveTo>
                <a:lnTo>
                  <a:pt x="4068" y="102167"/>
                </a:lnTo>
                <a:lnTo>
                  <a:pt x="184" y="102167"/>
                </a:lnTo>
                <a:lnTo>
                  <a:pt x="184" y="98528"/>
                </a:lnTo>
                <a:close/>
                <a:moveTo>
                  <a:pt x="8043" y="98528"/>
                </a:moveTo>
                <a:lnTo>
                  <a:pt x="8043" y="102167"/>
                </a:lnTo>
                <a:lnTo>
                  <a:pt x="4252" y="102167"/>
                </a:lnTo>
                <a:lnTo>
                  <a:pt x="4252" y="98528"/>
                </a:lnTo>
                <a:close/>
                <a:moveTo>
                  <a:pt x="12018" y="98528"/>
                </a:moveTo>
                <a:lnTo>
                  <a:pt x="12018" y="102167"/>
                </a:lnTo>
                <a:lnTo>
                  <a:pt x="8227" y="102167"/>
                </a:lnTo>
                <a:lnTo>
                  <a:pt x="8227" y="98528"/>
                </a:lnTo>
                <a:close/>
                <a:moveTo>
                  <a:pt x="15993" y="98528"/>
                </a:moveTo>
                <a:lnTo>
                  <a:pt x="15993" y="102167"/>
                </a:lnTo>
                <a:lnTo>
                  <a:pt x="12202" y="102167"/>
                </a:lnTo>
                <a:lnTo>
                  <a:pt x="12202" y="98528"/>
                </a:lnTo>
                <a:close/>
                <a:moveTo>
                  <a:pt x="19968" y="98528"/>
                </a:moveTo>
                <a:lnTo>
                  <a:pt x="19968" y="102167"/>
                </a:lnTo>
                <a:lnTo>
                  <a:pt x="16178" y="102167"/>
                </a:lnTo>
                <a:lnTo>
                  <a:pt x="16178" y="98528"/>
                </a:lnTo>
                <a:close/>
                <a:moveTo>
                  <a:pt x="23944" y="98528"/>
                </a:moveTo>
                <a:lnTo>
                  <a:pt x="23944" y="102167"/>
                </a:lnTo>
                <a:lnTo>
                  <a:pt x="20153" y="102167"/>
                </a:lnTo>
                <a:lnTo>
                  <a:pt x="20153" y="98528"/>
                </a:lnTo>
                <a:close/>
                <a:moveTo>
                  <a:pt x="27919" y="98528"/>
                </a:moveTo>
                <a:lnTo>
                  <a:pt x="27919" y="102167"/>
                </a:lnTo>
                <a:lnTo>
                  <a:pt x="24129" y="102167"/>
                </a:lnTo>
                <a:lnTo>
                  <a:pt x="24129" y="98528"/>
                </a:lnTo>
                <a:close/>
                <a:moveTo>
                  <a:pt x="31895" y="98528"/>
                </a:moveTo>
                <a:lnTo>
                  <a:pt x="31895" y="102167"/>
                </a:lnTo>
                <a:lnTo>
                  <a:pt x="28104" y="102167"/>
                </a:lnTo>
                <a:lnTo>
                  <a:pt x="28104" y="98528"/>
                </a:lnTo>
                <a:close/>
                <a:moveTo>
                  <a:pt x="35870" y="98528"/>
                </a:moveTo>
                <a:lnTo>
                  <a:pt x="35870" y="102167"/>
                </a:lnTo>
                <a:lnTo>
                  <a:pt x="32079" y="102167"/>
                </a:lnTo>
                <a:lnTo>
                  <a:pt x="32079" y="98528"/>
                </a:lnTo>
                <a:close/>
                <a:moveTo>
                  <a:pt x="39845" y="98528"/>
                </a:moveTo>
                <a:lnTo>
                  <a:pt x="39845" y="102167"/>
                </a:lnTo>
                <a:lnTo>
                  <a:pt x="36054" y="102167"/>
                </a:lnTo>
                <a:lnTo>
                  <a:pt x="36054" y="98528"/>
                </a:lnTo>
                <a:close/>
                <a:moveTo>
                  <a:pt x="43821" y="98528"/>
                </a:moveTo>
                <a:lnTo>
                  <a:pt x="43821" y="102167"/>
                </a:lnTo>
                <a:lnTo>
                  <a:pt x="40029" y="102167"/>
                </a:lnTo>
                <a:lnTo>
                  <a:pt x="40029" y="98528"/>
                </a:lnTo>
                <a:close/>
                <a:moveTo>
                  <a:pt x="47796" y="98528"/>
                </a:moveTo>
                <a:lnTo>
                  <a:pt x="47796" y="102167"/>
                </a:lnTo>
                <a:lnTo>
                  <a:pt x="44005" y="102167"/>
                </a:lnTo>
                <a:lnTo>
                  <a:pt x="44005" y="98528"/>
                </a:lnTo>
                <a:close/>
                <a:moveTo>
                  <a:pt x="51771" y="98528"/>
                </a:moveTo>
                <a:lnTo>
                  <a:pt x="51771" y="102167"/>
                </a:lnTo>
                <a:lnTo>
                  <a:pt x="47980" y="102167"/>
                </a:lnTo>
                <a:lnTo>
                  <a:pt x="47980" y="98528"/>
                </a:lnTo>
                <a:close/>
                <a:moveTo>
                  <a:pt x="55746" y="98528"/>
                </a:moveTo>
                <a:lnTo>
                  <a:pt x="55746" y="102167"/>
                </a:lnTo>
                <a:lnTo>
                  <a:pt x="51955" y="102167"/>
                </a:lnTo>
                <a:lnTo>
                  <a:pt x="51955" y="98528"/>
                </a:lnTo>
                <a:close/>
                <a:moveTo>
                  <a:pt x="59721" y="98528"/>
                </a:moveTo>
                <a:lnTo>
                  <a:pt x="59721" y="102167"/>
                </a:lnTo>
                <a:lnTo>
                  <a:pt x="55931" y="102167"/>
                </a:lnTo>
                <a:lnTo>
                  <a:pt x="55931" y="98528"/>
                </a:lnTo>
                <a:close/>
                <a:moveTo>
                  <a:pt x="63696" y="98528"/>
                </a:moveTo>
                <a:lnTo>
                  <a:pt x="63696" y="102167"/>
                </a:lnTo>
                <a:lnTo>
                  <a:pt x="59906" y="102167"/>
                </a:lnTo>
                <a:lnTo>
                  <a:pt x="59906" y="98528"/>
                </a:lnTo>
                <a:close/>
                <a:moveTo>
                  <a:pt x="67672" y="98528"/>
                </a:moveTo>
                <a:lnTo>
                  <a:pt x="67672" y="102167"/>
                </a:lnTo>
                <a:lnTo>
                  <a:pt x="63881" y="102167"/>
                </a:lnTo>
                <a:lnTo>
                  <a:pt x="63881" y="98528"/>
                </a:lnTo>
                <a:close/>
                <a:moveTo>
                  <a:pt x="71648" y="98528"/>
                </a:moveTo>
                <a:lnTo>
                  <a:pt x="71648" y="102167"/>
                </a:lnTo>
                <a:lnTo>
                  <a:pt x="67857" y="102167"/>
                </a:lnTo>
                <a:lnTo>
                  <a:pt x="67857" y="98528"/>
                </a:lnTo>
                <a:close/>
                <a:moveTo>
                  <a:pt x="75623" y="98528"/>
                </a:moveTo>
                <a:lnTo>
                  <a:pt x="75623" y="102167"/>
                </a:lnTo>
                <a:lnTo>
                  <a:pt x="71832" y="102167"/>
                </a:lnTo>
                <a:lnTo>
                  <a:pt x="71832" y="98528"/>
                </a:lnTo>
                <a:close/>
                <a:moveTo>
                  <a:pt x="79598" y="98528"/>
                </a:moveTo>
                <a:lnTo>
                  <a:pt x="79598" y="102167"/>
                </a:lnTo>
                <a:lnTo>
                  <a:pt x="75807" y="102167"/>
                </a:lnTo>
                <a:lnTo>
                  <a:pt x="75807" y="98528"/>
                </a:lnTo>
                <a:close/>
                <a:moveTo>
                  <a:pt x="83573" y="98528"/>
                </a:moveTo>
                <a:lnTo>
                  <a:pt x="83573" y="102167"/>
                </a:lnTo>
                <a:lnTo>
                  <a:pt x="79782" y="102167"/>
                </a:lnTo>
                <a:lnTo>
                  <a:pt x="79782" y="98528"/>
                </a:lnTo>
                <a:close/>
                <a:moveTo>
                  <a:pt x="87549" y="98528"/>
                </a:moveTo>
                <a:lnTo>
                  <a:pt x="87549" y="102167"/>
                </a:lnTo>
                <a:lnTo>
                  <a:pt x="83757" y="102167"/>
                </a:lnTo>
                <a:lnTo>
                  <a:pt x="83757" y="98528"/>
                </a:lnTo>
                <a:close/>
                <a:moveTo>
                  <a:pt x="91524" y="98528"/>
                </a:moveTo>
                <a:lnTo>
                  <a:pt x="91524" y="102167"/>
                </a:lnTo>
                <a:lnTo>
                  <a:pt x="87733" y="102167"/>
                </a:lnTo>
                <a:lnTo>
                  <a:pt x="87733" y="98528"/>
                </a:lnTo>
                <a:close/>
                <a:moveTo>
                  <a:pt x="95499" y="98528"/>
                </a:moveTo>
                <a:lnTo>
                  <a:pt x="95499" y="102167"/>
                </a:lnTo>
                <a:lnTo>
                  <a:pt x="91708" y="102167"/>
                </a:lnTo>
                <a:lnTo>
                  <a:pt x="91708" y="98528"/>
                </a:lnTo>
                <a:close/>
                <a:moveTo>
                  <a:pt x="99474" y="98528"/>
                </a:moveTo>
                <a:lnTo>
                  <a:pt x="99474" y="102167"/>
                </a:lnTo>
                <a:lnTo>
                  <a:pt x="95684" y="102167"/>
                </a:lnTo>
                <a:lnTo>
                  <a:pt x="95684" y="98528"/>
                </a:lnTo>
                <a:close/>
                <a:moveTo>
                  <a:pt x="103449" y="98528"/>
                </a:moveTo>
                <a:lnTo>
                  <a:pt x="103449" y="102167"/>
                </a:lnTo>
                <a:lnTo>
                  <a:pt x="99659" y="102167"/>
                </a:lnTo>
                <a:lnTo>
                  <a:pt x="99659" y="98528"/>
                </a:lnTo>
                <a:close/>
                <a:moveTo>
                  <a:pt x="107424" y="98528"/>
                </a:moveTo>
                <a:lnTo>
                  <a:pt x="107424" y="102167"/>
                </a:lnTo>
                <a:lnTo>
                  <a:pt x="103634" y="102167"/>
                </a:lnTo>
                <a:lnTo>
                  <a:pt x="103634" y="98528"/>
                </a:lnTo>
                <a:close/>
                <a:moveTo>
                  <a:pt x="111400" y="98528"/>
                </a:moveTo>
                <a:lnTo>
                  <a:pt x="111400" y="102167"/>
                </a:lnTo>
                <a:lnTo>
                  <a:pt x="107609" y="102167"/>
                </a:lnTo>
                <a:lnTo>
                  <a:pt x="107609" y="98528"/>
                </a:lnTo>
                <a:close/>
                <a:moveTo>
                  <a:pt x="115376" y="98528"/>
                </a:moveTo>
                <a:lnTo>
                  <a:pt x="115376" y="102167"/>
                </a:lnTo>
                <a:lnTo>
                  <a:pt x="111585" y="102167"/>
                </a:lnTo>
                <a:lnTo>
                  <a:pt x="111585" y="98528"/>
                </a:lnTo>
                <a:close/>
                <a:moveTo>
                  <a:pt x="119351" y="98528"/>
                </a:moveTo>
                <a:lnTo>
                  <a:pt x="119351" y="102167"/>
                </a:lnTo>
                <a:lnTo>
                  <a:pt x="115560" y="102167"/>
                </a:lnTo>
                <a:lnTo>
                  <a:pt x="115560" y="98528"/>
                </a:lnTo>
                <a:close/>
                <a:moveTo>
                  <a:pt x="123326" y="98528"/>
                </a:moveTo>
                <a:lnTo>
                  <a:pt x="123326" y="102167"/>
                </a:lnTo>
                <a:lnTo>
                  <a:pt x="119535" y="102167"/>
                </a:lnTo>
                <a:lnTo>
                  <a:pt x="119535" y="98528"/>
                </a:lnTo>
                <a:close/>
                <a:moveTo>
                  <a:pt x="127301" y="98528"/>
                </a:moveTo>
                <a:lnTo>
                  <a:pt x="127301" y="102167"/>
                </a:lnTo>
                <a:lnTo>
                  <a:pt x="123510" y="102167"/>
                </a:lnTo>
                <a:lnTo>
                  <a:pt x="123510" y="98528"/>
                </a:lnTo>
                <a:close/>
                <a:moveTo>
                  <a:pt x="131277" y="98528"/>
                </a:moveTo>
                <a:lnTo>
                  <a:pt x="131277" y="102167"/>
                </a:lnTo>
                <a:lnTo>
                  <a:pt x="127485" y="102167"/>
                </a:lnTo>
                <a:lnTo>
                  <a:pt x="127485" y="98528"/>
                </a:lnTo>
                <a:close/>
                <a:moveTo>
                  <a:pt x="135252" y="98528"/>
                </a:moveTo>
                <a:lnTo>
                  <a:pt x="135252" y="102167"/>
                </a:lnTo>
                <a:lnTo>
                  <a:pt x="131461" y="102167"/>
                </a:lnTo>
                <a:lnTo>
                  <a:pt x="131461" y="98528"/>
                </a:lnTo>
                <a:close/>
                <a:moveTo>
                  <a:pt x="139227" y="98528"/>
                </a:moveTo>
                <a:lnTo>
                  <a:pt x="139227" y="102167"/>
                </a:lnTo>
                <a:lnTo>
                  <a:pt x="135436" y="102167"/>
                </a:lnTo>
                <a:lnTo>
                  <a:pt x="135436" y="98528"/>
                </a:lnTo>
                <a:close/>
                <a:moveTo>
                  <a:pt x="143202" y="98528"/>
                </a:moveTo>
                <a:lnTo>
                  <a:pt x="143202" y="102167"/>
                </a:lnTo>
                <a:lnTo>
                  <a:pt x="139411" y="102167"/>
                </a:lnTo>
                <a:lnTo>
                  <a:pt x="139411" y="98528"/>
                </a:lnTo>
                <a:close/>
                <a:moveTo>
                  <a:pt x="147177" y="98528"/>
                </a:moveTo>
                <a:lnTo>
                  <a:pt x="147177" y="102167"/>
                </a:lnTo>
                <a:lnTo>
                  <a:pt x="143387" y="102167"/>
                </a:lnTo>
                <a:lnTo>
                  <a:pt x="143387" y="98528"/>
                </a:lnTo>
                <a:close/>
                <a:moveTo>
                  <a:pt x="151224" y="98528"/>
                </a:moveTo>
                <a:lnTo>
                  <a:pt x="151224" y="102167"/>
                </a:lnTo>
                <a:lnTo>
                  <a:pt x="147362" y="102167"/>
                </a:lnTo>
                <a:lnTo>
                  <a:pt x="147362" y="98528"/>
                </a:lnTo>
                <a:close/>
                <a:moveTo>
                  <a:pt x="93" y="0"/>
                </a:moveTo>
                <a:lnTo>
                  <a:pt x="93" y="92"/>
                </a:lnTo>
                <a:lnTo>
                  <a:pt x="0" y="92"/>
                </a:lnTo>
                <a:lnTo>
                  <a:pt x="0" y="102350"/>
                </a:lnTo>
                <a:lnTo>
                  <a:pt x="151408" y="102350"/>
                </a:lnTo>
                <a:lnTo>
                  <a:pt x="151408" y="102167"/>
                </a:lnTo>
                <a:lnTo>
                  <a:pt x="151408" y="98528"/>
                </a:lnTo>
                <a:lnTo>
                  <a:pt x="151408" y="98345"/>
                </a:lnTo>
                <a:lnTo>
                  <a:pt x="151408" y="94586"/>
                </a:lnTo>
                <a:lnTo>
                  <a:pt x="151408" y="94403"/>
                </a:lnTo>
                <a:lnTo>
                  <a:pt x="151408" y="90643"/>
                </a:lnTo>
                <a:lnTo>
                  <a:pt x="151408" y="90460"/>
                </a:lnTo>
                <a:lnTo>
                  <a:pt x="151408" y="86700"/>
                </a:lnTo>
                <a:lnTo>
                  <a:pt x="151408" y="86517"/>
                </a:lnTo>
                <a:lnTo>
                  <a:pt x="151408" y="82757"/>
                </a:lnTo>
                <a:lnTo>
                  <a:pt x="151408" y="82574"/>
                </a:lnTo>
                <a:lnTo>
                  <a:pt x="151408" y="78814"/>
                </a:lnTo>
                <a:lnTo>
                  <a:pt x="151408" y="78631"/>
                </a:lnTo>
                <a:lnTo>
                  <a:pt x="151408" y="74872"/>
                </a:lnTo>
                <a:lnTo>
                  <a:pt x="151408" y="74689"/>
                </a:lnTo>
                <a:lnTo>
                  <a:pt x="151408" y="70928"/>
                </a:lnTo>
                <a:lnTo>
                  <a:pt x="151408" y="70745"/>
                </a:lnTo>
                <a:lnTo>
                  <a:pt x="151408" y="66986"/>
                </a:lnTo>
                <a:lnTo>
                  <a:pt x="151408" y="66803"/>
                </a:lnTo>
                <a:lnTo>
                  <a:pt x="151408" y="63043"/>
                </a:lnTo>
                <a:lnTo>
                  <a:pt x="151408" y="62860"/>
                </a:lnTo>
                <a:lnTo>
                  <a:pt x="151408" y="59101"/>
                </a:lnTo>
                <a:lnTo>
                  <a:pt x="151408" y="58918"/>
                </a:lnTo>
                <a:lnTo>
                  <a:pt x="151408" y="55157"/>
                </a:lnTo>
                <a:lnTo>
                  <a:pt x="151408" y="54974"/>
                </a:lnTo>
                <a:lnTo>
                  <a:pt x="151408" y="51215"/>
                </a:lnTo>
                <a:lnTo>
                  <a:pt x="151408" y="51032"/>
                </a:lnTo>
                <a:lnTo>
                  <a:pt x="151408" y="47272"/>
                </a:lnTo>
                <a:lnTo>
                  <a:pt x="151408" y="47089"/>
                </a:lnTo>
                <a:lnTo>
                  <a:pt x="151408" y="43330"/>
                </a:lnTo>
                <a:lnTo>
                  <a:pt x="151408" y="43147"/>
                </a:lnTo>
                <a:lnTo>
                  <a:pt x="151408" y="39386"/>
                </a:lnTo>
                <a:lnTo>
                  <a:pt x="151408" y="39203"/>
                </a:lnTo>
                <a:lnTo>
                  <a:pt x="151408" y="35444"/>
                </a:lnTo>
                <a:lnTo>
                  <a:pt x="151408" y="35261"/>
                </a:lnTo>
                <a:lnTo>
                  <a:pt x="151408" y="31501"/>
                </a:lnTo>
                <a:lnTo>
                  <a:pt x="151408" y="31318"/>
                </a:lnTo>
                <a:lnTo>
                  <a:pt x="151408" y="27559"/>
                </a:lnTo>
                <a:lnTo>
                  <a:pt x="151408" y="27376"/>
                </a:lnTo>
                <a:lnTo>
                  <a:pt x="151408" y="23615"/>
                </a:lnTo>
                <a:lnTo>
                  <a:pt x="151408" y="23432"/>
                </a:lnTo>
                <a:lnTo>
                  <a:pt x="151408" y="19673"/>
                </a:lnTo>
                <a:lnTo>
                  <a:pt x="151408" y="19490"/>
                </a:lnTo>
                <a:lnTo>
                  <a:pt x="151408" y="15730"/>
                </a:lnTo>
                <a:lnTo>
                  <a:pt x="151408" y="15547"/>
                </a:lnTo>
                <a:lnTo>
                  <a:pt x="151408" y="11788"/>
                </a:lnTo>
                <a:lnTo>
                  <a:pt x="151408" y="11605"/>
                </a:lnTo>
                <a:lnTo>
                  <a:pt x="151408" y="7844"/>
                </a:lnTo>
                <a:lnTo>
                  <a:pt x="151408" y="7661"/>
                </a:lnTo>
                <a:lnTo>
                  <a:pt x="151408" y="3902"/>
                </a:lnTo>
                <a:lnTo>
                  <a:pt x="151408" y="3719"/>
                </a:lnTo>
                <a:lnTo>
                  <a:pt x="151408" y="183"/>
                </a:lnTo>
                <a:lnTo>
                  <a:pt x="151408" y="92"/>
                </a:lnTo>
                <a:lnTo>
                  <a:pt x="1514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32"/>
          <p:cNvGrpSpPr/>
          <p:nvPr/>
        </p:nvGrpSpPr>
        <p:grpSpPr>
          <a:xfrm>
            <a:off x="693501" y="727127"/>
            <a:ext cx="7976312" cy="3501075"/>
            <a:chOff x="719999" y="573225"/>
            <a:chExt cx="7938209" cy="3484350"/>
          </a:xfrm>
        </p:grpSpPr>
        <p:grpSp>
          <p:nvGrpSpPr>
            <p:cNvPr id="1334" name="Google Shape;1334;p32"/>
            <p:cNvGrpSpPr/>
            <p:nvPr/>
          </p:nvGrpSpPr>
          <p:grpSpPr>
            <a:xfrm>
              <a:off x="719999" y="573225"/>
              <a:ext cx="7938209" cy="3484350"/>
              <a:chOff x="720000" y="573225"/>
              <a:chExt cx="7704007" cy="3484350"/>
            </a:xfrm>
          </p:grpSpPr>
          <p:sp>
            <p:nvSpPr>
              <p:cNvPr id="1335" name="Google Shape;1335;p32"/>
              <p:cNvSpPr/>
              <p:nvPr/>
            </p:nvSpPr>
            <p:spPr>
              <a:xfrm>
                <a:off x="720000" y="573225"/>
                <a:ext cx="7704000" cy="426900"/>
              </a:xfrm>
              <a:prstGeom prst="roundRect">
                <a:avLst>
                  <a:gd name="adj" fmla="val 26774"/>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723907" y="904875"/>
                <a:ext cx="7700100" cy="315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2"/>
            <p:cNvGrpSpPr/>
            <p:nvPr/>
          </p:nvGrpSpPr>
          <p:grpSpPr>
            <a:xfrm>
              <a:off x="7842475" y="646225"/>
              <a:ext cx="706370" cy="198722"/>
              <a:chOff x="7438100" y="656825"/>
              <a:chExt cx="706370" cy="198722"/>
            </a:xfrm>
          </p:grpSpPr>
          <p:sp>
            <p:nvSpPr>
              <p:cNvPr id="1338" name="Google Shape;1338;p32"/>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2"/>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2"/>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32"/>
            <p:cNvSpPr/>
            <p:nvPr/>
          </p:nvSpPr>
          <p:spPr>
            <a:xfrm>
              <a:off x="8438217" y="904875"/>
              <a:ext cx="219900" cy="3152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8438215" y="904875"/>
              <a:ext cx="219900" cy="65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32"/>
          <p:cNvSpPr txBox="1">
            <a:spLocks noGrp="1"/>
          </p:cNvSpPr>
          <p:nvPr>
            <p:ph type="ctrTitle"/>
          </p:nvPr>
        </p:nvSpPr>
        <p:spPr>
          <a:xfrm>
            <a:off x="969726" y="1166725"/>
            <a:ext cx="4059600" cy="1126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54" name="Google Shape;1354;p32"/>
          <p:cNvSpPr txBox="1">
            <a:spLocks noGrp="1"/>
          </p:cNvSpPr>
          <p:nvPr>
            <p:ph type="subTitle" idx="1"/>
          </p:nvPr>
        </p:nvSpPr>
        <p:spPr>
          <a:xfrm>
            <a:off x="969725" y="2178858"/>
            <a:ext cx="3785400" cy="12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355" name="Google Shape;1355;p32"/>
          <p:cNvSpPr txBox="1">
            <a:spLocks noGrp="1"/>
          </p:cNvSpPr>
          <p:nvPr>
            <p:ph type="subTitle" idx="2"/>
          </p:nvPr>
        </p:nvSpPr>
        <p:spPr>
          <a:xfrm rot="-1560">
            <a:off x="1474550" y="3645133"/>
            <a:ext cx="1983000" cy="564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356" name="Google Shape;1356;p32"/>
          <p:cNvSpPr/>
          <p:nvPr/>
        </p:nvSpPr>
        <p:spPr>
          <a:xfrm>
            <a:off x="5105537" y="2073300"/>
            <a:ext cx="3457500" cy="426900"/>
          </a:xfrm>
          <a:prstGeom prst="roundRect">
            <a:avLst>
              <a:gd name="adj" fmla="val 26774"/>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5107950" y="2404950"/>
            <a:ext cx="3455100" cy="1347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32"/>
          <p:cNvGrpSpPr/>
          <p:nvPr/>
        </p:nvGrpSpPr>
        <p:grpSpPr>
          <a:xfrm>
            <a:off x="7770325" y="2143288"/>
            <a:ext cx="706370" cy="198722"/>
            <a:chOff x="7438100" y="656825"/>
            <a:chExt cx="706370" cy="198722"/>
          </a:xfrm>
        </p:grpSpPr>
        <p:sp>
          <p:nvSpPr>
            <p:cNvPr id="1359" name="Google Shape;1359;p32"/>
            <p:cNvSpPr/>
            <p:nvPr/>
          </p:nvSpPr>
          <p:spPr>
            <a:xfrm>
              <a:off x="7950645" y="661703"/>
              <a:ext cx="188947" cy="188947"/>
            </a:xfrm>
            <a:custGeom>
              <a:avLst/>
              <a:gdLst/>
              <a:ahLst/>
              <a:cxnLst/>
              <a:rect l="l" t="t" r="r" b="b"/>
              <a:pathLst>
                <a:path w="9877" h="9877" extrusionOk="0">
                  <a:moveTo>
                    <a:pt x="1" y="1"/>
                  </a:moveTo>
                  <a:lnTo>
                    <a:pt x="1" y="9876"/>
                  </a:lnTo>
                  <a:lnTo>
                    <a:pt x="9877" y="9876"/>
                  </a:lnTo>
                  <a:lnTo>
                    <a:pt x="9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7945766" y="656825"/>
              <a:ext cx="198703" cy="198722"/>
            </a:xfrm>
            <a:custGeom>
              <a:avLst/>
              <a:gdLst/>
              <a:ahLst/>
              <a:cxnLst/>
              <a:rect l="l" t="t" r="r" b="b"/>
              <a:pathLst>
                <a:path w="10387" h="10388" extrusionOk="0">
                  <a:moveTo>
                    <a:pt x="9877" y="511"/>
                  </a:moveTo>
                  <a:lnTo>
                    <a:pt x="9877" y="9876"/>
                  </a:lnTo>
                  <a:lnTo>
                    <a:pt x="511" y="9876"/>
                  </a:lnTo>
                  <a:lnTo>
                    <a:pt x="511" y="511"/>
                  </a:lnTo>
                  <a:close/>
                  <a:moveTo>
                    <a:pt x="256" y="0"/>
                  </a:moveTo>
                  <a:cubicBezTo>
                    <a:pt x="115" y="0"/>
                    <a:pt x="1" y="115"/>
                    <a:pt x="1" y="256"/>
                  </a:cubicBezTo>
                  <a:lnTo>
                    <a:pt x="1" y="10131"/>
                  </a:lnTo>
                  <a:cubicBezTo>
                    <a:pt x="1" y="10273"/>
                    <a:pt x="115" y="10388"/>
                    <a:pt x="256" y="10388"/>
                  </a:cubicBezTo>
                  <a:lnTo>
                    <a:pt x="10132" y="10388"/>
                  </a:lnTo>
                  <a:cubicBezTo>
                    <a:pt x="10273" y="10388"/>
                    <a:pt x="10387" y="10273"/>
                    <a:pt x="10387" y="10131"/>
                  </a:cubicBezTo>
                  <a:lnTo>
                    <a:pt x="10387" y="256"/>
                  </a:lnTo>
                  <a:cubicBezTo>
                    <a:pt x="10387" y="114"/>
                    <a:pt x="10273" y="0"/>
                    <a:pt x="10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8002201" y="714598"/>
              <a:ext cx="85855" cy="83177"/>
            </a:xfrm>
            <a:custGeom>
              <a:avLst/>
              <a:gdLst/>
              <a:ahLst/>
              <a:cxnLst/>
              <a:rect l="l" t="t" r="r" b="b"/>
              <a:pathLst>
                <a:path w="4488" h="4348" extrusionOk="0">
                  <a:moveTo>
                    <a:pt x="0" y="1"/>
                  </a:moveTo>
                  <a:lnTo>
                    <a:pt x="4488"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7996807" y="709720"/>
              <a:ext cx="96645" cy="92934"/>
            </a:xfrm>
            <a:custGeom>
              <a:avLst/>
              <a:gdLst/>
              <a:ahLst/>
              <a:cxnLst/>
              <a:rect l="l" t="t" r="r" b="b"/>
              <a:pathLst>
                <a:path w="5052" h="4858" extrusionOk="0">
                  <a:moveTo>
                    <a:pt x="283" y="1"/>
                  </a:moveTo>
                  <a:cubicBezTo>
                    <a:pt x="216" y="1"/>
                    <a:pt x="149" y="27"/>
                    <a:pt x="98" y="78"/>
                  </a:cubicBezTo>
                  <a:cubicBezTo>
                    <a:pt x="0" y="179"/>
                    <a:pt x="3" y="341"/>
                    <a:pt x="104" y="440"/>
                  </a:cubicBezTo>
                  <a:lnTo>
                    <a:pt x="4592" y="4785"/>
                  </a:lnTo>
                  <a:cubicBezTo>
                    <a:pt x="4642" y="4833"/>
                    <a:pt x="4706" y="4857"/>
                    <a:pt x="4770" y="4857"/>
                  </a:cubicBezTo>
                  <a:cubicBezTo>
                    <a:pt x="4837" y="4857"/>
                    <a:pt x="4903" y="4832"/>
                    <a:pt x="4954" y="4780"/>
                  </a:cubicBezTo>
                  <a:cubicBezTo>
                    <a:pt x="5051" y="4678"/>
                    <a:pt x="5048" y="4516"/>
                    <a:pt x="4947" y="4418"/>
                  </a:cubicBezTo>
                  <a:lnTo>
                    <a:pt x="460" y="72"/>
                  </a:lnTo>
                  <a:cubicBezTo>
                    <a:pt x="410" y="24"/>
                    <a:pt x="34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8002201" y="714598"/>
              <a:ext cx="85855" cy="83177"/>
            </a:xfrm>
            <a:custGeom>
              <a:avLst/>
              <a:gdLst/>
              <a:ahLst/>
              <a:cxnLst/>
              <a:rect l="l" t="t" r="r" b="b"/>
              <a:pathLst>
                <a:path w="4488" h="4348" extrusionOk="0">
                  <a:moveTo>
                    <a:pt x="4488" y="1"/>
                  </a:moveTo>
                  <a:lnTo>
                    <a:pt x="0" y="4347"/>
                  </a:lnTo>
                </a:path>
              </a:pathLst>
            </a:custGeom>
            <a:solidFill>
              <a:srgbClr val="F9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2"/>
            <p:cNvSpPr/>
            <p:nvPr/>
          </p:nvSpPr>
          <p:spPr>
            <a:xfrm>
              <a:off x="7996807" y="709720"/>
              <a:ext cx="96645" cy="92934"/>
            </a:xfrm>
            <a:custGeom>
              <a:avLst/>
              <a:gdLst/>
              <a:ahLst/>
              <a:cxnLst/>
              <a:rect l="l" t="t" r="r" b="b"/>
              <a:pathLst>
                <a:path w="5052" h="4858" extrusionOk="0">
                  <a:moveTo>
                    <a:pt x="4769" y="1"/>
                  </a:moveTo>
                  <a:cubicBezTo>
                    <a:pt x="4706" y="1"/>
                    <a:pt x="4642" y="24"/>
                    <a:pt x="4592" y="72"/>
                  </a:cubicBezTo>
                  <a:lnTo>
                    <a:pt x="104" y="4418"/>
                  </a:lnTo>
                  <a:cubicBezTo>
                    <a:pt x="3" y="4517"/>
                    <a:pt x="0" y="4679"/>
                    <a:pt x="98" y="4780"/>
                  </a:cubicBezTo>
                  <a:cubicBezTo>
                    <a:pt x="149" y="4832"/>
                    <a:pt x="215" y="4857"/>
                    <a:pt x="282" y="4857"/>
                  </a:cubicBezTo>
                  <a:cubicBezTo>
                    <a:pt x="346" y="4857"/>
                    <a:pt x="411" y="4833"/>
                    <a:pt x="460" y="4785"/>
                  </a:cubicBezTo>
                  <a:lnTo>
                    <a:pt x="4947" y="440"/>
                  </a:lnTo>
                  <a:cubicBezTo>
                    <a:pt x="5048" y="341"/>
                    <a:pt x="5051" y="179"/>
                    <a:pt x="4954" y="78"/>
                  </a:cubicBezTo>
                  <a:cubicBezTo>
                    <a:pt x="4903" y="27"/>
                    <a:pt x="4836" y="1"/>
                    <a:pt x="4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2"/>
            <p:cNvSpPr/>
            <p:nvPr/>
          </p:nvSpPr>
          <p:spPr>
            <a:xfrm>
              <a:off x="7442978"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2"/>
            <p:cNvSpPr/>
            <p:nvPr/>
          </p:nvSpPr>
          <p:spPr>
            <a:xfrm>
              <a:off x="7438100" y="656825"/>
              <a:ext cx="198722" cy="198722"/>
            </a:xfrm>
            <a:custGeom>
              <a:avLst/>
              <a:gdLst/>
              <a:ahLst/>
              <a:cxnLst/>
              <a:rect l="l" t="t" r="r" b="b"/>
              <a:pathLst>
                <a:path w="10388" h="10388" extrusionOk="0">
                  <a:moveTo>
                    <a:pt x="9876" y="511"/>
                  </a:moveTo>
                  <a:lnTo>
                    <a:pt x="9876" y="9876"/>
                  </a:lnTo>
                  <a:lnTo>
                    <a:pt x="511" y="9876"/>
                  </a:lnTo>
                  <a:lnTo>
                    <a:pt x="511" y="511"/>
                  </a:lnTo>
                  <a:close/>
                  <a:moveTo>
                    <a:pt x="255" y="0"/>
                  </a:moveTo>
                  <a:cubicBezTo>
                    <a:pt x="115" y="0"/>
                    <a:pt x="0" y="115"/>
                    <a:pt x="0" y="256"/>
                  </a:cubicBezTo>
                  <a:lnTo>
                    <a:pt x="0" y="10131"/>
                  </a:lnTo>
                  <a:cubicBezTo>
                    <a:pt x="0" y="10273"/>
                    <a:pt x="115" y="10388"/>
                    <a:pt x="255" y="10388"/>
                  </a:cubicBezTo>
                  <a:lnTo>
                    <a:pt x="10131" y="10388"/>
                  </a:lnTo>
                  <a:cubicBezTo>
                    <a:pt x="10272" y="10388"/>
                    <a:pt x="10387" y="10273"/>
                    <a:pt x="10387" y="10131"/>
                  </a:cubicBezTo>
                  <a:lnTo>
                    <a:pt x="10387" y="256"/>
                  </a:lnTo>
                  <a:cubicBezTo>
                    <a:pt x="10387"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7473989" y="801010"/>
              <a:ext cx="126908" cy="9775"/>
            </a:xfrm>
            <a:custGeom>
              <a:avLst/>
              <a:gdLst/>
              <a:ahLst/>
              <a:cxnLst/>
              <a:rect l="l" t="t" r="r" b="b"/>
              <a:pathLst>
                <a:path w="6634" h="511" extrusionOk="0">
                  <a:moveTo>
                    <a:pt x="257" y="0"/>
                  </a:moveTo>
                  <a:cubicBezTo>
                    <a:pt x="115" y="0"/>
                    <a:pt x="1" y="114"/>
                    <a:pt x="1" y="255"/>
                  </a:cubicBezTo>
                  <a:cubicBezTo>
                    <a:pt x="1" y="397"/>
                    <a:pt x="115" y="511"/>
                    <a:pt x="257" y="511"/>
                  </a:cubicBezTo>
                  <a:lnTo>
                    <a:pt x="6379" y="511"/>
                  </a:lnTo>
                  <a:cubicBezTo>
                    <a:pt x="6519" y="511"/>
                    <a:pt x="6634" y="397"/>
                    <a:pt x="6634" y="255"/>
                  </a:cubicBezTo>
                  <a:cubicBezTo>
                    <a:pt x="6634" y="114"/>
                    <a:pt x="6519" y="0"/>
                    <a:pt x="6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7697701" y="661703"/>
              <a:ext cx="188947" cy="188947"/>
            </a:xfrm>
            <a:custGeom>
              <a:avLst/>
              <a:gdLst/>
              <a:ahLst/>
              <a:cxnLst/>
              <a:rect l="l" t="t" r="r" b="b"/>
              <a:pathLst>
                <a:path w="9877" h="9877" extrusionOk="0">
                  <a:moveTo>
                    <a:pt x="0" y="1"/>
                  </a:moveTo>
                  <a:lnTo>
                    <a:pt x="0" y="9876"/>
                  </a:lnTo>
                  <a:lnTo>
                    <a:pt x="9876" y="9876"/>
                  </a:lnTo>
                  <a:lnTo>
                    <a:pt x="9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7692823" y="656825"/>
              <a:ext cx="198703" cy="198722"/>
            </a:xfrm>
            <a:custGeom>
              <a:avLst/>
              <a:gdLst/>
              <a:ahLst/>
              <a:cxnLst/>
              <a:rect l="l" t="t" r="r" b="b"/>
              <a:pathLst>
                <a:path w="10387" h="10388" extrusionOk="0">
                  <a:moveTo>
                    <a:pt x="9876" y="511"/>
                  </a:moveTo>
                  <a:lnTo>
                    <a:pt x="9876" y="9876"/>
                  </a:lnTo>
                  <a:lnTo>
                    <a:pt x="511" y="9876"/>
                  </a:lnTo>
                  <a:lnTo>
                    <a:pt x="511" y="511"/>
                  </a:lnTo>
                  <a:close/>
                  <a:moveTo>
                    <a:pt x="255" y="0"/>
                  </a:moveTo>
                  <a:cubicBezTo>
                    <a:pt x="114" y="0"/>
                    <a:pt x="0" y="115"/>
                    <a:pt x="0" y="256"/>
                  </a:cubicBezTo>
                  <a:lnTo>
                    <a:pt x="0" y="10131"/>
                  </a:lnTo>
                  <a:cubicBezTo>
                    <a:pt x="0" y="10273"/>
                    <a:pt x="114" y="10388"/>
                    <a:pt x="255" y="10388"/>
                  </a:cubicBezTo>
                  <a:lnTo>
                    <a:pt x="10131" y="10388"/>
                  </a:lnTo>
                  <a:cubicBezTo>
                    <a:pt x="10272" y="10388"/>
                    <a:pt x="10386" y="10273"/>
                    <a:pt x="10386" y="10131"/>
                  </a:cubicBezTo>
                  <a:lnTo>
                    <a:pt x="10386" y="256"/>
                  </a:lnTo>
                  <a:cubicBezTo>
                    <a:pt x="10386" y="114"/>
                    <a:pt x="10272" y="0"/>
                    <a:pt x="10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2"/>
            <p:cNvSpPr/>
            <p:nvPr/>
          </p:nvSpPr>
          <p:spPr>
            <a:xfrm>
              <a:off x="7733743" y="703790"/>
              <a:ext cx="116865" cy="104794"/>
            </a:xfrm>
            <a:custGeom>
              <a:avLst/>
              <a:gdLst/>
              <a:ahLst/>
              <a:cxnLst/>
              <a:rect l="l" t="t" r="r" b="b"/>
              <a:pathLst>
                <a:path w="6109" h="5478" extrusionOk="0">
                  <a:moveTo>
                    <a:pt x="5597" y="511"/>
                  </a:moveTo>
                  <a:lnTo>
                    <a:pt x="5597" y="4966"/>
                  </a:lnTo>
                  <a:lnTo>
                    <a:pt x="512" y="4966"/>
                  </a:lnTo>
                  <a:lnTo>
                    <a:pt x="512" y="511"/>
                  </a:lnTo>
                  <a:close/>
                  <a:moveTo>
                    <a:pt x="257" y="0"/>
                  </a:moveTo>
                  <a:cubicBezTo>
                    <a:pt x="115" y="0"/>
                    <a:pt x="0" y="114"/>
                    <a:pt x="0" y="256"/>
                  </a:cubicBezTo>
                  <a:lnTo>
                    <a:pt x="0" y="5222"/>
                  </a:lnTo>
                  <a:cubicBezTo>
                    <a:pt x="0" y="5363"/>
                    <a:pt x="115" y="5478"/>
                    <a:pt x="257" y="5478"/>
                  </a:cubicBezTo>
                  <a:lnTo>
                    <a:pt x="5853" y="5478"/>
                  </a:lnTo>
                  <a:cubicBezTo>
                    <a:pt x="5993" y="5478"/>
                    <a:pt x="6108" y="5363"/>
                    <a:pt x="6108" y="5222"/>
                  </a:cubicBezTo>
                  <a:lnTo>
                    <a:pt x="6108" y="256"/>
                  </a:lnTo>
                  <a:cubicBezTo>
                    <a:pt x="6108" y="114"/>
                    <a:pt x="5993" y="0"/>
                    <a:pt x="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2"/>
            <p:cNvSpPr/>
            <p:nvPr/>
          </p:nvSpPr>
          <p:spPr>
            <a:xfrm>
              <a:off x="7739693" y="709299"/>
              <a:ext cx="102977" cy="15954"/>
            </a:xfrm>
            <a:custGeom>
              <a:avLst/>
              <a:gdLst/>
              <a:ahLst/>
              <a:cxnLst/>
              <a:rect l="l" t="t" r="r" b="b"/>
              <a:pathLst>
                <a:path w="5383" h="834" extrusionOk="0">
                  <a:moveTo>
                    <a:pt x="1" y="0"/>
                  </a:moveTo>
                  <a:lnTo>
                    <a:pt x="1" y="834"/>
                  </a:lnTo>
                  <a:lnTo>
                    <a:pt x="5383" y="834"/>
                  </a:lnTo>
                  <a:lnTo>
                    <a:pt x="5330" y="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2" name="Google Shape;1372;p32"/>
          <p:cNvSpPr txBox="1"/>
          <p:nvPr/>
        </p:nvSpPr>
        <p:spPr>
          <a:xfrm>
            <a:off x="5305650" y="2601975"/>
            <a:ext cx="3057300" cy="969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Roboto Mono"/>
                <a:ea typeface="Roboto Mono"/>
                <a:cs typeface="Roboto Mono"/>
                <a:sym typeface="Roboto Mono"/>
              </a:rPr>
              <a:t>CREDITS:</a:t>
            </a:r>
            <a:r>
              <a:rPr lang="en" sz="1100">
                <a:solidFill>
                  <a:schemeClr val="dk1"/>
                </a:solidFill>
                <a:latin typeface="Roboto Mono"/>
                <a:ea typeface="Roboto Mono"/>
                <a:cs typeface="Roboto Mono"/>
                <a:sym typeface="Roboto Mono"/>
              </a:rPr>
              <a:t> This presentation template was created by </a:t>
            </a:r>
            <a:r>
              <a:rPr lang="en" sz="1100" b="1">
                <a:solidFill>
                  <a:schemeClr val="dk1"/>
                </a:solidFill>
                <a:uFill>
                  <a:noFill/>
                </a:uFill>
                <a:latin typeface="Roboto Mono"/>
                <a:ea typeface="Roboto Mono"/>
                <a:cs typeface="Roboto Mono"/>
                <a:sym typeface="Roboto Mon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b="1">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including icons by </a:t>
            </a:r>
            <a:r>
              <a:rPr lang="en" sz="1100" b="1">
                <a:solidFill>
                  <a:schemeClr val="dk1"/>
                </a:solidFill>
                <a:uFill>
                  <a:noFill/>
                </a:uFill>
                <a:latin typeface="Roboto Mono"/>
                <a:ea typeface="Roboto Mono"/>
                <a:cs typeface="Roboto Mono"/>
                <a:sym typeface="Roboto Mon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b="1">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and infographics &amp; images by </a:t>
            </a:r>
            <a:r>
              <a:rPr lang="en" sz="1100" b="1">
                <a:solidFill>
                  <a:schemeClr val="dk1"/>
                </a:solidFill>
                <a:uFill>
                  <a:noFill/>
                </a:uFill>
                <a:latin typeface="Roboto Mono"/>
                <a:ea typeface="Roboto Mono"/>
                <a:cs typeface="Roboto Mono"/>
                <a:sym typeface="Roboto Mon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1"/>
              </a:solidFill>
              <a:latin typeface="Roboto Mono"/>
              <a:ea typeface="Roboto Mono"/>
              <a:cs typeface="Roboto Mono"/>
              <a:sym typeface="Roboto Mon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97775"/>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1pPr>
            <a:lvl2pPr lvl="1"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2pPr>
            <a:lvl3pPr lvl="2"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3pPr>
            <a:lvl4pPr lvl="3"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4pPr>
            <a:lvl5pPr lvl="4"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5pPr>
            <a:lvl6pPr lvl="5"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6pPr>
            <a:lvl7pPr lvl="6"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7pPr>
            <a:lvl8pPr lvl="7"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8pPr>
            <a:lvl9pPr lvl="8" algn="ctr" rtl="0">
              <a:spcBef>
                <a:spcPts val="0"/>
              </a:spcBef>
              <a:spcAft>
                <a:spcPts val="0"/>
              </a:spcAft>
              <a:buClr>
                <a:schemeClr val="dk1"/>
              </a:buClr>
              <a:buSzPts val="3100"/>
              <a:buFont typeface="Source Code Pro"/>
              <a:buNone/>
              <a:defRPr sz="3100" b="1">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1pPr>
            <a:lvl2pPr marL="914400" lvl="1"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marL="1371600" lvl="2"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marL="1828800" lvl="3"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marL="2286000" lvl="4"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marL="2743200" lvl="5"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marL="3200400" lvl="6"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marL="3657600" lvl="7" indent="-317500">
              <a:lnSpc>
                <a:spcPct val="100000"/>
              </a:lnSpc>
              <a:spcBef>
                <a:spcPts val="160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marL="4114800" lvl="8" indent="-317500">
              <a:lnSpc>
                <a:spcPct val="100000"/>
              </a:lnSpc>
              <a:spcBef>
                <a:spcPts val="1600"/>
              </a:spcBef>
              <a:spcAft>
                <a:spcPts val="1600"/>
              </a:spcAft>
              <a:buClr>
                <a:schemeClr val="dk1"/>
              </a:buClr>
              <a:buSzPts val="1400"/>
              <a:buFont typeface="Roboto Mono"/>
              <a:buChar char="■"/>
              <a:defRPr>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0" r:id="rId5"/>
    <p:sldLayoutId id="2147483674"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sp>
        <p:nvSpPr>
          <p:cNvPr id="1704" name="Google Shape;1704;p40"/>
          <p:cNvSpPr txBox="1">
            <a:spLocks noGrp="1"/>
          </p:cNvSpPr>
          <p:nvPr>
            <p:ph type="ctrTitle"/>
          </p:nvPr>
        </p:nvSpPr>
        <p:spPr>
          <a:xfrm>
            <a:off x="1162050" y="1736388"/>
            <a:ext cx="4755900" cy="1584238"/>
          </a:xfrm>
          <a:prstGeom prst="rect">
            <a:avLst/>
          </a:prstGeom>
        </p:spPr>
        <p:txBody>
          <a:bodyPr spcFirstLastPara="1" wrap="square" lIns="91425" tIns="91425" rIns="91425" bIns="91425" anchor="ctr" anchorCtr="0">
            <a:noAutofit/>
          </a:bodyPr>
          <a:lstStyle/>
          <a:p>
            <a:pPr lvl="0">
              <a:buClr>
                <a:schemeClr val="dk1"/>
              </a:buClr>
              <a:buSzPts val="1100"/>
            </a:pPr>
            <a:r>
              <a:rPr lang="es-BO" sz="6600" dirty="0" smtClean="0"/>
              <a:t>BOOTSTRAP</a:t>
            </a:r>
            <a:endParaRPr sz="6600" dirty="0"/>
          </a:p>
        </p:txBody>
      </p:sp>
      <p:sp>
        <p:nvSpPr>
          <p:cNvPr id="1705" name="Google Shape;1705;p40"/>
          <p:cNvSpPr txBox="1">
            <a:spLocks noGrp="1"/>
          </p:cNvSpPr>
          <p:nvPr>
            <p:ph type="ctrTitle" idx="2"/>
          </p:nvPr>
        </p:nvSpPr>
        <p:spPr>
          <a:xfrm>
            <a:off x="1162050" y="1264988"/>
            <a:ext cx="4846200" cy="37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Hoy presentamos:</a:t>
            </a:r>
            <a:endParaRPr dirty="0"/>
          </a:p>
        </p:txBody>
      </p:sp>
      <p:grpSp>
        <p:nvGrpSpPr>
          <p:cNvPr id="1706" name="Google Shape;1706;p40"/>
          <p:cNvGrpSpPr/>
          <p:nvPr/>
        </p:nvGrpSpPr>
        <p:grpSpPr>
          <a:xfrm>
            <a:off x="927325" y="4278088"/>
            <a:ext cx="612000" cy="809475"/>
            <a:chOff x="1624275" y="796950"/>
            <a:chExt cx="612000" cy="809475"/>
          </a:xfrm>
        </p:grpSpPr>
        <p:sp>
          <p:nvSpPr>
            <p:cNvPr id="1707" name="Google Shape;1707;p40"/>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4" name="Google Shape;1714;p40"/>
          <p:cNvSpPr txBox="1">
            <a:spLocks noGrp="1"/>
          </p:cNvSpPr>
          <p:nvPr>
            <p:ph type="ctrTitle" idx="2"/>
          </p:nvPr>
        </p:nvSpPr>
        <p:spPr>
          <a:xfrm>
            <a:off x="5819600" y="406300"/>
            <a:ext cx="1879250" cy="342600"/>
          </a:xfrm>
          <a:prstGeom prst="rect">
            <a:avLst/>
          </a:prstGeom>
          <a:noFill/>
          <a:ln>
            <a:noFill/>
          </a:ln>
        </p:spPr>
        <p:txBody>
          <a:bodyPr spcFirstLastPara="1" wrap="square" lIns="91425" tIns="91425" rIns="91425" bIns="91425" anchor="ctr" anchorCtr="0">
            <a:noAutofit/>
          </a:bodyPr>
          <a:lstStyle/>
          <a:p>
            <a:pPr lvl="0" algn="ctr"/>
            <a:r>
              <a:rPr lang="es-BO" dirty="0">
                <a:solidFill>
                  <a:schemeClr val="dk1"/>
                </a:solidFill>
                <a:latin typeface="Source Code Pro"/>
                <a:ea typeface="Source Code Pro"/>
                <a:cs typeface="Source Code Pro"/>
                <a:sym typeface="Source Code Pro"/>
              </a:rPr>
              <a:t>Diseño Web II </a:t>
            </a:r>
            <a:endParaRPr sz="1600" b="1" dirty="0">
              <a:solidFill>
                <a:schemeClr val="dk1"/>
              </a:solidFill>
              <a:latin typeface="Source Code Pro"/>
              <a:ea typeface="Source Code Pro"/>
              <a:cs typeface="Source Code Pro"/>
              <a:sym typeface="Source Code Pro"/>
            </a:endParaRPr>
          </a:p>
        </p:txBody>
      </p:sp>
      <p:grpSp>
        <p:nvGrpSpPr>
          <p:cNvPr id="1715" name="Google Shape;1715;p40"/>
          <p:cNvGrpSpPr/>
          <p:nvPr/>
        </p:nvGrpSpPr>
        <p:grpSpPr>
          <a:xfrm>
            <a:off x="1665657" y="4551389"/>
            <a:ext cx="2006046" cy="375307"/>
            <a:chOff x="3667675" y="3227975"/>
            <a:chExt cx="1117450" cy="209050"/>
          </a:xfrm>
        </p:grpSpPr>
        <p:sp>
          <p:nvSpPr>
            <p:cNvPr id="1716" name="Google Shape;1716;p40"/>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40"/>
          <p:cNvSpPr/>
          <p:nvPr/>
        </p:nvSpPr>
        <p:spPr>
          <a:xfrm rot="516939">
            <a:off x="8823276" y="694749"/>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203725" y="2170400"/>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rot="1069685">
            <a:off x="7108916" y="4603505"/>
            <a:ext cx="271074" cy="271074"/>
          </a:xfrm>
          <a:custGeom>
            <a:avLst/>
            <a:gdLst/>
            <a:ahLst/>
            <a:cxnLst/>
            <a:rect l="l" t="t" r="r" b="b"/>
            <a:pathLst>
              <a:path w="13111" h="13111" extrusionOk="0">
                <a:moveTo>
                  <a:pt x="1" y="1"/>
                </a:moveTo>
                <a:lnTo>
                  <a:pt x="1" y="13111"/>
                </a:lnTo>
                <a:lnTo>
                  <a:pt x="13111" y="13111"/>
                </a:lnTo>
                <a:lnTo>
                  <a:pt x="131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rot="-899833">
            <a:off x="8808522" y="1962403"/>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563738" y="2649288"/>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rot="991083">
            <a:off x="7626395" y="284669"/>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0" name="Google Shape;1730;p40"/>
          <p:cNvGrpSpPr/>
          <p:nvPr/>
        </p:nvGrpSpPr>
        <p:grpSpPr>
          <a:xfrm>
            <a:off x="4784650" y="3209750"/>
            <a:ext cx="3236300" cy="995325"/>
            <a:chOff x="2651850" y="1297775"/>
            <a:chExt cx="3236300" cy="995325"/>
          </a:xfrm>
        </p:grpSpPr>
        <p:sp>
          <p:nvSpPr>
            <p:cNvPr id="1731" name="Google Shape;1731;p40"/>
            <p:cNvSpPr/>
            <p:nvPr/>
          </p:nvSpPr>
          <p:spPr>
            <a:xfrm>
              <a:off x="2657325" y="1302775"/>
              <a:ext cx="3081925" cy="841900"/>
            </a:xfrm>
            <a:custGeom>
              <a:avLst/>
              <a:gdLst/>
              <a:ahLst/>
              <a:cxnLst/>
              <a:rect l="l" t="t" r="r" b="b"/>
              <a:pathLst>
                <a:path w="123277" h="33676" extrusionOk="0">
                  <a:moveTo>
                    <a:pt x="1" y="0"/>
                  </a:moveTo>
                  <a:lnTo>
                    <a:pt x="1" y="33675"/>
                  </a:lnTo>
                  <a:lnTo>
                    <a:pt x="123277" y="33675"/>
                  </a:lnTo>
                  <a:lnTo>
                    <a:pt x="12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2657325" y="1302775"/>
              <a:ext cx="3225375" cy="985350"/>
            </a:xfrm>
            <a:custGeom>
              <a:avLst/>
              <a:gdLst/>
              <a:ahLst/>
              <a:cxnLst/>
              <a:rect l="l" t="t" r="r" b="b"/>
              <a:pathLst>
                <a:path w="129015" h="39414" extrusionOk="0">
                  <a:moveTo>
                    <a:pt x="123277" y="0"/>
                  </a:moveTo>
                  <a:lnTo>
                    <a:pt x="123277" y="33675"/>
                  </a:lnTo>
                  <a:lnTo>
                    <a:pt x="1" y="33675"/>
                  </a:lnTo>
                  <a:lnTo>
                    <a:pt x="5739" y="39413"/>
                  </a:lnTo>
                  <a:lnTo>
                    <a:pt x="129014" y="39413"/>
                  </a:lnTo>
                  <a:lnTo>
                    <a:pt x="129014" y="5738"/>
                  </a:lnTo>
                  <a:lnTo>
                    <a:pt x="12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2651975" y="1297775"/>
              <a:ext cx="3235700" cy="995325"/>
            </a:xfrm>
            <a:custGeom>
              <a:avLst/>
              <a:gdLst/>
              <a:ahLst/>
              <a:cxnLst/>
              <a:rect l="l" t="t" r="r" b="b"/>
              <a:pathLst>
                <a:path w="129428" h="39813" extrusionOk="0">
                  <a:moveTo>
                    <a:pt x="123689" y="680"/>
                  </a:moveTo>
                  <a:lnTo>
                    <a:pt x="129030" y="6020"/>
                  </a:lnTo>
                  <a:lnTo>
                    <a:pt x="129030" y="39414"/>
                  </a:lnTo>
                  <a:lnTo>
                    <a:pt x="6036" y="39414"/>
                  </a:lnTo>
                  <a:lnTo>
                    <a:pt x="696" y="34074"/>
                  </a:lnTo>
                  <a:lnTo>
                    <a:pt x="123491" y="34074"/>
                  </a:lnTo>
                  <a:cubicBezTo>
                    <a:pt x="123600" y="34074"/>
                    <a:pt x="123689" y="33985"/>
                    <a:pt x="123689" y="33875"/>
                  </a:cubicBezTo>
                  <a:lnTo>
                    <a:pt x="123689" y="680"/>
                  </a:lnTo>
                  <a:close/>
                  <a:moveTo>
                    <a:pt x="123491" y="1"/>
                  </a:moveTo>
                  <a:cubicBezTo>
                    <a:pt x="123465" y="1"/>
                    <a:pt x="123439" y="6"/>
                    <a:pt x="123414" y="17"/>
                  </a:cubicBezTo>
                  <a:cubicBezTo>
                    <a:pt x="123340" y="47"/>
                    <a:pt x="123291" y="120"/>
                    <a:pt x="123291" y="200"/>
                  </a:cubicBezTo>
                  <a:lnTo>
                    <a:pt x="123291" y="33676"/>
                  </a:lnTo>
                  <a:lnTo>
                    <a:pt x="215" y="33676"/>
                  </a:lnTo>
                  <a:cubicBezTo>
                    <a:pt x="134" y="33676"/>
                    <a:pt x="62" y="33724"/>
                    <a:pt x="31" y="33799"/>
                  </a:cubicBezTo>
                  <a:cubicBezTo>
                    <a:pt x="0" y="33873"/>
                    <a:pt x="17" y="33959"/>
                    <a:pt x="75" y="34016"/>
                  </a:cubicBezTo>
                  <a:lnTo>
                    <a:pt x="5812" y="39754"/>
                  </a:lnTo>
                  <a:cubicBezTo>
                    <a:pt x="5850" y="39792"/>
                    <a:pt x="5900" y="39812"/>
                    <a:pt x="5953" y="39812"/>
                  </a:cubicBezTo>
                  <a:lnTo>
                    <a:pt x="129228" y="39812"/>
                  </a:lnTo>
                  <a:cubicBezTo>
                    <a:pt x="129339" y="39812"/>
                    <a:pt x="129428" y="39723"/>
                    <a:pt x="129428" y="39613"/>
                  </a:cubicBezTo>
                  <a:lnTo>
                    <a:pt x="129428" y="5938"/>
                  </a:lnTo>
                  <a:cubicBezTo>
                    <a:pt x="129428" y="5886"/>
                    <a:pt x="129407" y="5835"/>
                    <a:pt x="129369" y="5797"/>
                  </a:cubicBezTo>
                  <a:lnTo>
                    <a:pt x="123631" y="59"/>
                  </a:lnTo>
                  <a:cubicBezTo>
                    <a:pt x="123593" y="21"/>
                    <a:pt x="123542" y="1"/>
                    <a:pt x="123491"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5733775" y="2139650"/>
              <a:ext cx="154375" cy="153450"/>
            </a:xfrm>
            <a:custGeom>
              <a:avLst/>
              <a:gdLst/>
              <a:ahLst/>
              <a:cxnLst/>
              <a:rect l="l" t="t" r="r" b="b"/>
              <a:pathLst>
                <a:path w="6175" h="6138" extrusionOk="0">
                  <a:moveTo>
                    <a:pt x="218" y="1"/>
                  </a:moveTo>
                  <a:cubicBezTo>
                    <a:pt x="167" y="1"/>
                    <a:pt x="116" y="21"/>
                    <a:pt x="78" y="60"/>
                  </a:cubicBezTo>
                  <a:cubicBezTo>
                    <a:pt x="0" y="137"/>
                    <a:pt x="0" y="263"/>
                    <a:pt x="78" y="341"/>
                  </a:cubicBezTo>
                  <a:lnTo>
                    <a:pt x="5816" y="6079"/>
                  </a:lnTo>
                  <a:cubicBezTo>
                    <a:pt x="5855" y="6118"/>
                    <a:pt x="5905" y="6137"/>
                    <a:pt x="5956" y="6137"/>
                  </a:cubicBezTo>
                  <a:cubicBezTo>
                    <a:pt x="6007" y="6137"/>
                    <a:pt x="6058" y="6118"/>
                    <a:pt x="6097" y="6079"/>
                  </a:cubicBezTo>
                  <a:cubicBezTo>
                    <a:pt x="6175" y="6001"/>
                    <a:pt x="6175" y="5876"/>
                    <a:pt x="6097"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55870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54402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52935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514672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8" y="6137"/>
                  </a:cubicBezTo>
                  <a:cubicBezTo>
                    <a:pt x="6009" y="6137"/>
                    <a:pt x="6060"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4999975" y="2139650"/>
              <a:ext cx="154425" cy="153450"/>
            </a:xfrm>
            <a:custGeom>
              <a:avLst/>
              <a:gdLst/>
              <a:ahLst/>
              <a:cxnLst/>
              <a:rect l="l" t="t" r="r" b="b"/>
              <a:pathLst>
                <a:path w="6177" h="6138" extrusionOk="0">
                  <a:moveTo>
                    <a:pt x="219" y="1"/>
                  </a:moveTo>
                  <a:cubicBezTo>
                    <a:pt x="168" y="1"/>
                    <a:pt x="118" y="21"/>
                    <a:pt x="79" y="60"/>
                  </a:cubicBezTo>
                  <a:cubicBezTo>
                    <a:pt x="0" y="137"/>
                    <a:pt x="0" y="263"/>
                    <a:pt x="79" y="341"/>
                  </a:cubicBezTo>
                  <a:lnTo>
                    <a:pt x="5816" y="6079"/>
                  </a:lnTo>
                  <a:cubicBezTo>
                    <a:pt x="5856" y="6118"/>
                    <a:pt x="5907" y="6137"/>
                    <a:pt x="5958"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4853225"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47064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45597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44129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42662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41194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397267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7" y="6137"/>
                  </a:cubicBezTo>
                  <a:cubicBezTo>
                    <a:pt x="6008" y="6137"/>
                    <a:pt x="6059"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3825925" y="2139650"/>
              <a:ext cx="154425" cy="153450"/>
            </a:xfrm>
            <a:custGeom>
              <a:avLst/>
              <a:gdLst/>
              <a:ahLst/>
              <a:cxnLst/>
              <a:rect l="l" t="t" r="r" b="b"/>
              <a:pathLst>
                <a:path w="6177"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6" y="6001"/>
                    <a:pt x="6176"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36791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35324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60"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33856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32389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5" y="6001"/>
                    <a:pt x="6175"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30921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294540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5" y="6137"/>
                    <a:pt x="5956" y="6137"/>
                  </a:cubicBezTo>
                  <a:cubicBezTo>
                    <a:pt x="6007" y="6137"/>
                    <a:pt x="6058"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2798650" y="2139650"/>
              <a:ext cx="154400" cy="153450"/>
            </a:xfrm>
            <a:custGeom>
              <a:avLst/>
              <a:gdLst/>
              <a:ahLst/>
              <a:cxnLst/>
              <a:rect l="l" t="t" r="r" b="b"/>
              <a:pathLst>
                <a:path w="6176" h="6138" extrusionOk="0">
                  <a:moveTo>
                    <a:pt x="218" y="1"/>
                  </a:moveTo>
                  <a:cubicBezTo>
                    <a:pt x="167" y="1"/>
                    <a:pt x="116" y="21"/>
                    <a:pt x="78" y="60"/>
                  </a:cubicBezTo>
                  <a:cubicBezTo>
                    <a:pt x="0" y="137"/>
                    <a:pt x="0" y="263"/>
                    <a:pt x="78" y="341"/>
                  </a:cubicBezTo>
                  <a:lnTo>
                    <a:pt x="5816" y="6079"/>
                  </a:lnTo>
                  <a:cubicBezTo>
                    <a:pt x="5854" y="6118"/>
                    <a:pt x="5905" y="6137"/>
                    <a:pt x="5956" y="6137"/>
                  </a:cubicBezTo>
                  <a:cubicBezTo>
                    <a:pt x="6007" y="6137"/>
                    <a:pt x="6058" y="6118"/>
                    <a:pt x="6098" y="6079"/>
                  </a:cubicBezTo>
                  <a:cubicBezTo>
                    <a:pt x="6175" y="6001"/>
                    <a:pt x="6175" y="5876"/>
                    <a:pt x="6098"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2651850" y="2139650"/>
              <a:ext cx="154425" cy="153450"/>
            </a:xfrm>
            <a:custGeom>
              <a:avLst/>
              <a:gdLst/>
              <a:ahLst/>
              <a:cxnLst/>
              <a:rect l="l" t="t" r="r" b="b"/>
              <a:pathLst>
                <a:path w="6177" h="6138" extrusionOk="0">
                  <a:moveTo>
                    <a:pt x="220" y="1"/>
                  </a:moveTo>
                  <a:cubicBezTo>
                    <a:pt x="169" y="1"/>
                    <a:pt x="118" y="21"/>
                    <a:pt x="80" y="60"/>
                  </a:cubicBezTo>
                  <a:cubicBezTo>
                    <a:pt x="1" y="137"/>
                    <a:pt x="1" y="263"/>
                    <a:pt x="80" y="341"/>
                  </a:cubicBezTo>
                  <a:lnTo>
                    <a:pt x="5817" y="6079"/>
                  </a:lnTo>
                  <a:cubicBezTo>
                    <a:pt x="5856" y="6118"/>
                    <a:pt x="5907" y="6137"/>
                    <a:pt x="5958" y="6137"/>
                  </a:cubicBezTo>
                  <a:cubicBezTo>
                    <a:pt x="6009" y="6137"/>
                    <a:pt x="6060" y="6118"/>
                    <a:pt x="6098" y="6079"/>
                  </a:cubicBezTo>
                  <a:cubicBezTo>
                    <a:pt x="6177" y="6001"/>
                    <a:pt x="6177" y="5876"/>
                    <a:pt x="6098" y="5797"/>
                  </a:cubicBezTo>
                  <a:lnTo>
                    <a:pt x="361"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2652375" y="1297775"/>
              <a:ext cx="3091850" cy="851850"/>
            </a:xfrm>
            <a:custGeom>
              <a:avLst/>
              <a:gdLst/>
              <a:ahLst/>
              <a:cxnLst/>
              <a:rect l="l" t="t" r="r" b="b"/>
              <a:pathLst>
                <a:path w="123674" h="34074" extrusionOk="0">
                  <a:moveTo>
                    <a:pt x="123275" y="399"/>
                  </a:moveTo>
                  <a:lnTo>
                    <a:pt x="123275" y="33676"/>
                  </a:lnTo>
                  <a:lnTo>
                    <a:pt x="398" y="33676"/>
                  </a:lnTo>
                  <a:lnTo>
                    <a:pt x="398" y="399"/>
                  </a:lnTo>
                  <a:close/>
                  <a:moveTo>
                    <a:pt x="199" y="1"/>
                  </a:moveTo>
                  <a:cubicBezTo>
                    <a:pt x="89" y="1"/>
                    <a:pt x="0" y="90"/>
                    <a:pt x="0" y="200"/>
                  </a:cubicBezTo>
                  <a:lnTo>
                    <a:pt x="0" y="33875"/>
                  </a:lnTo>
                  <a:cubicBezTo>
                    <a:pt x="0" y="33985"/>
                    <a:pt x="89" y="34074"/>
                    <a:pt x="199" y="34074"/>
                  </a:cubicBezTo>
                  <a:lnTo>
                    <a:pt x="123475" y="34074"/>
                  </a:lnTo>
                  <a:cubicBezTo>
                    <a:pt x="123584" y="34074"/>
                    <a:pt x="123673" y="33985"/>
                    <a:pt x="123673" y="33875"/>
                  </a:cubicBezTo>
                  <a:lnTo>
                    <a:pt x="123673" y="200"/>
                  </a:lnTo>
                  <a:cubicBezTo>
                    <a:pt x="123673" y="90"/>
                    <a:pt x="123584" y="1"/>
                    <a:pt x="123475"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7" name="Google Shape;1757;p40"/>
          <p:cNvSpPr txBox="1">
            <a:spLocks noGrp="1"/>
          </p:cNvSpPr>
          <p:nvPr>
            <p:ph type="subTitle" idx="1"/>
          </p:nvPr>
        </p:nvSpPr>
        <p:spPr>
          <a:xfrm rot="-360">
            <a:off x="4881675" y="3290497"/>
            <a:ext cx="2865000" cy="676200"/>
          </a:xfrm>
          <a:prstGeom prst="rect">
            <a:avLst/>
          </a:prstGeom>
        </p:spPr>
        <p:txBody>
          <a:bodyPr spcFirstLastPara="1" wrap="square" lIns="91425" tIns="91425" rIns="91425" bIns="91425" anchor="t" anchorCtr="0">
            <a:noAutofit/>
          </a:bodyPr>
          <a:lstStyle/>
          <a:p>
            <a:pPr marL="0" lvl="0" indent="0"/>
            <a:r>
              <a:rPr lang="es-BO" dirty="0"/>
              <a:t>¿Qué </a:t>
            </a:r>
            <a:r>
              <a:rPr lang="es-BO" dirty="0" smtClean="0"/>
              <a:t>es? </a:t>
            </a:r>
            <a:r>
              <a:rPr lang="es-BO" dirty="0"/>
              <a:t>y ¿cómo </a:t>
            </a:r>
            <a:r>
              <a:rPr lang="es-BO" dirty="0" smtClean="0"/>
              <a:t>utilizarlo?</a:t>
            </a:r>
            <a:endParaRPr dirty="0"/>
          </a:p>
        </p:txBody>
      </p:sp>
      <p:sp>
        <p:nvSpPr>
          <p:cNvPr id="1758" name="Google Shape;1758;p40"/>
          <p:cNvSpPr/>
          <p:nvPr/>
        </p:nvSpPr>
        <p:spPr>
          <a:xfrm>
            <a:off x="7641700" y="3918313"/>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sp>
        <p:nvSpPr>
          <p:cNvPr id="1759" name="Google Shape;1759;p40"/>
          <p:cNvSpPr/>
          <p:nvPr/>
        </p:nvSpPr>
        <p:spPr>
          <a:xfrm>
            <a:off x="4706476" y="3123926"/>
            <a:ext cx="196700" cy="196700"/>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40"/>
          <p:cNvGrpSpPr/>
          <p:nvPr/>
        </p:nvGrpSpPr>
        <p:grpSpPr>
          <a:xfrm>
            <a:off x="6837909" y="1755867"/>
            <a:ext cx="968838" cy="1042108"/>
            <a:chOff x="6837909" y="1755867"/>
            <a:chExt cx="968838" cy="1042108"/>
          </a:xfrm>
        </p:grpSpPr>
        <p:sp>
          <p:nvSpPr>
            <p:cNvPr id="1761" name="Google Shape;1761;p40"/>
            <p:cNvSpPr/>
            <p:nvPr/>
          </p:nvSpPr>
          <p:spPr>
            <a:xfrm>
              <a:off x="7654482" y="2342079"/>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0"/>
            <p:cNvGrpSpPr/>
            <p:nvPr/>
          </p:nvGrpSpPr>
          <p:grpSpPr>
            <a:xfrm>
              <a:off x="6837909" y="1755867"/>
              <a:ext cx="968838" cy="1042108"/>
              <a:chOff x="6837909" y="1755867"/>
              <a:chExt cx="968838" cy="1042108"/>
            </a:xfrm>
          </p:grpSpPr>
          <p:grpSp>
            <p:nvGrpSpPr>
              <p:cNvPr id="1763" name="Google Shape;1763;p40"/>
              <p:cNvGrpSpPr/>
              <p:nvPr/>
            </p:nvGrpSpPr>
            <p:grpSpPr>
              <a:xfrm>
                <a:off x="6837909" y="2333090"/>
                <a:ext cx="161339" cy="161294"/>
                <a:chOff x="1778950" y="813300"/>
                <a:chExt cx="89350" cy="89325"/>
              </a:xfrm>
            </p:grpSpPr>
            <p:sp>
              <p:nvSpPr>
                <p:cNvPr id="1764" name="Google Shape;1764;p40"/>
                <p:cNvSpPr/>
                <p:nvPr/>
              </p:nvSpPr>
              <p:spPr>
                <a:xfrm>
                  <a:off x="1783950" y="818275"/>
                  <a:ext cx="79375" cy="39700"/>
                </a:xfrm>
                <a:custGeom>
                  <a:avLst/>
                  <a:gdLst/>
                  <a:ahLst/>
                  <a:cxnLst/>
                  <a:rect l="l" t="t" r="r" b="b"/>
                  <a:pathLst>
                    <a:path w="3175" h="1588" extrusionOk="0">
                      <a:moveTo>
                        <a:pt x="1587" y="1"/>
                      </a:moveTo>
                      <a:cubicBezTo>
                        <a:pt x="711" y="1"/>
                        <a:pt x="1" y="711"/>
                        <a:pt x="1" y="1587"/>
                      </a:cubicBezTo>
                      <a:lnTo>
                        <a:pt x="3175" y="1587"/>
                      </a:lnTo>
                      <a:cubicBezTo>
                        <a:pt x="3175"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1778950" y="813300"/>
                  <a:ext cx="89350" cy="89325"/>
                </a:xfrm>
                <a:custGeom>
                  <a:avLst/>
                  <a:gdLst/>
                  <a:ahLst/>
                  <a:cxnLst/>
                  <a:rect l="l" t="t" r="r" b="b"/>
                  <a:pathLst>
                    <a:path w="3574" h="3573" extrusionOk="0">
                      <a:moveTo>
                        <a:pt x="1787" y="398"/>
                      </a:moveTo>
                      <a:cubicBezTo>
                        <a:pt x="2553" y="398"/>
                        <a:pt x="3176" y="1022"/>
                        <a:pt x="3176" y="1786"/>
                      </a:cubicBezTo>
                      <a:cubicBezTo>
                        <a:pt x="3176" y="2552"/>
                        <a:pt x="2553" y="3174"/>
                        <a:pt x="1787" y="3174"/>
                      </a:cubicBezTo>
                      <a:cubicBezTo>
                        <a:pt x="1022" y="3174"/>
                        <a:pt x="399" y="2552"/>
                        <a:pt x="399" y="1786"/>
                      </a:cubicBezTo>
                      <a:cubicBezTo>
                        <a:pt x="399" y="1022"/>
                        <a:pt x="1022" y="398"/>
                        <a:pt x="1787" y="398"/>
                      </a:cubicBezTo>
                      <a:close/>
                      <a:moveTo>
                        <a:pt x="1787" y="0"/>
                      </a:moveTo>
                      <a:cubicBezTo>
                        <a:pt x="803" y="0"/>
                        <a:pt x="1" y="802"/>
                        <a:pt x="1" y="1786"/>
                      </a:cubicBezTo>
                      <a:cubicBezTo>
                        <a:pt x="1" y="2772"/>
                        <a:pt x="803" y="3572"/>
                        <a:pt x="1787" y="3572"/>
                      </a:cubicBezTo>
                      <a:cubicBezTo>
                        <a:pt x="2772" y="3572"/>
                        <a:pt x="3573" y="2772"/>
                        <a:pt x="3573" y="1786"/>
                      </a:cubicBezTo>
                      <a:cubicBezTo>
                        <a:pt x="3573" y="802"/>
                        <a:pt x="277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6" name="Google Shape;1766;p40"/>
              <p:cNvSpPr/>
              <p:nvPr/>
            </p:nvSpPr>
            <p:spPr>
              <a:xfrm>
                <a:off x="7241781" y="2333096"/>
                <a:ext cx="161249" cy="161294"/>
              </a:xfrm>
              <a:custGeom>
                <a:avLst/>
                <a:gdLst/>
                <a:ahLst/>
                <a:cxnLst/>
                <a:rect l="l" t="t" r="r" b="b"/>
                <a:pathLst>
                  <a:path w="3572" h="3573" extrusionOk="0">
                    <a:moveTo>
                      <a:pt x="1785" y="398"/>
                    </a:moveTo>
                    <a:cubicBezTo>
                      <a:pt x="2551" y="398"/>
                      <a:pt x="3174" y="1022"/>
                      <a:pt x="3174" y="1786"/>
                    </a:cubicBezTo>
                    <a:cubicBezTo>
                      <a:pt x="3174" y="2552"/>
                      <a:pt x="2551" y="3174"/>
                      <a:pt x="1785" y="3174"/>
                    </a:cubicBezTo>
                    <a:cubicBezTo>
                      <a:pt x="1021" y="3174"/>
                      <a:pt x="397" y="2552"/>
                      <a:pt x="397" y="1786"/>
                    </a:cubicBezTo>
                    <a:cubicBezTo>
                      <a:pt x="397" y="1022"/>
                      <a:pt x="1021" y="398"/>
                      <a:pt x="1785" y="398"/>
                    </a:cubicBezTo>
                    <a:close/>
                    <a:moveTo>
                      <a:pt x="1785" y="0"/>
                    </a:moveTo>
                    <a:cubicBezTo>
                      <a:pt x="801" y="0"/>
                      <a:pt x="0" y="802"/>
                      <a:pt x="0" y="1786"/>
                    </a:cubicBezTo>
                    <a:cubicBezTo>
                      <a:pt x="0" y="2772"/>
                      <a:pt x="801" y="3572"/>
                      <a:pt x="1785" y="3572"/>
                    </a:cubicBezTo>
                    <a:cubicBezTo>
                      <a:pt x="2771" y="3572"/>
                      <a:pt x="3571" y="2772"/>
                      <a:pt x="3571" y="1786"/>
                    </a:cubicBezTo>
                    <a:cubicBezTo>
                      <a:pt x="3571" y="802"/>
                      <a:pt x="2771" y="0"/>
                      <a:pt x="1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6847002" y="2645618"/>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7250719" y="2645618"/>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7645498" y="2636635"/>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7654482" y="1755867"/>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7250719" y="2059406"/>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7645498" y="2050422"/>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3" name="Google Shape;1773;p40"/>
          <p:cNvSpPr txBox="1"/>
          <p:nvPr/>
        </p:nvSpPr>
        <p:spPr>
          <a:xfrm>
            <a:off x="693500" y="406651"/>
            <a:ext cx="1927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chemeClr val="dk1"/>
                </a:solidFill>
                <a:latin typeface="Roboto Mono"/>
                <a:ea typeface="Roboto Mono"/>
                <a:cs typeface="Roboto Mono"/>
                <a:sym typeface="Roboto Mono"/>
              </a:rPr>
              <a:t>https</a:t>
            </a:r>
            <a:r>
              <a:rPr lang="en" sz="1000" dirty="0" smtClean="0">
                <a:solidFill>
                  <a:schemeClr val="dk1"/>
                </a:solidFill>
                <a:latin typeface="Roboto Mono"/>
                <a:ea typeface="Roboto Mono"/>
                <a:cs typeface="Roboto Mono"/>
                <a:sym typeface="Roboto Mono"/>
              </a:rPr>
              <a:t>://bootstrap.com</a:t>
            </a:r>
            <a:r>
              <a:rPr lang="en" sz="1000" dirty="0">
                <a:solidFill>
                  <a:schemeClr val="dk1"/>
                </a:solidFill>
                <a:latin typeface="Roboto Mono"/>
                <a:ea typeface="Roboto Mono"/>
                <a:cs typeface="Roboto Mono"/>
                <a:sym typeface="Roboto Mono"/>
              </a:rPr>
              <a:t>/</a:t>
            </a:r>
            <a:endParaRPr sz="1000" dirty="0">
              <a:solidFill>
                <a:schemeClr val="dk1"/>
              </a:solidFill>
              <a:latin typeface="Roboto Mono"/>
              <a:ea typeface="Roboto Mono"/>
              <a:cs typeface="Roboto Mono"/>
              <a:sym typeface="Roboto Mono"/>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325" y="2790549"/>
            <a:ext cx="2924944" cy="13812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63"/>
        <p:cNvGrpSpPr/>
        <p:nvPr/>
      </p:nvGrpSpPr>
      <p:grpSpPr>
        <a:xfrm>
          <a:off x="0" y="0"/>
          <a:ext cx="0" cy="0"/>
          <a:chOff x="0" y="0"/>
          <a:chExt cx="0" cy="0"/>
        </a:xfrm>
      </p:grpSpPr>
      <p:sp>
        <p:nvSpPr>
          <p:cNvPr id="5965" name="Google Shape;5965;p77"/>
          <p:cNvSpPr txBox="1">
            <a:spLocks noGrp="1"/>
          </p:cNvSpPr>
          <p:nvPr>
            <p:ph type="body" idx="1"/>
          </p:nvPr>
        </p:nvSpPr>
        <p:spPr>
          <a:xfrm>
            <a:off x="985800" y="745351"/>
            <a:ext cx="7172400" cy="3858149"/>
          </a:xfrm>
          <a:prstGeom prst="rect">
            <a:avLst/>
          </a:prstGeom>
        </p:spPr>
        <p:txBody>
          <a:bodyPr spcFirstLastPara="1" wrap="square" lIns="91425" tIns="91425" rIns="91425" bIns="91425" anchor="ctr" anchorCtr="0">
            <a:noAutofit/>
          </a:bodyPr>
          <a:lstStyle/>
          <a:p>
            <a:pPr marL="0" lvl="0" indent="0">
              <a:buNone/>
            </a:pPr>
            <a:r>
              <a:rPr lang="es-BO" sz="900" dirty="0">
                <a:solidFill>
                  <a:schemeClr val="dk1"/>
                </a:solidFill>
              </a:rPr>
              <a:t>Reutilización de código</a:t>
            </a:r>
            <a:r>
              <a:rPr lang="en" sz="900" dirty="0" smtClean="0">
                <a:solidFill>
                  <a:schemeClr val="dk1"/>
                </a:solidFill>
              </a:rPr>
              <a:t>:</a:t>
            </a:r>
            <a:endParaRPr sz="900" dirty="0">
              <a:solidFill>
                <a:schemeClr val="dk1"/>
              </a:solidFill>
            </a:endParaRPr>
          </a:p>
          <a:p>
            <a:pPr lvl="0" indent="-304800">
              <a:buSzPts val="1200"/>
            </a:pPr>
            <a:r>
              <a:rPr lang="es-BO" sz="900" dirty="0">
                <a:solidFill>
                  <a:schemeClr val="hlink"/>
                </a:solidFill>
                <a:uFill>
                  <a:noFill/>
                </a:uFill>
              </a:rPr>
              <a:t>Para desarrollar muchas de las características existentes en </a:t>
            </a:r>
            <a:r>
              <a:rPr lang="es-BO" sz="900" dirty="0" err="1">
                <a:solidFill>
                  <a:schemeClr val="hlink"/>
                </a:solidFill>
                <a:uFill>
                  <a:noFill/>
                </a:uFill>
              </a:rPr>
              <a:t>Bootstrap</a:t>
            </a:r>
            <a:r>
              <a:rPr lang="es-BO" sz="900" dirty="0">
                <a:solidFill>
                  <a:schemeClr val="hlink"/>
                </a:solidFill>
                <a:uFill>
                  <a:noFill/>
                </a:uFill>
              </a:rPr>
              <a:t>, sería necesario escribir una gran cantidad de líneas de código lo que provoca un aumento en el tamaño de los archivos y en la cantidad de datos transferidos a la carga de la página</a:t>
            </a:r>
            <a:r>
              <a:rPr lang="es-BO" sz="900" dirty="0" smtClean="0">
                <a:solidFill>
                  <a:schemeClr val="hlink"/>
                </a:solidFill>
                <a:uFill>
                  <a:noFill/>
                </a:uFill>
              </a:rPr>
              <a:t>.</a:t>
            </a:r>
          </a:p>
          <a:p>
            <a:pPr lvl="0" indent="-304800">
              <a:buSzPts val="1200"/>
            </a:pPr>
            <a:r>
              <a:rPr lang="es-BO" sz="900" dirty="0">
                <a:solidFill>
                  <a:schemeClr val="dk1"/>
                </a:solidFill>
              </a:rPr>
              <a:t>Estos factores pueden dificultar una buena clasificación en Google y toda una estrategia de SEO completa, ya que el tiempo para que la página se cargue es una de las razones por las que el usuario deja de esperar y abandona el sitio</a:t>
            </a:r>
            <a:r>
              <a:rPr lang="es-BO" sz="900" dirty="0" smtClean="0">
                <a:solidFill>
                  <a:schemeClr val="dk1"/>
                </a:solidFill>
              </a:rPr>
              <a:t>.</a:t>
            </a:r>
          </a:p>
          <a:p>
            <a:pPr lvl="0" indent="-304800">
              <a:buSzPts val="1200"/>
            </a:pPr>
            <a:r>
              <a:rPr lang="es-BO" sz="900" dirty="0">
                <a:solidFill>
                  <a:schemeClr val="dk1"/>
                </a:solidFill>
              </a:rPr>
              <a:t>Cuando uses </a:t>
            </a:r>
            <a:r>
              <a:rPr lang="es-BO" sz="900" dirty="0" err="1">
                <a:solidFill>
                  <a:schemeClr val="dk1"/>
                </a:solidFill>
              </a:rPr>
              <a:t>Bootstrap</a:t>
            </a:r>
            <a:r>
              <a:rPr lang="es-BO" sz="900" dirty="0">
                <a:solidFill>
                  <a:schemeClr val="dk1"/>
                </a:solidFill>
              </a:rPr>
              <a:t>, simplemente debes vincular la clase al elemento en el que quieres aplicar el recurso. Por lo tanto, su uso elimina la necesidad de escribir muchas líneas de código y también contribuye a reducir el tamaño de los archivos.</a:t>
            </a:r>
            <a:endParaRPr sz="900" dirty="0">
              <a:solidFill>
                <a:schemeClr val="dk1"/>
              </a:solidFill>
            </a:endParaRPr>
          </a:p>
          <a:p>
            <a:pPr marL="0" lvl="0" indent="0">
              <a:buNone/>
            </a:pPr>
            <a:r>
              <a:rPr lang="es-BO" sz="900" dirty="0">
                <a:solidFill>
                  <a:schemeClr val="dk1"/>
                </a:solidFill>
              </a:rPr>
              <a:t>Comunidad activa</a:t>
            </a:r>
            <a:r>
              <a:rPr lang="en" sz="900" dirty="0" smtClean="0">
                <a:solidFill>
                  <a:schemeClr val="dk1"/>
                </a:solidFill>
              </a:rPr>
              <a:t>:</a:t>
            </a:r>
            <a:endParaRPr sz="900" dirty="0">
              <a:solidFill>
                <a:schemeClr val="dk1"/>
              </a:solidFill>
            </a:endParaRPr>
          </a:p>
          <a:p>
            <a:pPr lvl="0" indent="-304800">
              <a:buSzPts val="1200"/>
            </a:pPr>
            <a:r>
              <a:rPr lang="es-BO" sz="900" dirty="0">
                <a:solidFill>
                  <a:schemeClr val="hlink"/>
                </a:solidFill>
                <a:uFill>
                  <a:noFill/>
                </a:uFill>
              </a:rPr>
              <a:t>Como </a:t>
            </a:r>
            <a:r>
              <a:rPr lang="es-BO" sz="900" dirty="0" err="1">
                <a:solidFill>
                  <a:schemeClr val="hlink"/>
                </a:solidFill>
                <a:uFill>
                  <a:noFill/>
                </a:uFill>
              </a:rPr>
              <a:t>framework</a:t>
            </a:r>
            <a:r>
              <a:rPr lang="es-BO" sz="900" dirty="0">
                <a:solidFill>
                  <a:schemeClr val="hlink"/>
                </a:solidFill>
                <a:uFill>
                  <a:noFill/>
                </a:uFill>
              </a:rPr>
              <a:t> de código abierto, </a:t>
            </a:r>
            <a:r>
              <a:rPr lang="es-BO" sz="900" dirty="0" err="1">
                <a:solidFill>
                  <a:schemeClr val="hlink"/>
                </a:solidFill>
                <a:uFill>
                  <a:noFill/>
                </a:uFill>
              </a:rPr>
              <a:t>Bootstrap</a:t>
            </a:r>
            <a:r>
              <a:rPr lang="es-BO" sz="900" dirty="0">
                <a:solidFill>
                  <a:schemeClr val="hlink"/>
                </a:solidFill>
                <a:uFill>
                  <a:noFill/>
                </a:uFill>
              </a:rPr>
              <a:t> tiene una comunidad activa de desarrolladores.</a:t>
            </a:r>
          </a:p>
          <a:p>
            <a:pPr lvl="0" indent="-304800">
              <a:buSzPts val="1200"/>
            </a:pPr>
            <a:endParaRPr lang="es-BO" sz="900" dirty="0">
              <a:solidFill>
                <a:schemeClr val="hlink"/>
              </a:solidFill>
              <a:uFill>
                <a:noFill/>
              </a:uFill>
            </a:endParaRPr>
          </a:p>
          <a:p>
            <a:pPr lvl="0" indent="-304800">
              <a:buSzPts val="1200"/>
            </a:pPr>
            <a:r>
              <a:rPr lang="es-BO" sz="900" dirty="0">
                <a:solidFill>
                  <a:schemeClr val="hlink"/>
                </a:solidFill>
                <a:uFill>
                  <a:noFill/>
                </a:uFill>
              </a:rPr>
              <a:t>Además de contribuir con las actualizaciones de las versiones (lo que es muy importante para tener una herramienta siempre actualizada).</a:t>
            </a:r>
          </a:p>
          <a:p>
            <a:pPr lvl="0" indent="-304800">
              <a:buSzPts val="1200"/>
            </a:pPr>
            <a:endParaRPr lang="es-BO" sz="900" dirty="0">
              <a:solidFill>
                <a:schemeClr val="hlink"/>
              </a:solidFill>
              <a:uFill>
                <a:noFill/>
              </a:uFill>
            </a:endParaRPr>
          </a:p>
          <a:p>
            <a:pPr lvl="0" indent="-304800">
              <a:buSzPts val="1200"/>
            </a:pPr>
            <a:r>
              <a:rPr lang="es-BO" sz="900" dirty="0">
                <a:solidFill>
                  <a:schemeClr val="hlink"/>
                </a:solidFill>
                <a:uFill>
                  <a:noFill/>
                </a:uFill>
              </a:rPr>
              <a:t>La comunidad también mantiene al día la documentación, administra un blog con consejos y noticias sobre la herramienta y ayuda en una página en el sitio web de </a:t>
            </a:r>
            <a:r>
              <a:rPr lang="es-BO" sz="900" dirty="0" err="1">
                <a:solidFill>
                  <a:schemeClr val="hlink"/>
                </a:solidFill>
                <a:uFill>
                  <a:noFill/>
                </a:uFill>
              </a:rPr>
              <a:t>Stack</a:t>
            </a:r>
            <a:r>
              <a:rPr lang="es-BO" sz="900" dirty="0">
                <a:solidFill>
                  <a:schemeClr val="hlink"/>
                </a:solidFill>
                <a:uFill>
                  <a:noFill/>
                </a:uFill>
              </a:rPr>
              <a:t> </a:t>
            </a:r>
            <a:r>
              <a:rPr lang="es-BO" sz="900" dirty="0" err="1">
                <a:solidFill>
                  <a:schemeClr val="hlink"/>
                </a:solidFill>
                <a:uFill>
                  <a:noFill/>
                </a:uFill>
              </a:rPr>
              <a:t>Overflow</a:t>
            </a:r>
            <a:r>
              <a:rPr lang="es-BO" sz="900" dirty="0">
                <a:solidFill>
                  <a:schemeClr val="hlink"/>
                </a:solidFill>
                <a:uFill>
                  <a:noFill/>
                </a:uFill>
              </a:rPr>
              <a:t>.</a:t>
            </a:r>
          </a:p>
          <a:p>
            <a:pPr lvl="0" indent="-304800">
              <a:buSzPts val="1200"/>
            </a:pPr>
            <a:endParaRPr lang="es-BO" sz="900" dirty="0">
              <a:solidFill>
                <a:schemeClr val="hlink"/>
              </a:solidFill>
              <a:uFill>
                <a:noFill/>
              </a:uFill>
            </a:endParaRPr>
          </a:p>
          <a:p>
            <a:pPr lvl="0" indent="-304800">
              <a:buSzPts val="1200"/>
            </a:pPr>
            <a:r>
              <a:rPr lang="es-BO" sz="900" dirty="0">
                <a:solidFill>
                  <a:schemeClr val="hlink"/>
                </a:solidFill>
                <a:uFill>
                  <a:noFill/>
                </a:uFill>
              </a:rPr>
              <a:t>Como puedes ver en esta guía completa, </a:t>
            </a:r>
            <a:r>
              <a:rPr lang="es-BO" sz="900" dirty="0" err="1">
                <a:solidFill>
                  <a:schemeClr val="hlink"/>
                </a:solidFill>
                <a:uFill>
                  <a:noFill/>
                </a:uFill>
              </a:rPr>
              <a:t>Bootstrap</a:t>
            </a:r>
            <a:r>
              <a:rPr lang="es-BO" sz="900" dirty="0">
                <a:solidFill>
                  <a:schemeClr val="hlink"/>
                </a:solidFill>
                <a:uFill>
                  <a:noFill/>
                </a:uFill>
              </a:rPr>
              <a:t> es un </a:t>
            </a:r>
            <a:r>
              <a:rPr lang="es-BO" sz="900" dirty="0" err="1">
                <a:solidFill>
                  <a:schemeClr val="hlink"/>
                </a:solidFill>
                <a:uFill>
                  <a:noFill/>
                </a:uFill>
              </a:rPr>
              <a:t>framework</a:t>
            </a:r>
            <a:r>
              <a:rPr lang="es-BO" sz="900" dirty="0">
                <a:solidFill>
                  <a:schemeClr val="hlink"/>
                </a:solidFill>
                <a:uFill>
                  <a:noFill/>
                </a:uFill>
              </a:rPr>
              <a:t> poderoso para el desarrollo de aplicaciones </a:t>
            </a:r>
            <a:r>
              <a:rPr lang="es-BO" sz="900" dirty="0" err="1">
                <a:solidFill>
                  <a:schemeClr val="hlink"/>
                </a:solidFill>
                <a:uFill>
                  <a:noFill/>
                </a:uFill>
              </a:rPr>
              <a:t>front-end</a:t>
            </a:r>
            <a:r>
              <a:rPr lang="es-BO" sz="900" dirty="0">
                <a:solidFill>
                  <a:schemeClr val="hlink"/>
                </a:solidFill>
                <a:uFill>
                  <a:noFill/>
                </a:uFill>
              </a:rPr>
              <a:t> receptivas y ofrece numerosos componentes capaces de darle un alto estándar visual a las páginas.</a:t>
            </a:r>
          </a:p>
          <a:p>
            <a:pPr lvl="0" indent="-304800">
              <a:buSzPts val="1200"/>
            </a:pPr>
            <a:endParaRPr lang="es-BO" sz="900" dirty="0">
              <a:solidFill>
                <a:schemeClr val="hlink"/>
              </a:solidFill>
              <a:uFill>
                <a:noFill/>
              </a:uFill>
            </a:endParaRPr>
          </a:p>
          <a:p>
            <a:pPr lvl="0" indent="-304800">
              <a:buSzPts val="1200"/>
            </a:pPr>
            <a:r>
              <a:rPr lang="es-BO" sz="900" dirty="0">
                <a:solidFill>
                  <a:schemeClr val="hlink"/>
                </a:solidFill>
                <a:uFill>
                  <a:noFill/>
                </a:uFill>
              </a:rPr>
              <a:t>Para aprender a usar todos sus recursos, invierte en un buen curso, estudia la variedad de complementos y siempre consulta una guía de referencia.</a:t>
            </a:r>
            <a:endParaRPr sz="9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a:p>
            <a:pPr marL="0" lvl="0" indent="0" algn="l" rtl="0">
              <a:lnSpc>
                <a:spcPct val="100000"/>
              </a:lnSpc>
              <a:spcBef>
                <a:spcPts val="0"/>
              </a:spcBef>
              <a:spcAft>
                <a:spcPts val="0"/>
              </a:spcAft>
              <a:buNone/>
            </a:pPr>
            <a:endParaRPr sz="1200" dirty="0">
              <a:solidFill>
                <a:schemeClr val="dk1"/>
              </a:solidFill>
            </a:endParaRPr>
          </a:p>
        </p:txBody>
      </p:sp>
      <p:grpSp>
        <p:nvGrpSpPr>
          <p:cNvPr id="5966" name="Google Shape;5966;p77"/>
          <p:cNvGrpSpPr/>
          <p:nvPr/>
        </p:nvGrpSpPr>
        <p:grpSpPr>
          <a:xfrm>
            <a:off x="222300" y="1033775"/>
            <a:ext cx="612000" cy="809475"/>
            <a:chOff x="1624275" y="796950"/>
            <a:chExt cx="612000" cy="809475"/>
          </a:xfrm>
        </p:grpSpPr>
        <p:sp>
          <p:nvSpPr>
            <p:cNvPr id="5967" name="Google Shape;5967;p77"/>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77"/>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77"/>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77"/>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77"/>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77"/>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77"/>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4" name="Google Shape;5974;p77"/>
          <p:cNvSpPr/>
          <p:nvPr/>
        </p:nvSpPr>
        <p:spPr>
          <a:xfrm>
            <a:off x="8591500" y="2250225"/>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5975" name="Google Shape;5975;p77"/>
          <p:cNvGrpSpPr/>
          <p:nvPr/>
        </p:nvGrpSpPr>
        <p:grpSpPr>
          <a:xfrm>
            <a:off x="6898032" y="4082439"/>
            <a:ext cx="2006046" cy="375307"/>
            <a:chOff x="3667675" y="3227975"/>
            <a:chExt cx="1117450" cy="209050"/>
          </a:xfrm>
        </p:grpSpPr>
        <p:sp>
          <p:nvSpPr>
            <p:cNvPr id="5976" name="Google Shape;5976;p77"/>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77"/>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77"/>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77"/>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77"/>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77"/>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77"/>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77"/>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4" name="Google Shape;5984;p77"/>
          <p:cNvSpPr/>
          <p:nvPr/>
        </p:nvSpPr>
        <p:spPr>
          <a:xfrm>
            <a:off x="563727" y="171081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12" y="411510"/>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08"/>
        <p:cNvGrpSpPr/>
        <p:nvPr/>
      </p:nvGrpSpPr>
      <p:grpSpPr>
        <a:xfrm>
          <a:off x="0" y="0"/>
          <a:ext cx="0" cy="0"/>
          <a:chOff x="0" y="0"/>
          <a:chExt cx="0" cy="0"/>
        </a:xfrm>
      </p:grpSpPr>
      <p:sp>
        <p:nvSpPr>
          <p:cNvPr id="5009" name="Google Shape;5009;p74"/>
          <p:cNvSpPr txBox="1">
            <a:spLocks noGrp="1"/>
          </p:cNvSpPr>
          <p:nvPr>
            <p:ph type="ctrTitle"/>
          </p:nvPr>
        </p:nvSpPr>
        <p:spPr>
          <a:xfrm>
            <a:off x="969726" y="1166725"/>
            <a:ext cx="4059600" cy="23812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smtClean="0"/>
              <a:t>Gracias por su atención!</a:t>
            </a:r>
            <a:endParaRPr sz="5400" dirty="0"/>
          </a:p>
        </p:txBody>
      </p:sp>
      <p:grpSp>
        <p:nvGrpSpPr>
          <p:cNvPr id="5011" name="Google Shape;5011;p74"/>
          <p:cNvGrpSpPr/>
          <p:nvPr/>
        </p:nvGrpSpPr>
        <p:grpSpPr>
          <a:xfrm>
            <a:off x="6689641" y="4060304"/>
            <a:ext cx="671833" cy="565501"/>
            <a:chOff x="1743325" y="1842325"/>
            <a:chExt cx="908250" cy="764500"/>
          </a:xfrm>
        </p:grpSpPr>
        <p:sp>
          <p:nvSpPr>
            <p:cNvPr id="5012" name="Google Shape;5012;p7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7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7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7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6" name="Google Shape;5016;p74"/>
          <p:cNvGrpSpPr/>
          <p:nvPr/>
        </p:nvGrpSpPr>
        <p:grpSpPr>
          <a:xfrm>
            <a:off x="7605775" y="3938313"/>
            <a:ext cx="612000" cy="809475"/>
            <a:chOff x="1624275" y="796950"/>
            <a:chExt cx="612000" cy="809475"/>
          </a:xfrm>
        </p:grpSpPr>
        <p:sp>
          <p:nvSpPr>
            <p:cNvPr id="5017" name="Google Shape;5017;p74"/>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4"/>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4"/>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4"/>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4"/>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4"/>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4"/>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4" name="Google Shape;5024;p74"/>
          <p:cNvGrpSpPr/>
          <p:nvPr/>
        </p:nvGrpSpPr>
        <p:grpSpPr>
          <a:xfrm>
            <a:off x="8836582" y="611870"/>
            <a:ext cx="271078" cy="271078"/>
            <a:chOff x="5451007" y="1227270"/>
            <a:chExt cx="271078" cy="271078"/>
          </a:xfrm>
        </p:grpSpPr>
        <p:sp>
          <p:nvSpPr>
            <p:cNvPr id="5025" name="Google Shape;5025;p74"/>
            <p:cNvSpPr/>
            <p:nvPr/>
          </p:nvSpPr>
          <p:spPr>
            <a:xfrm>
              <a:off x="5460653" y="1236971"/>
              <a:ext cx="251731" cy="251786"/>
            </a:xfrm>
            <a:custGeom>
              <a:avLst/>
              <a:gdLst/>
              <a:ahLst/>
              <a:cxnLst/>
              <a:rect l="l" t="t" r="r" b="b"/>
              <a:pathLst>
                <a:path w="4593" h="4594" extrusionOk="0">
                  <a:moveTo>
                    <a:pt x="2297" y="1"/>
                  </a:moveTo>
                  <a:lnTo>
                    <a:pt x="0" y="2297"/>
                  </a:lnTo>
                  <a:lnTo>
                    <a:pt x="2297" y="4594"/>
                  </a:lnTo>
                  <a:lnTo>
                    <a:pt x="4592" y="2297"/>
                  </a:lnTo>
                  <a:lnTo>
                    <a:pt x="22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74"/>
            <p:cNvSpPr/>
            <p:nvPr/>
          </p:nvSpPr>
          <p:spPr>
            <a:xfrm>
              <a:off x="5451007" y="1227270"/>
              <a:ext cx="271078" cy="271078"/>
            </a:xfrm>
            <a:custGeom>
              <a:avLst/>
              <a:gdLst/>
              <a:ahLst/>
              <a:cxnLst/>
              <a:rect l="l" t="t" r="r" b="b"/>
              <a:pathLst>
                <a:path w="4946" h="4946" extrusionOk="0">
                  <a:moveTo>
                    <a:pt x="2473" y="353"/>
                  </a:moveTo>
                  <a:lnTo>
                    <a:pt x="4593" y="2473"/>
                  </a:lnTo>
                  <a:lnTo>
                    <a:pt x="2473" y="4593"/>
                  </a:lnTo>
                  <a:lnTo>
                    <a:pt x="353" y="2473"/>
                  </a:lnTo>
                  <a:lnTo>
                    <a:pt x="2473" y="353"/>
                  </a:lnTo>
                  <a:close/>
                  <a:moveTo>
                    <a:pt x="2473" y="0"/>
                  </a:moveTo>
                  <a:lnTo>
                    <a:pt x="1" y="2473"/>
                  </a:lnTo>
                  <a:lnTo>
                    <a:pt x="2473" y="4945"/>
                  </a:lnTo>
                  <a:lnTo>
                    <a:pt x="4946" y="2473"/>
                  </a:lnTo>
                  <a:lnTo>
                    <a:pt x="2473"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7" name="Google Shape;5027;p74"/>
          <p:cNvGrpSpPr/>
          <p:nvPr/>
        </p:nvGrpSpPr>
        <p:grpSpPr>
          <a:xfrm>
            <a:off x="187843" y="1902143"/>
            <a:ext cx="243784" cy="243016"/>
            <a:chOff x="5694731" y="1902593"/>
            <a:chExt cx="243784" cy="243016"/>
          </a:xfrm>
        </p:grpSpPr>
        <p:sp>
          <p:nvSpPr>
            <p:cNvPr id="5028" name="Google Shape;5028;p74"/>
            <p:cNvSpPr/>
            <p:nvPr/>
          </p:nvSpPr>
          <p:spPr>
            <a:xfrm>
              <a:off x="5702185" y="1909334"/>
              <a:ext cx="229424" cy="229479"/>
            </a:xfrm>
            <a:custGeom>
              <a:avLst/>
              <a:gdLst/>
              <a:ahLst/>
              <a:cxnLst/>
              <a:rect l="l" t="t" r="r" b="b"/>
              <a:pathLst>
                <a:path w="4186" h="4187" extrusionOk="0">
                  <a:moveTo>
                    <a:pt x="2092" y="1"/>
                  </a:moveTo>
                  <a:lnTo>
                    <a:pt x="0" y="2094"/>
                  </a:lnTo>
                  <a:lnTo>
                    <a:pt x="2092" y="4187"/>
                  </a:lnTo>
                  <a:lnTo>
                    <a:pt x="4186" y="2094"/>
                  </a:lnTo>
                  <a:lnTo>
                    <a:pt x="20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74"/>
            <p:cNvSpPr/>
            <p:nvPr/>
          </p:nvSpPr>
          <p:spPr>
            <a:xfrm>
              <a:off x="5694731" y="1902593"/>
              <a:ext cx="243784" cy="243016"/>
            </a:xfrm>
            <a:custGeom>
              <a:avLst/>
              <a:gdLst/>
              <a:ahLst/>
              <a:cxnLst/>
              <a:rect l="l" t="t" r="r" b="b"/>
              <a:pathLst>
                <a:path w="4448" h="4434" extrusionOk="0">
                  <a:moveTo>
                    <a:pt x="2229" y="299"/>
                  </a:moveTo>
                  <a:lnTo>
                    <a:pt x="4146" y="2216"/>
                  </a:lnTo>
                  <a:lnTo>
                    <a:pt x="2229" y="4133"/>
                  </a:lnTo>
                  <a:lnTo>
                    <a:pt x="314" y="2216"/>
                  </a:lnTo>
                  <a:lnTo>
                    <a:pt x="2229" y="299"/>
                  </a:lnTo>
                  <a:close/>
                  <a:moveTo>
                    <a:pt x="2230" y="1"/>
                  </a:moveTo>
                  <a:cubicBezTo>
                    <a:pt x="2198" y="1"/>
                    <a:pt x="2166" y="12"/>
                    <a:pt x="2142" y="36"/>
                  </a:cubicBezTo>
                  <a:lnTo>
                    <a:pt x="49" y="2128"/>
                  </a:lnTo>
                  <a:cubicBezTo>
                    <a:pt x="0" y="2177"/>
                    <a:pt x="0" y="2256"/>
                    <a:pt x="49" y="2304"/>
                  </a:cubicBezTo>
                  <a:lnTo>
                    <a:pt x="2142" y="4397"/>
                  </a:lnTo>
                  <a:cubicBezTo>
                    <a:pt x="2166" y="4420"/>
                    <a:pt x="2197" y="4434"/>
                    <a:pt x="2229" y="4434"/>
                  </a:cubicBezTo>
                  <a:cubicBezTo>
                    <a:pt x="2263" y="4434"/>
                    <a:pt x="2294" y="4421"/>
                    <a:pt x="2318" y="4397"/>
                  </a:cubicBezTo>
                  <a:lnTo>
                    <a:pt x="4411" y="2304"/>
                  </a:lnTo>
                  <a:cubicBezTo>
                    <a:pt x="4434" y="2281"/>
                    <a:pt x="4447" y="2249"/>
                    <a:pt x="4447" y="2216"/>
                  </a:cubicBezTo>
                  <a:cubicBezTo>
                    <a:pt x="4447" y="2183"/>
                    <a:pt x="4434" y="2151"/>
                    <a:pt x="4411" y="2128"/>
                  </a:cubicBezTo>
                  <a:lnTo>
                    <a:pt x="2318" y="36"/>
                  </a:lnTo>
                  <a:cubicBezTo>
                    <a:pt x="2294" y="12"/>
                    <a:pt x="2262" y="1"/>
                    <a:pt x="2230"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0" name="Google Shape;5030;p74"/>
          <p:cNvGrpSpPr/>
          <p:nvPr/>
        </p:nvGrpSpPr>
        <p:grpSpPr>
          <a:xfrm>
            <a:off x="8687970" y="4646150"/>
            <a:ext cx="244441" cy="243126"/>
            <a:chOff x="3581895" y="2117762"/>
            <a:chExt cx="244441" cy="243126"/>
          </a:xfrm>
        </p:grpSpPr>
        <p:sp>
          <p:nvSpPr>
            <p:cNvPr id="5031" name="Google Shape;5031;p74"/>
            <p:cNvSpPr/>
            <p:nvPr/>
          </p:nvSpPr>
          <p:spPr>
            <a:xfrm>
              <a:off x="3589349" y="2124613"/>
              <a:ext cx="229479" cy="229424"/>
            </a:xfrm>
            <a:custGeom>
              <a:avLst/>
              <a:gdLst/>
              <a:ahLst/>
              <a:cxnLst/>
              <a:rect l="l" t="t" r="r" b="b"/>
              <a:pathLst>
                <a:path w="4187" h="4186" extrusionOk="0">
                  <a:moveTo>
                    <a:pt x="2093" y="0"/>
                  </a:moveTo>
                  <a:lnTo>
                    <a:pt x="1" y="2093"/>
                  </a:lnTo>
                  <a:lnTo>
                    <a:pt x="2093" y="4186"/>
                  </a:lnTo>
                  <a:lnTo>
                    <a:pt x="4186" y="2093"/>
                  </a:lnTo>
                  <a:lnTo>
                    <a:pt x="20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4"/>
            <p:cNvSpPr/>
            <p:nvPr/>
          </p:nvSpPr>
          <p:spPr>
            <a:xfrm>
              <a:off x="3581895" y="2117762"/>
              <a:ext cx="244441" cy="243126"/>
            </a:xfrm>
            <a:custGeom>
              <a:avLst/>
              <a:gdLst/>
              <a:ahLst/>
              <a:cxnLst/>
              <a:rect l="l" t="t" r="r" b="b"/>
              <a:pathLst>
                <a:path w="4460" h="4436" extrusionOk="0">
                  <a:moveTo>
                    <a:pt x="2230" y="301"/>
                  </a:moveTo>
                  <a:lnTo>
                    <a:pt x="4147" y="2218"/>
                  </a:lnTo>
                  <a:lnTo>
                    <a:pt x="2230" y="4134"/>
                  </a:lnTo>
                  <a:lnTo>
                    <a:pt x="313" y="2218"/>
                  </a:lnTo>
                  <a:lnTo>
                    <a:pt x="2230" y="301"/>
                  </a:lnTo>
                  <a:close/>
                  <a:moveTo>
                    <a:pt x="2230" y="0"/>
                  </a:moveTo>
                  <a:cubicBezTo>
                    <a:pt x="2198" y="0"/>
                    <a:pt x="2166" y="12"/>
                    <a:pt x="2142" y="36"/>
                  </a:cubicBezTo>
                  <a:lnTo>
                    <a:pt x="50" y="2129"/>
                  </a:lnTo>
                  <a:cubicBezTo>
                    <a:pt x="1" y="2178"/>
                    <a:pt x="1" y="2257"/>
                    <a:pt x="50" y="2306"/>
                  </a:cubicBezTo>
                  <a:lnTo>
                    <a:pt x="2142" y="4398"/>
                  </a:lnTo>
                  <a:cubicBezTo>
                    <a:pt x="2166" y="4423"/>
                    <a:pt x="2198" y="4435"/>
                    <a:pt x="2230" y="4435"/>
                  </a:cubicBezTo>
                  <a:cubicBezTo>
                    <a:pt x="2262" y="4435"/>
                    <a:pt x="2294" y="4423"/>
                    <a:pt x="2318" y="4398"/>
                  </a:cubicBezTo>
                  <a:lnTo>
                    <a:pt x="4412" y="2306"/>
                  </a:lnTo>
                  <a:cubicBezTo>
                    <a:pt x="4460" y="2257"/>
                    <a:pt x="4460" y="2178"/>
                    <a:pt x="4412" y="2129"/>
                  </a:cubicBezTo>
                  <a:lnTo>
                    <a:pt x="2318" y="36"/>
                  </a:lnTo>
                  <a:cubicBezTo>
                    <a:pt x="2294" y="12"/>
                    <a:pt x="2262" y="0"/>
                    <a:pt x="2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3" name="Google Shape;5033;p74"/>
          <p:cNvSpPr/>
          <p:nvPr/>
        </p:nvSpPr>
        <p:spPr>
          <a:xfrm>
            <a:off x="3783462" y="2266974"/>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5034" name="Google Shape;5034;p74"/>
          <p:cNvGrpSpPr/>
          <p:nvPr/>
        </p:nvGrpSpPr>
        <p:grpSpPr>
          <a:xfrm>
            <a:off x="5773516" y="4060304"/>
            <a:ext cx="671833" cy="565501"/>
            <a:chOff x="1743325" y="1842325"/>
            <a:chExt cx="908250" cy="764500"/>
          </a:xfrm>
        </p:grpSpPr>
        <p:sp>
          <p:nvSpPr>
            <p:cNvPr id="5035" name="Google Shape;5035;p7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9" name="Google Shape;5039;p74"/>
          <p:cNvGrpSpPr/>
          <p:nvPr/>
        </p:nvGrpSpPr>
        <p:grpSpPr>
          <a:xfrm>
            <a:off x="4857391" y="4060304"/>
            <a:ext cx="671833" cy="565501"/>
            <a:chOff x="1743325" y="1842325"/>
            <a:chExt cx="908250" cy="764500"/>
          </a:xfrm>
        </p:grpSpPr>
        <p:sp>
          <p:nvSpPr>
            <p:cNvPr id="5040" name="Google Shape;5040;p7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4" name="Google Shape;5044;p74"/>
          <p:cNvSpPr/>
          <p:nvPr/>
        </p:nvSpPr>
        <p:spPr>
          <a:xfrm>
            <a:off x="1047775" y="4543377"/>
            <a:ext cx="914400" cy="914400"/>
          </a:xfrm>
          <a:prstGeom prst="donut">
            <a:avLst>
              <a:gd name="adj" fmla="val 25000"/>
            </a:avLst>
          </a:pr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74"/>
          <p:cNvSpPr/>
          <p:nvPr/>
        </p:nvSpPr>
        <p:spPr>
          <a:xfrm rot="2165748">
            <a:off x="948430" y="4838583"/>
            <a:ext cx="203796" cy="203796"/>
          </a:xfrm>
          <a:custGeom>
            <a:avLst/>
            <a:gdLst/>
            <a:ahLst/>
            <a:cxnLst/>
            <a:rect l="l" t="t" r="r" b="b"/>
            <a:pathLst>
              <a:path w="13111" h="13111" extrusionOk="0">
                <a:moveTo>
                  <a:pt x="1" y="1"/>
                </a:moveTo>
                <a:lnTo>
                  <a:pt x="1" y="13111"/>
                </a:lnTo>
                <a:lnTo>
                  <a:pt x="13111" y="13111"/>
                </a:lnTo>
                <a:lnTo>
                  <a:pt x="131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74"/>
          <p:cNvSpPr/>
          <p:nvPr/>
        </p:nvSpPr>
        <p:spPr>
          <a:xfrm rot="516939">
            <a:off x="8546812" y="256974"/>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74"/>
          <p:cNvSpPr/>
          <p:nvPr/>
        </p:nvSpPr>
        <p:spPr>
          <a:xfrm>
            <a:off x="309602" y="256975"/>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8" name="Google Shape;5048;p74"/>
          <p:cNvGrpSpPr/>
          <p:nvPr/>
        </p:nvGrpSpPr>
        <p:grpSpPr>
          <a:xfrm>
            <a:off x="5266740" y="445840"/>
            <a:ext cx="2241828" cy="419396"/>
            <a:chOff x="3667675" y="3227975"/>
            <a:chExt cx="1117450" cy="209050"/>
          </a:xfrm>
        </p:grpSpPr>
        <p:sp>
          <p:nvSpPr>
            <p:cNvPr id="5049" name="Google Shape;5049;p74"/>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4"/>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4"/>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4"/>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4"/>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4"/>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4"/>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4"/>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7" name="Google Shape;5057;p74"/>
          <p:cNvSpPr/>
          <p:nvPr/>
        </p:nvSpPr>
        <p:spPr>
          <a:xfrm rot="516739">
            <a:off x="380880" y="1639221"/>
            <a:ext cx="170006" cy="170006"/>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8" name="Google Shape;5058;p74"/>
          <p:cNvGrpSpPr/>
          <p:nvPr/>
        </p:nvGrpSpPr>
        <p:grpSpPr>
          <a:xfrm>
            <a:off x="1021715" y="3548017"/>
            <a:ext cx="3048271" cy="854088"/>
            <a:chOff x="2651850" y="1297775"/>
            <a:chExt cx="3236300" cy="995325"/>
          </a:xfrm>
        </p:grpSpPr>
        <p:sp>
          <p:nvSpPr>
            <p:cNvPr id="5059" name="Google Shape;5059;p74"/>
            <p:cNvSpPr/>
            <p:nvPr/>
          </p:nvSpPr>
          <p:spPr>
            <a:xfrm>
              <a:off x="2657325" y="1302775"/>
              <a:ext cx="3081925" cy="841900"/>
            </a:xfrm>
            <a:custGeom>
              <a:avLst/>
              <a:gdLst/>
              <a:ahLst/>
              <a:cxnLst/>
              <a:rect l="l" t="t" r="r" b="b"/>
              <a:pathLst>
                <a:path w="123277" h="33676" extrusionOk="0">
                  <a:moveTo>
                    <a:pt x="1" y="0"/>
                  </a:moveTo>
                  <a:lnTo>
                    <a:pt x="1" y="33675"/>
                  </a:lnTo>
                  <a:lnTo>
                    <a:pt x="123277" y="33675"/>
                  </a:lnTo>
                  <a:lnTo>
                    <a:pt x="12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4"/>
            <p:cNvSpPr/>
            <p:nvPr/>
          </p:nvSpPr>
          <p:spPr>
            <a:xfrm>
              <a:off x="2657325" y="1302775"/>
              <a:ext cx="3225375" cy="985350"/>
            </a:xfrm>
            <a:custGeom>
              <a:avLst/>
              <a:gdLst/>
              <a:ahLst/>
              <a:cxnLst/>
              <a:rect l="l" t="t" r="r" b="b"/>
              <a:pathLst>
                <a:path w="129015" h="39414" extrusionOk="0">
                  <a:moveTo>
                    <a:pt x="123277" y="0"/>
                  </a:moveTo>
                  <a:lnTo>
                    <a:pt x="123277" y="33675"/>
                  </a:lnTo>
                  <a:lnTo>
                    <a:pt x="1" y="33675"/>
                  </a:lnTo>
                  <a:lnTo>
                    <a:pt x="5739" y="39413"/>
                  </a:lnTo>
                  <a:lnTo>
                    <a:pt x="129014" y="39413"/>
                  </a:lnTo>
                  <a:lnTo>
                    <a:pt x="129014" y="5738"/>
                  </a:lnTo>
                  <a:lnTo>
                    <a:pt x="12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4"/>
            <p:cNvSpPr/>
            <p:nvPr/>
          </p:nvSpPr>
          <p:spPr>
            <a:xfrm>
              <a:off x="2651975" y="1297775"/>
              <a:ext cx="3235700" cy="995325"/>
            </a:xfrm>
            <a:custGeom>
              <a:avLst/>
              <a:gdLst/>
              <a:ahLst/>
              <a:cxnLst/>
              <a:rect l="l" t="t" r="r" b="b"/>
              <a:pathLst>
                <a:path w="129428" h="39813" extrusionOk="0">
                  <a:moveTo>
                    <a:pt x="123689" y="680"/>
                  </a:moveTo>
                  <a:lnTo>
                    <a:pt x="129030" y="6020"/>
                  </a:lnTo>
                  <a:lnTo>
                    <a:pt x="129030" y="39414"/>
                  </a:lnTo>
                  <a:lnTo>
                    <a:pt x="6036" y="39414"/>
                  </a:lnTo>
                  <a:lnTo>
                    <a:pt x="696" y="34074"/>
                  </a:lnTo>
                  <a:lnTo>
                    <a:pt x="123491" y="34074"/>
                  </a:lnTo>
                  <a:cubicBezTo>
                    <a:pt x="123600" y="34074"/>
                    <a:pt x="123689" y="33985"/>
                    <a:pt x="123689" y="33875"/>
                  </a:cubicBezTo>
                  <a:lnTo>
                    <a:pt x="123689" y="680"/>
                  </a:lnTo>
                  <a:close/>
                  <a:moveTo>
                    <a:pt x="123491" y="1"/>
                  </a:moveTo>
                  <a:cubicBezTo>
                    <a:pt x="123465" y="1"/>
                    <a:pt x="123439" y="6"/>
                    <a:pt x="123414" y="17"/>
                  </a:cubicBezTo>
                  <a:cubicBezTo>
                    <a:pt x="123340" y="47"/>
                    <a:pt x="123291" y="120"/>
                    <a:pt x="123291" y="200"/>
                  </a:cubicBezTo>
                  <a:lnTo>
                    <a:pt x="123291" y="33676"/>
                  </a:lnTo>
                  <a:lnTo>
                    <a:pt x="215" y="33676"/>
                  </a:lnTo>
                  <a:cubicBezTo>
                    <a:pt x="134" y="33676"/>
                    <a:pt x="62" y="33724"/>
                    <a:pt x="31" y="33799"/>
                  </a:cubicBezTo>
                  <a:cubicBezTo>
                    <a:pt x="0" y="33873"/>
                    <a:pt x="17" y="33959"/>
                    <a:pt x="75" y="34016"/>
                  </a:cubicBezTo>
                  <a:lnTo>
                    <a:pt x="5812" y="39754"/>
                  </a:lnTo>
                  <a:cubicBezTo>
                    <a:pt x="5850" y="39792"/>
                    <a:pt x="5900" y="39812"/>
                    <a:pt x="5953" y="39812"/>
                  </a:cubicBezTo>
                  <a:lnTo>
                    <a:pt x="129228" y="39812"/>
                  </a:lnTo>
                  <a:cubicBezTo>
                    <a:pt x="129339" y="39812"/>
                    <a:pt x="129428" y="39723"/>
                    <a:pt x="129428" y="39613"/>
                  </a:cubicBezTo>
                  <a:lnTo>
                    <a:pt x="129428" y="5938"/>
                  </a:lnTo>
                  <a:cubicBezTo>
                    <a:pt x="129428" y="5886"/>
                    <a:pt x="129407" y="5835"/>
                    <a:pt x="129369" y="5797"/>
                  </a:cubicBezTo>
                  <a:lnTo>
                    <a:pt x="123631" y="59"/>
                  </a:lnTo>
                  <a:cubicBezTo>
                    <a:pt x="123593" y="21"/>
                    <a:pt x="123542" y="1"/>
                    <a:pt x="123491"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4"/>
            <p:cNvSpPr/>
            <p:nvPr/>
          </p:nvSpPr>
          <p:spPr>
            <a:xfrm>
              <a:off x="5733775" y="2139650"/>
              <a:ext cx="154375" cy="153450"/>
            </a:xfrm>
            <a:custGeom>
              <a:avLst/>
              <a:gdLst/>
              <a:ahLst/>
              <a:cxnLst/>
              <a:rect l="l" t="t" r="r" b="b"/>
              <a:pathLst>
                <a:path w="6175" h="6138" extrusionOk="0">
                  <a:moveTo>
                    <a:pt x="218" y="1"/>
                  </a:moveTo>
                  <a:cubicBezTo>
                    <a:pt x="167" y="1"/>
                    <a:pt x="116" y="21"/>
                    <a:pt x="78" y="60"/>
                  </a:cubicBezTo>
                  <a:cubicBezTo>
                    <a:pt x="0" y="137"/>
                    <a:pt x="0" y="263"/>
                    <a:pt x="78" y="341"/>
                  </a:cubicBezTo>
                  <a:lnTo>
                    <a:pt x="5816" y="6079"/>
                  </a:lnTo>
                  <a:cubicBezTo>
                    <a:pt x="5855" y="6118"/>
                    <a:pt x="5905" y="6137"/>
                    <a:pt x="5956" y="6137"/>
                  </a:cubicBezTo>
                  <a:cubicBezTo>
                    <a:pt x="6007" y="6137"/>
                    <a:pt x="6058" y="6118"/>
                    <a:pt x="6097" y="6079"/>
                  </a:cubicBezTo>
                  <a:cubicBezTo>
                    <a:pt x="6175" y="6001"/>
                    <a:pt x="6175" y="5876"/>
                    <a:pt x="6097"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4"/>
            <p:cNvSpPr/>
            <p:nvPr/>
          </p:nvSpPr>
          <p:spPr>
            <a:xfrm>
              <a:off x="55870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4"/>
            <p:cNvSpPr/>
            <p:nvPr/>
          </p:nvSpPr>
          <p:spPr>
            <a:xfrm>
              <a:off x="54402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4"/>
            <p:cNvSpPr/>
            <p:nvPr/>
          </p:nvSpPr>
          <p:spPr>
            <a:xfrm>
              <a:off x="52935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4"/>
            <p:cNvSpPr/>
            <p:nvPr/>
          </p:nvSpPr>
          <p:spPr>
            <a:xfrm>
              <a:off x="514672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8" y="6137"/>
                  </a:cubicBezTo>
                  <a:cubicBezTo>
                    <a:pt x="6009" y="6137"/>
                    <a:pt x="6060"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4"/>
            <p:cNvSpPr/>
            <p:nvPr/>
          </p:nvSpPr>
          <p:spPr>
            <a:xfrm>
              <a:off x="4999975" y="2139650"/>
              <a:ext cx="154425" cy="153450"/>
            </a:xfrm>
            <a:custGeom>
              <a:avLst/>
              <a:gdLst/>
              <a:ahLst/>
              <a:cxnLst/>
              <a:rect l="l" t="t" r="r" b="b"/>
              <a:pathLst>
                <a:path w="6177" h="6138" extrusionOk="0">
                  <a:moveTo>
                    <a:pt x="219" y="1"/>
                  </a:moveTo>
                  <a:cubicBezTo>
                    <a:pt x="168" y="1"/>
                    <a:pt x="118" y="21"/>
                    <a:pt x="79" y="60"/>
                  </a:cubicBezTo>
                  <a:cubicBezTo>
                    <a:pt x="0" y="137"/>
                    <a:pt x="0" y="263"/>
                    <a:pt x="79" y="341"/>
                  </a:cubicBezTo>
                  <a:lnTo>
                    <a:pt x="5816" y="6079"/>
                  </a:lnTo>
                  <a:cubicBezTo>
                    <a:pt x="5856" y="6118"/>
                    <a:pt x="5907" y="6137"/>
                    <a:pt x="5958"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4"/>
            <p:cNvSpPr/>
            <p:nvPr/>
          </p:nvSpPr>
          <p:spPr>
            <a:xfrm>
              <a:off x="4853225"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4"/>
            <p:cNvSpPr/>
            <p:nvPr/>
          </p:nvSpPr>
          <p:spPr>
            <a:xfrm>
              <a:off x="47064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4"/>
            <p:cNvSpPr/>
            <p:nvPr/>
          </p:nvSpPr>
          <p:spPr>
            <a:xfrm>
              <a:off x="45597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4"/>
            <p:cNvSpPr/>
            <p:nvPr/>
          </p:nvSpPr>
          <p:spPr>
            <a:xfrm>
              <a:off x="44129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4"/>
            <p:cNvSpPr/>
            <p:nvPr/>
          </p:nvSpPr>
          <p:spPr>
            <a:xfrm>
              <a:off x="42662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4"/>
            <p:cNvSpPr/>
            <p:nvPr/>
          </p:nvSpPr>
          <p:spPr>
            <a:xfrm>
              <a:off x="41194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74"/>
            <p:cNvSpPr/>
            <p:nvPr/>
          </p:nvSpPr>
          <p:spPr>
            <a:xfrm>
              <a:off x="397267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7" y="6137"/>
                  </a:cubicBezTo>
                  <a:cubicBezTo>
                    <a:pt x="6008" y="6137"/>
                    <a:pt x="6059"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4"/>
            <p:cNvSpPr/>
            <p:nvPr/>
          </p:nvSpPr>
          <p:spPr>
            <a:xfrm>
              <a:off x="3825925" y="2139650"/>
              <a:ext cx="154425" cy="153450"/>
            </a:xfrm>
            <a:custGeom>
              <a:avLst/>
              <a:gdLst/>
              <a:ahLst/>
              <a:cxnLst/>
              <a:rect l="l" t="t" r="r" b="b"/>
              <a:pathLst>
                <a:path w="6177"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6" y="6001"/>
                    <a:pt x="6176"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4"/>
            <p:cNvSpPr/>
            <p:nvPr/>
          </p:nvSpPr>
          <p:spPr>
            <a:xfrm>
              <a:off x="36791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4"/>
            <p:cNvSpPr/>
            <p:nvPr/>
          </p:nvSpPr>
          <p:spPr>
            <a:xfrm>
              <a:off x="35324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60"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4"/>
            <p:cNvSpPr/>
            <p:nvPr/>
          </p:nvSpPr>
          <p:spPr>
            <a:xfrm>
              <a:off x="33856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4"/>
            <p:cNvSpPr/>
            <p:nvPr/>
          </p:nvSpPr>
          <p:spPr>
            <a:xfrm>
              <a:off x="32389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5" y="6001"/>
                    <a:pt x="6175"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4"/>
            <p:cNvSpPr/>
            <p:nvPr/>
          </p:nvSpPr>
          <p:spPr>
            <a:xfrm>
              <a:off x="30921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4"/>
            <p:cNvSpPr/>
            <p:nvPr/>
          </p:nvSpPr>
          <p:spPr>
            <a:xfrm>
              <a:off x="294540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5" y="6137"/>
                    <a:pt x="5956" y="6137"/>
                  </a:cubicBezTo>
                  <a:cubicBezTo>
                    <a:pt x="6007" y="6137"/>
                    <a:pt x="6058"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4"/>
            <p:cNvSpPr/>
            <p:nvPr/>
          </p:nvSpPr>
          <p:spPr>
            <a:xfrm>
              <a:off x="2798650" y="2139650"/>
              <a:ext cx="154400" cy="153450"/>
            </a:xfrm>
            <a:custGeom>
              <a:avLst/>
              <a:gdLst/>
              <a:ahLst/>
              <a:cxnLst/>
              <a:rect l="l" t="t" r="r" b="b"/>
              <a:pathLst>
                <a:path w="6176" h="6138" extrusionOk="0">
                  <a:moveTo>
                    <a:pt x="218" y="1"/>
                  </a:moveTo>
                  <a:cubicBezTo>
                    <a:pt x="167" y="1"/>
                    <a:pt x="116" y="21"/>
                    <a:pt x="78" y="60"/>
                  </a:cubicBezTo>
                  <a:cubicBezTo>
                    <a:pt x="0" y="137"/>
                    <a:pt x="0" y="263"/>
                    <a:pt x="78" y="341"/>
                  </a:cubicBezTo>
                  <a:lnTo>
                    <a:pt x="5816" y="6079"/>
                  </a:lnTo>
                  <a:cubicBezTo>
                    <a:pt x="5854" y="6118"/>
                    <a:pt x="5905" y="6137"/>
                    <a:pt x="5956" y="6137"/>
                  </a:cubicBezTo>
                  <a:cubicBezTo>
                    <a:pt x="6007" y="6137"/>
                    <a:pt x="6058" y="6118"/>
                    <a:pt x="6098" y="6079"/>
                  </a:cubicBezTo>
                  <a:cubicBezTo>
                    <a:pt x="6175" y="6001"/>
                    <a:pt x="6175" y="5876"/>
                    <a:pt x="6098"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4"/>
            <p:cNvSpPr/>
            <p:nvPr/>
          </p:nvSpPr>
          <p:spPr>
            <a:xfrm>
              <a:off x="2651850" y="2139650"/>
              <a:ext cx="154425" cy="153450"/>
            </a:xfrm>
            <a:custGeom>
              <a:avLst/>
              <a:gdLst/>
              <a:ahLst/>
              <a:cxnLst/>
              <a:rect l="l" t="t" r="r" b="b"/>
              <a:pathLst>
                <a:path w="6177" h="6138" extrusionOk="0">
                  <a:moveTo>
                    <a:pt x="220" y="1"/>
                  </a:moveTo>
                  <a:cubicBezTo>
                    <a:pt x="169" y="1"/>
                    <a:pt x="118" y="21"/>
                    <a:pt x="80" y="60"/>
                  </a:cubicBezTo>
                  <a:cubicBezTo>
                    <a:pt x="1" y="137"/>
                    <a:pt x="1" y="263"/>
                    <a:pt x="80" y="341"/>
                  </a:cubicBezTo>
                  <a:lnTo>
                    <a:pt x="5817" y="6079"/>
                  </a:lnTo>
                  <a:cubicBezTo>
                    <a:pt x="5856" y="6118"/>
                    <a:pt x="5907" y="6137"/>
                    <a:pt x="5958" y="6137"/>
                  </a:cubicBezTo>
                  <a:cubicBezTo>
                    <a:pt x="6009" y="6137"/>
                    <a:pt x="6060" y="6118"/>
                    <a:pt x="6098" y="6079"/>
                  </a:cubicBezTo>
                  <a:cubicBezTo>
                    <a:pt x="6177" y="6001"/>
                    <a:pt x="6177" y="5876"/>
                    <a:pt x="6098" y="5797"/>
                  </a:cubicBezTo>
                  <a:lnTo>
                    <a:pt x="361"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4"/>
            <p:cNvSpPr/>
            <p:nvPr/>
          </p:nvSpPr>
          <p:spPr>
            <a:xfrm>
              <a:off x="2652375" y="1297775"/>
              <a:ext cx="3091850" cy="851850"/>
            </a:xfrm>
            <a:custGeom>
              <a:avLst/>
              <a:gdLst/>
              <a:ahLst/>
              <a:cxnLst/>
              <a:rect l="l" t="t" r="r" b="b"/>
              <a:pathLst>
                <a:path w="123674" h="34074" extrusionOk="0">
                  <a:moveTo>
                    <a:pt x="123275" y="399"/>
                  </a:moveTo>
                  <a:lnTo>
                    <a:pt x="123275" y="33676"/>
                  </a:lnTo>
                  <a:lnTo>
                    <a:pt x="398" y="33676"/>
                  </a:lnTo>
                  <a:lnTo>
                    <a:pt x="398" y="399"/>
                  </a:lnTo>
                  <a:close/>
                  <a:moveTo>
                    <a:pt x="199" y="1"/>
                  </a:moveTo>
                  <a:cubicBezTo>
                    <a:pt x="89" y="1"/>
                    <a:pt x="0" y="90"/>
                    <a:pt x="0" y="200"/>
                  </a:cubicBezTo>
                  <a:lnTo>
                    <a:pt x="0" y="33875"/>
                  </a:lnTo>
                  <a:cubicBezTo>
                    <a:pt x="0" y="33985"/>
                    <a:pt x="89" y="34074"/>
                    <a:pt x="199" y="34074"/>
                  </a:cubicBezTo>
                  <a:lnTo>
                    <a:pt x="123475" y="34074"/>
                  </a:lnTo>
                  <a:cubicBezTo>
                    <a:pt x="123584" y="34074"/>
                    <a:pt x="123673" y="33985"/>
                    <a:pt x="123673" y="33875"/>
                  </a:cubicBezTo>
                  <a:lnTo>
                    <a:pt x="123673" y="200"/>
                  </a:lnTo>
                  <a:cubicBezTo>
                    <a:pt x="123673" y="90"/>
                    <a:pt x="123584" y="1"/>
                    <a:pt x="123475"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5" name="Google Shape;5085;p74"/>
          <p:cNvSpPr txBox="1">
            <a:spLocks noGrp="1"/>
          </p:cNvSpPr>
          <p:nvPr>
            <p:ph type="subTitle" idx="2"/>
          </p:nvPr>
        </p:nvSpPr>
        <p:spPr>
          <a:xfrm rot="-1560">
            <a:off x="1130821" y="3703140"/>
            <a:ext cx="2691880" cy="5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smtClean="0"/>
              <a:t>Alex Pedro Alba </a:t>
            </a:r>
            <a:r>
              <a:rPr lang="en" sz="1400" b="1" dirty="0" smtClean="0"/>
              <a:t>Barrera</a:t>
            </a:r>
          </a:p>
          <a:p>
            <a:pPr marL="0" lvl="0" indent="0" algn="ctr" rtl="0">
              <a:spcBef>
                <a:spcPts val="0"/>
              </a:spcBef>
              <a:spcAft>
                <a:spcPts val="0"/>
              </a:spcAft>
              <a:buNone/>
            </a:pPr>
            <a:r>
              <a:rPr lang="es-BO" sz="1400" b="1" dirty="0" smtClean="0"/>
              <a:t>Milenka</a:t>
            </a:r>
            <a:r>
              <a:rPr lang="es-BO" sz="1400" b="1" dirty="0"/>
              <a:t> </a:t>
            </a:r>
            <a:r>
              <a:rPr lang="es-BO" sz="1400" b="1" dirty="0" smtClean="0"/>
              <a:t>Vanessa Angulo</a:t>
            </a:r>
            <a:endParaRPr sz="1400" b="1" dirty="0"/>
          </a:p>
        </p:txBody>
      </p:sp>
      <p:grpSp>
        <p:nvGrpSpPr>
          <p:cNvPr id="5087" name="Google Shape;5087;p74"/>
          <p:cNvGrpSpPr/>
          <p:nvPr/>
        </p:nvGrpSpPr>
        <p:grpSpPr>
          <a:xfrm>
            <a:off x="6581301" y="1492684"/>
            <a:ext cx="372740" cy="353610"/>
            <a:chOff x="3744430" y="3796534"/>
            <a:chExt cx="372740" cy="353610"/>
          </a:xfrm>
        </p:grpSpPr>
        <p:sp>
          <p:nvSpPr>
            <p:cNvPr id="5088" name="Google Shape;5088;p74"/>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4"/>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4"/>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4"/>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4"/>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4"/>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4"/>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4"/>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4"/>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7" name="Google Shape;5097;p74"/>
          <p:cNvGrpSpPr/>
          <p:nvPr/>
        </p:nvGrpSpPr>
        <p:grpSpPr>
          <a:xfrm>
            <a:off x="7159905" y="1492684"/>
            <a:ext cx="372844" cy="353610"/>
            <a:chOff x="4186663" y="3796534"/>
            <a:chExt cx="372844" cy="353610"/>
          </a:xfrm>
        </p:grpSpPr>
        <p:sp>
          <p:nvSpPr>
            <p:cNvPr id="5098" name="Google Shape;5098;p74"/>
            <p:cNvSpPr/>
            <p:nvPr/>
          </p:nvSpPr>
          <p:spPr>
            <a:xfrm>
              <a:off x="4211025"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4"/>
            <p:cNvSpPr/>
            <p:nvPr/>
          </p:nvSpPr>
          <p:spPr>
            <a:xfrm>
              <a:off x="4359824" y="3802104"/>
              <a:ext cx="199683" cy="342522"/>
            </a:xfrm>
            <a:custGeom>
              <a:avLst/>
              <a:gdLst/>
              <a:ahLst/>
              <a:cxnLst/>
              <a:rect l="l" t="t" r="r" b="b"/>
              <a:pathLst>
                <a:path w="7672" h="13160" extrusionOk="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rgbClr val="FFFFFF">
                <a:alpha val="4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4"/>
            <p:cNvSpPr/>
            <p:nvPr/>
          </p:nvSpPr>
          <p:spPr>
            <a:xfrm>
              <a:off x="4284370" y="389098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74"/>
            <p:cNvSpPr/>
            <p:nvPr/>
          </p:nvSpPr>
          <p:spPr>
            <a:xfrm>
              <a:off x="4186663" y="3796534"/>
              <a:ext cx="372480" cy="353610"/>
            </a:xfrm>
            <a:custGeom>
              <a:avLst/>
              <a:gdLst/>
              <a:ahLst/>
              <a:cxnLst/>
              <a:rect l="l" t="t" r="r" b="b"/>
              <a:pathLst>
                <a:path w="14311" h="13586" extrusionOk="0">
                  <a:moveTo>
                    <a:pt x="7512" y="429"/>
                  </a:moveTo>
                  <a:cubicBezTo>
                    <a:pt x="11024" y="429"/>
                    <a:pt x="13877" y="3283"/>
                    <a:pt x="13877" y="6794"/>
                  </a:cubicBezTo>
                  <a:cubicBezTo>
                    <a:pt x="13877" y="10302"/>
                    <a:pt x="11024" y="13155"/>
                    <a:pt x="7512" y="13155"/>
                  </a:cubicBezTo>
                  <a:cubicBezTo>
                    <a:pt x="4004" y="13155"/>
                    <a:pt x="1151" y="10302"/>
                    <a:pt x="1151" y="6794"/>
                  </a:cubicBezTo>
                  <a:cubicBezTo>
                    <a:pt x="1151" y="3283"/>
                    <a:pt x="4004" y="429"/>
                    <a:pt x="7512" y="429"/>
                  </a:cubicBezTo>
                  <a:close/>
                  <a:moveTo>
                    <a:pt x="7512" y="1"/>
                  </a:moveTo>
                  <a:cubicBezTo>
                    <a:pt x="6205" y="1"/>
                    <a:pt x="4891" y="377"/>
                    <a:pt x="3741" y="1147"/>
                  </a:cubicBezTo>
                  <a:cubicBezTo>
                    <a:pt x="1045" y="2945"/>
                    <a:pt x="0" y="6400"/>
                    <a:pt x="1239" y="9391"/>
                  </a:cubicBezTo>
                  <a:cubicBezTo>
                    <a:pt x="2307" y="11966"/>
                    <a:pt x="4809" y="13586"/>
                    <a:pt x="7510" y="13586"/>
                  </a:cubicBezTo>
                  <a:cubicBezTo>
                    <a:pt x="7950" y="13586"/>
                    <a:pt x="8394" y="13543"/>
                    <a:pt x="8839" y="13454"/>
                  </a:cubicBezTo>
                  <a:cubicBezTo>
                    <a:pt x="12016" y="12825"/>
                    <a:pt x="14307" y="10035"/>
                    <a:pt x="14307" y="6794"/>
                  </a:cubicBezTo>
                  <a:cubicBezTo>
                    <a:pt x="14310" y="4989"/>
                    <a:pt x="13596"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74"/>
            <p:cNvSpPr/>
            <p:nvPr/>
          </p:nvSpPr>
          <p:spPr>
            <a:xfrm>
              <a:off x="4277785" y="3885834"/>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3" name="Google Shape;5103;p74"/>
          <p:cNvGrpSpPr/>
          <p:nvPr/>
        </p:nvGrpSpPr>
        <p:grpSpPr>
          <a:xfrm>
            <a:off x="7738612" y="1492684"/>
            <a:ext cx="372818" cy="353610"/>
            <a:chOff x="5513441" y="3796534"/>
            <a:chExt cx="372818" cy="353610"/>
          </a:xfrm>
        </p:grpSpPr>
        <p:sp>
          <p:nvSpPr>
            <p:cNvPr id="5104" name="Google Shape;5104;p74"/>
            <p:cNvSpPr/>
            <p:nvPr/>
          </p:nvSpPr>
          <p:spPr>
            <a:xfrm>
              <a:off x="5537803"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74"/>
            <p:cNvSpPr/>
            <p:nvPr/>
          </p:nvSpPr>
          <p:spPr>
            <a:xfrm>
              <a:off x="5686602" y="3802104"/>
              <a:ext cx="199657" cy="342522"/>
            </a:xfrm>
            <a:custGeom>
              <a:avLst/>
              <a:gdLst/>
              <a:ahLst/>
              <a:cxnLst/>
              <a:rect l="l" t="t" r="r" b="b"/>
              <a:pathLst>
                <a:path w="7671" h="13160" extrusionOk="0">
                  <a:moveTo>
                    <a:pt x="859" y="1"/>
                  </a:moveTo>
                  <a:cubicBezTo>
                    <a:pt x="574" y="1"/>
                    <a:pt x="286" y="18"/>
                    <a:pt x="1" y="57"/>
                  </a:cubicBezTo>
                  <a:cubicBezTo>
                    <a:pt x="3276" y="486"/>
                    <a:pt x="5725" y="3276"/>
                    <a:pt x="5725" y="6580"/>
                  </a:cubicBezTo>
                  <a:cubicBezTo>
                    <a:pt x="5725" y="9880"/>
                    <a:pt x="3276" y="12670"/>
                    <a:pt x="1" y="13103"/>
                  </a:cubicBezTo>
                  <a:cubicBezTo>
                    <a:pt x="291" y="13141"/>
                    <a:pt x="579" y="13160"/>
                    <a:pt x="864" y="13160"/>
                  </a:cubicBezTo>
                  <a:cubicBezTo>
                    <a:pt x="4278" y="13160"/>
                    <a:pt x="7194" y="10510"/>
                    <a:pt x="7421" y="7009"/>
                  </a:cubicBezTo>
                  <a:cubicBezTo>
                    <a:pt x="7671" y="3216"/>
                    <a:pt x="4663" y="4"/>
                    <a:pt x="8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74"/>
            <p:cNvSpPr/>
            <p:nvPr/>
          </p:nvSpPr>
          <p:spPr>
            <a:xfrm>
              <a:off x="5580201" y="3876204"/>
              <a:ext cx="257620" cy="194243"/>
            </a:xfrm>
            <a:custGeom>
              <a:avLst/>
              <a:gdLst/>
              <a:ahLst/>
              <a:cxnLst/>
              <a:rect l="l" t="t" r="r" b="b"/>
              <a:pathLst>
                <a:path w="9898" h="7463" extrusionOk="0">
                  <a:moveTo>
                    <a:pt x="4949" y="1"/>
                  </a:moveTo>
                  <a:cubicBezTo>
                    <a:pt x="3563" y="1"/>
                    <a:pt x="2178" y="79"/>
                    <a:pt x="799" y="236"/>
                  </a:cubicBezTo>
                  <a:cubicBezTo>
                    <a:pt x="538" y="264"/>
                    <a:pt x="331" y="464"/>
                    <a:pt x="292" y="725"/>
                  </a:cubicBezTo>
                  <a:cubicBezTo>
                    <a:pt x="0" y="2720"/>
                    <a:pt x="0" y="4746"/>
                    <a:pt x="292" y="6741"/>
                  </a:cubicBezTo>
                  <a:cubicBezTo>
                    <a:pt x="331" y="6998"/>
                    <a:pt x="538" y="7199"/>
                    <a:pt x="799" y="7230"/>
                  </a:cubicBezTo>
                  <a:cubicBezTo>
                    <a:pt x="2178" y="7385"/>
                    <a:pt x="3561" y="7463"/>
                    <a:pt x="4947" y="7463"/>
                  </a:cubicBezTo>
                  <a:cubicBezTo>
                    <a:pt x="6333" y="7463"/>
                    <a:pt x="7720" y="7385"/>
                    <a:pt x="9099" y="7230"/>
                  </a:cubicBezTo>
                  <a:cubicBezTo>
                    <a:pt x="9359" y="7199"/>
                    <a:pt x="9567" y="6998"/>
                    <a:pt x="9606" y="6741"/>
                  </a:cubicBezTo>
                  <a:cubicBezTo>
                    <a:pt x="9898" y="4746"/>
                    <a:pt x="9898" y="2720"/>
                    <a:pt x="9606" y="725"/>
                  </a:cubicBezTo>
                  <a:cubicBezTo>
                    <a:pt x="9567" y="464"/>
                    <a:pt x="9359" y="264"/>
                    <a:pt x="9099" y="236"/>
                  </a:cubicBezTo>
                  <a:cubicBezTo>
                    <a:pt x="7720" y="79"/>
                    <a:pt x="6334" y="1"/>
                    <a:pt x="49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74"/>
            <p:cNvSpPr/>
            <p:nvPr/>
          </p:nvSpPr>
          <p:spPr>
            <a:xfrm>
              <a:off x="5671402" y="3924095"/>
              <a:ext cx="94636" cy="98358"/>
            </a:xfrm>
            <a:custGeom>
              <a:avLst/>
              <a:gdLst/>
              <a:ahLst/>
              <a:cxnLst/>
              <a:rect l="l" t="t" r="r" b="b"/>
              <a:pathLst>
                <a:path w="3636" h="3779" extrusionOk="0">
                  <a:moveTo>
                    <a:pt x="133" y="0"/>
                  </a:moveTo>
                  <a:cubicBezTo>
                    <a:pt x="65" y="0"/>
                    <a:pt x="3" y="53"/>
                    <a:pt x="1" y="127"/>
                  </a:cubicBezTo>
                  <a:lnTo>
                    <a:pt x="1" y="3649"/>
                  </a:lnTo>
                  <a:cubicBezTo>
                    <a:pt x="1" y="3723"/>
                    <a:pt x="63" y="3778"/>
                    <a:pt x="133" y="3778"/>
                  </a:cubicBezTo>
                  <a:cubicBezTo>
                    <a:pt x="152" y="3778"/>
                    <a:pt x="172" y="3774"/>
                    <a:pt x="191" y="3765"/>
                  </a:cubicBezTo>
                  <a:lnTo>
                    <a:pt x="3544" y="2006"/>
                  </a:lnTo>
                  <a:cubicBezTo>
                    <a:pt x="3635" y="1953"/>
                    <a:pt x="3635" y="1823"/>
                    <a:pt x="3544" y="1773"/>
                  </a:cubicBezTo>
                  <a:lnTo>
                    <a:pt x="191" y="14"/>
                  </a:lnTo>
                  <a:cubicBezTo>
                    <a:pt x="172" y="5"/>
                    <a:pt x="152" y="0"/>
                    <a:pt x="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74"/>
            <p:cNvSpPr/>
            <p:nvPr/>
          </p:nvSpPr>
          <p:spPr>
            <a:xfrm>
              <a:off x="5513441" y="3796534"/>
              <a:ext cx="372454" cy="353610"/>
            </a:xfrm>
            <a:custGeom>
              <a:avLst/>
              <a:gdLst/>
              <a:ahLst/>
              <a:cxnLst/>
              <a:rect l="l" t="t" r="r" b="b"/>
              <a:pathLst>
                <a:path w="14310" h="13586" extrusionOk="0">
                  <a:moveTo>
                    <a:pt x="7512" y="429"/>
                  </a:moveTo>
                  <a:cubicBezTo>
                    <a:pt x="11020" y="429"/>
                    <a:pt x="13877" y="3283"/>
                    <a:pt x="13877" y="6794"/>
                  </a:cubicBezTo>
                  <a:cubicBezTo>
                    <a:pt x="13877" y="10302"/>
                    <a:pt x="11020" y="13155"/>
                    <a:pt x="7512" y="13155"/>
                  </a:cubicBezTo>
                  <a:cubicBezTo>
                    <a:pt x="4004" y="13155"/>
                    <a:pt x="1151" y="10302"/>
                    <a:pt x="1151" y="6794"/>
                  </a:cubicBezTo>
                  <a:cubicBezTo>
                    <a:pt x="1151" y="3283"/>
                    <a:pt x="4004" y="429"/>
                    <a:pt x="7512" y="429"/>
                  </a:cubicBezTo>
                  <a:close/>
                  <a:moveTo>
                    <a:pt x="7512" y="1"/>
                  </a:moveTo>
                  <a:cubicBezTo>
                    <a:pt x="6205" y="1"/>
                    <a:pt x="4890" y="377"/>
                    <a:pt x="3740" y="1147"/>
                  </a:cubicBezTo>
                  <a:cubicBezTo>
                    <a:pt x="1045" y="2945"/>
                    <a:pt x="0" y="6400"/>
                    <a:pt x="1239" y="9391"/>
                  </a:cubicBezTo>
                  <a:cubicBezTo>
                    <a:pt x="2307" y="11966"/>
                    <a:pt x="4809" y="13586"/>
                    <a:pt x="7510" y="13586"/>
                  </a:cubicBezTo>
                  <a:cubicBezTo>
                    <a:pt x="7949" y="13586"/>
                    <a:pt x="8394" y="13543"/>
                    <a:pt x="8839" y="13454"/>
                  </a:cubicBezTo>
                  <a:cubicBezTo>
                    <a:pt x="12016" y="12825"/>
                    <a:pt x="14306" y="10035"/>
                    <a:pt x="14306" y="6794"/>
                  </a:cubicBezTo>
                  <a:cubicBezTo>
                    <a:pt x="14310" y="4989"/>
                    <a:pt x="13596"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74"/>
            <p:cNvSpPr/>
            <p:nvPr/>
          </p:nvSpPr>
          <p:spPr>
            <a:xfrm>
              <a:off x="5574892" y="3870999"/>
              <a:ext cx="268057" cy="204680"/>
            </a:xfrm>
            <a:custGeom>
              <a:avLst/>
              <a:gdLst/>
              <a:ahLst/>
              <a:cxnLst/>
              <a:rect l="l" t="t" r="r" b="b"/>
              <a:pathLst>
                <a:path w="10299" h="7864" extrusionOk="0">
                  <a:moveTo>
                    <a:pt x="5149" y="0"/>
                  </a:moveTo>
                  <a:cubicBezTo>
                    <a:pt x="3757" y="0"/>
                    <a:pt x="2364" y="79"/>
                    <a:pt x="978" y="235"/>
                  </a:cubicBezTo>
                  <a:cubicBezTo>
                    <a:pt x="626" y="274"/>
                    <a:pt x="348" y="545"/>
                    <a:pt x="296" y="897"/>
                  </a:cubicBezTo>
                  <a:cubicBezTo>
                    <a:pt x="0" y="2909"/>
                    <a:pt x="0" y="4953"/>
                    <a:pt x="296" y="6969"/>
                  </a:cubicBezTo>
                  <a:cubicBezTo>
                    <a:pt x="348" y="7318"/>
                    <a:pt x="626" y="7589"/>
                    <a:pt x="978" y="7627"/>
                  </a:cubicBezTo>
                  <a:cubicBezTo>
                    <a:pt x="2364" y="7786"/>
                    <a:pt x="3758" y="7863"/>
                    <a:pt x="5151" y="7863"/>
                  </a:cubicBezTo>
                  <a:cubicBezTo>
                    <a:pt x="5742" y="7863"/>
                    <a:pt x="6337" y="7849"/>
                    <a:pt x="6931" y="7821"/>
                  </a:cubicBezTo>
                  <a:cubicBezTo>
                    <a:pt x="7044" y="7814"/>
                    <a:pt x="7132" y="7719"/>
                    <a:pt x="7132" y="7606"/>
                  </a:cubicBezTo>
                  <a:cubicBezTo>
                    <a:pt x="7132" y="7487"/>
                    <a:pt x="7037" y="7391"/>
                    <a:pt x="6919" y="7391"/>
                  </a:cubicBezTo>
                  <a:cubicBezTo>
                    <a:pt x="6915" y="7391"/>
                    <a:pt x="6911" y="7391"/>
                    <a:pt x="6907" y="7392"/>
                  </a:cubicBezTo>
                  <a:cubicBezTo>
                    <a:pt x="6326" y="7420"/>
                    <a:pt x="5745" y="7434"/>
                    <a:pt x="5163" y="7434"/>
                  </a:cubicBezTo>
                  <a:cubicBezTo>
                    <a:pt x="3783" y="7434"/>
                    <a:pt x="2402" y="7355"/>
                    <a:pt x="1027" y="7202"/>
                  </a:cubicBezTo>
                  <a:cubicBezTo>
                    <a:pt x="869" y="7184"/>
                    <a:pt x="742" y="7061"/>
                    <a:pt x="721" y="6906"/>
                  </a:cubicBezTo>
                  <a:cubicBezTo>
                    <a:pt x="433" y="4932"/>
                    <a:pt x="433" y="2927"/>
                    <a:pt x="721" y="956"/>
                  </a:cubicBezTo>
                  <a:cubicBezTo>
                    <a:pt x="742" y="798"/>
                    <a:pt x="869" y="678"/>
                    <a:pt x="1027" y="661"/>
                  </a:cubicBezTo>
                  <a:cubicBezTo>
                    <a:pt x="2398" y="506"/>
                    <a:pt x="3775" y="429"/>
                    <a:pt x="5151" y="429"/>
                  </a:cubicBezTo>
                  <a:cubicBezTo>
                    <a:pt x="6528" y="429"/>
                    <a:pt x="7904" y="506"/>
                    <a:pt x="9275" y="661"/>
                  </a:cubicBezTo>
                  <a:cubicBezTo>
                    <a:pt x="9433" y="678"/>
                    <a:pt x="9560" y="798"/>
                    <a:pt x="9584" y="956"/>
                  </a:cubicBezTo>
                  <a:cubicBezTo>
                    <a:pt x="9873" y="2927"/>
                    <a:pt x="9873" y="4932"/>
                    <a:pt x="9584" y="6906"/>
                  </a:cubicBezTo>
                  <a:cubicBezTo>
                    <a:pt x="9560" y="7061"/>
                    <a:pt x="9433" y="7184"/>
                    <a:pt x="9275" y="7202"/>
                  </a:cubicBezTo>
                  <a:cubicBezTo>
                    <a:pt x="8835" y="7251"/>
                    <a:pt x="8395" y="7293"/>
                    <a:pt x="7948" y="7325"/>
                  </a:cubicBezTo>
                  <a:cubicBezTo>
                    <a:pt x="7839" y="7335"/>
                    <a:pt x="7751" y="7427"/>
                    <a:pt x="7751" y="7539"/>
                  </a:cubicBezTo>
                  <a:cubicBezTo>
                    <a:pt x="7751" y="7658"/>
                    <a:pt x="7850" y="7754"/>
                    <a:pt x="7968" y="7754"/>
                  </a:cubicBezTo>
                  <a:cubicBezTo>
                    <a:pt x="7972" y="7754"/>
                    <a:pt x="7976" y="7754"/>
                    <a:pt x="7980" y="7754"/>
                  </a:cubicBezTo>
                  <a:cubicBezTo>
                    <a:pt x="8430" y="7719"/>
                    <a:pt x="8877" y="7677"/>
                    <a:pt x="9324" y="7627"/>
                  </a:cubicBezTo>
                  <a:cubicBezTo>
                    <a:pt x="9676" y="7589"/>
                    <a:pt x="9954" y="7318"/>
                    <a:pt x="10007" y="6966"/>
                  </a:cubicBezTo>
                  <a:cubicBezTo>
                    <a:pt x="10299" y="4953"/>
                    <a:pt x="10299" y="2909"/>
                    <a:pt x="10007" y="897"/>
                  </a:cubicBezTo>
                  <a:cubicBezTo>
                    <a:pt x="9954" y="545"/>
                    <a:pt x="9672" y="274"/>
                    <a:pt x="9321" y="235"/>
                  </a:cubicBezTo>
                  <a:cubicBezTo>
                    <a:pt x="7934" y="79"/>
                    <a:pt x="6542" y="0"/>
                    <a:pt x="5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74"/>
            <p:cNvSpPr/>
            <p:nvPr/>
          </p:nvSpPr>
          <p:spPr>
            <a:xfrm>
              <a:off x="5666274" y="3916937"/>
              <a:ext cx="108899" cy="112855"/>
            </a:xfrm>
            <a:custGeom>
              <a:avLst/>
              <a:gdLst/>
              <a:ahLst/>
              <a:cxnLst/>
              <a:rect l="l" t="t" r="r" b="b"/>
              <a:pathLst>
                <a:path w="4184" h="4336" extrusionOk="0">
                  <a:moveTo>
                    <a:pt x="426" y="567"/>
                  </a:moveTo>
                  <a:lnTo>
                    <a:pt x="3466" y="2164"/>
                  </a:lnTo>
                  <a:lnTo>
                    <a:pt x="426" y="3765"/>
                  </a:lnTo>
                  <a:lnTo>
                    <a:pt x="426" y="567"/>
                  </a:lnTo>
                  <a:close/>
                  <a:moveTo>
                    <a:pt x="214" y="1"/>
                  </a:moveTo>
                  <a:cubicBezTo>
                    <a:pt x="101" y="1"/>
                    <a:pt x="1" y="90"/>
                    <a:pt x="1" y="215"/>
                  </a:cubicBezTo>
                  <a:lnTo>
                    <a:pt x="1" y="4121"/>
                  </a:lnTo>
                  <a:cubicBezTo>
                    <a:pt x="1" y="4246"/>
                    <a:pt x="101" y="4335"/>
                    <a:pt x="214" y="4335"/>
                  </a:cubicBezTo>
                  <a:cubicBezTo>
                    <a:pt x="247" y="4335"/>
                    <a:pt x="281" y="4328"/>
                    <a:pt x="314" y="4311"/>
                  </a:cubicBezTo>
                  <a:lnTo>
                    <a:pt x="4033" y="2358"/>
                  </a:lnTo>
                  <a:cubicBezTo>
                    <a:pt x="4184" y="2277"/>
                    <a:pt x="4184" y="2055"/>
                    <a:pt x="4033" y="1978"/>
                  </a:cubicBezTo>
                  <a:lnTo>
                    <a:pt x="314" y="25"/>
                  </a:lnTo>
                  <a:cubicBezTo>
                    <a:pt x="281" y="9"/>
                    <a:pt x="247"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885" y="2427734"/>
            <a:ext cx="3312368" cy="1236496"/>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92" y="751529"/>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grpSp>
        <p:nvGrpSpPr>
          <p:cNvPr id="1778" name="Google Shape;1778;p41"/>
          <p:cNvGrpSpPr/>
          <p:nvPr/>
        </p:nvGrpSpPr>
        <p:grpSpPr>
          <a:xfrm>
            <a:off x="6242545" y="4436346"/>
            <a:ext cx="2499624" cy="467645"/>
            <a:chOff x="3667675" y="3227975"/>
            <a:chExt cx="1117450" cy="209050"/>
          </a:xfrm>
        </p:grpSpPr>
        <p:sp>
          <p:nvSpPr>
            <p:cNvPr id="1779" name="Google Shape;1779;p41"/>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41"/>
          <p:cNvGrpSpPr/>
          <p:nvPr/>
        </p:nvGrpSpPr>
        <p:grpSpPr>
          <a:xfrm>
            <a:off x="203104" y="1921916"/>
            <a:ext cx="671833" cy="565501"/>
            <a:chOff x="1743325" y="1842325"/>
            <a:chExt cx="908250" cy="764500"/>
          </a:xfrm>
        </p:grpSpPr>
        <p:sp>
          <p:nvSpPr>
            <p:cNvPr id="1788" name="Google Shape;1788;p41"/>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41"/>
          <p:cNvSpPr txBox="1">
            <a:spLocks noGrp="1"/>
          </p:cNvSpPr>
          <p:nvPr>
            <p:ph type="title"/>
          </p:nvPr>
        </p:nvSpPr>
        <p:spPr>
          <a:xfrm>
            <a:off x="889236" y="915566"/>
            <a:ext cx="7124700" cy="564300"/>
          </a:xfrm>
          <a:prstGeom prst="rect">
            <a:avLst/>
          </a:prstGeom>
        </p:spPr>
        <p:txBody>
          <a:bodyPr spcFirstLastPara="1" wrap="square" lIns="91425" tIns="91425" rIns="91425" bIns="91425" anchor="ctr" anchorCtr="0">
            <a:noAutofit/>
          </a:bodyPr>
          <a:lstStyle/>
          <a:p>
            <a:pPr lvl="0"/>
            <a:r>
              <a:rPr lang="es-BO" sz="4800" dirty="0" smtClean="0"/>
              <a:t>¿QUÉ ES? </a:t>
            </a:r>
            <a:endParaRPr sz="4800" dirty="0"/>
          </a:p>
        </p:txBody>
      </p:sp>
      <p:sp>
        <p:nvSpPr>
          <p:cNvPr id="1793" name="Google Shape;1793;p41"/>
          <p:cNvSpPr txBox="1">
            <a:spLocks noGrp="1"/>
          </p:cNvSpPr>
          <p:nvPr>
            <p:ph type="body" idx="1"/>
          </p:nvPr>
        </p:nvSpPr>
        <p:spPr>
          <a:xfrm>
            <a:off x="971600" y="1380075"/>
            <a:ext cx="7172400" cy="3245400"/>
          </a:xfrm>
          <a:prstGeom prst="rect">
            <a:avLst/>
          </a:prstGeom>
        </p:spPr>
        <p:txBody>
          <a:bodyPr spcFirstLastPara="1" wrap="square" lIns="91425" tIns="91425" rIns="91425" bIns="91425" anchor="ctr" anchorCtr="0">
            <a:noAutofit/>
          </a:bodyPr>
          <a:lstStyle/>
          <a:p>
            <a:pPr marL="171450" indent="-171450"/>
            <a:r>
              <a:rPr lang="es-BO" dirty="0" err="1">
                <a:solidFill>
                  <a:schemeClr val="dk1"/>
                </a:solidFill>
              </a:rPr>
              <a:t>Bootstrap</a:t>
            </a:r>
            <a:r>
              <a:rPr lang="es-BO" dirty="0">
                <a:solidFill>
                  <a:schemeClr val="dk1"/>
                </a:solidFill>
              </a:rPr>
              <a:t> es un </a:t>
            </a:r>
            <a:r>
              <a:rPr lang="es-BO" dirty="0" err="1">
                <a:solidFill>
                  <a:schemeClr val="dk1"/>
                </a:solidFill>
              </a:rPr>
              <a:t>framework</a:t>
            </a:r>
            <a:r>
              <a:rPr lang="es-BO" dirty="0">
                <a:solidFill>
                  <a:schemeClr val="dk1"/>
                </a:solidFill>
              </a:rPr>
              <a:t> CSS desarrollado por </a:t>
            </a:r>
            <a:r>
              <a:rPr lang="es-BO" dirty="0" err="1">
                <a:solidFill>
                  <a:schemeClr val="dk1"/>
                </a:solidFill>
              </a:rPr>
              <a:t>Twitter</a:t>
            </a:r>
            <a:r>
              <a:rPr lang="es-BO" dirty="0">
                <a:solidFill>
                  <a:schemeClr val="dk1"/>
                </a:solidFill>
              </a:rPr>
              <a:t> en 2010, para estandarizar las herramientas de la compañía.</a:t>
            </a:r>
          </a:p>
          <a:p>
            <a:pPr marL="171450" indent="-171450"/>
            <a:endParaRPr lang="es-BO" dirty="0">
              <a:solidFill>
                <a:schemeClr val="dk1"/>
              </a:solidFill>
            </a:endParaRPr>
          </a:p>
          <a:p>
            <a:pPr marL="171450" indent="-171450"/>
            <a:r>
              <a:rPr lang="es-BO" dirty="0">
                <a:solidFill>
                  <a:schemeClr val="dk1"/>
                </a:solidFill>
              </a:rPr>
              <a:t>Inicialmente, se llamó </a:t>
            </a:r>
            <a:r>
              <a:rPr lang="es-BO" dirty="0" err="1">
                <a:solidFill>
                  <a:schemeClr val="dk1"/>
                </a:solidFill>
              </a:rPr>
              <a:t>Twitter</a:t>
            </a:r>
            <a:r>
              <a:rPr lang="es-BO" dirty="0">
                <a:solidFill>
                  <a:schemeClr val="dk1"/>
                </a:solidFill>
              </a:rPr>
              <a:t> </a:t>
            </a:r>
            <a:r>
              <a:rPr lang="es-BO" dirty="0" err="1">
                <a:solidFill>
                  <a:schemeClr val="dk1"/>
                </a:solidFill>
              </a:rPr>
              <a:t>Blueprint</a:t>
            </a:r>
            <a:r>
              <a:rPr lang="es-BO" dirty="0">
                <a:solidFill>
                  <a:schemeClr val="dk1"/>
                </a:solidFill>
              </a:rPr>
              <a:t> y, un poco más tarde, en 2011, se transformó en código abierto y su nombre cambió para </a:t>
            </a:r>
            <a:r>
              <a:rPr lang="es-BO" dirty="0" err="1">
                <a:solidFill>
                  <a:schemeClr val="dk1"/>
                </a:solidFill>
              </a:rPr>
              <a:t>Bootstrap</a:t>
            </a:r>
            <a:r>
              <a:rPr lang="es-BO" dirty="0">
                <a:solidFill>
                  <a:schemeClr val="dk1"/>
                </a:solidFill>
              </a:rPr>
              <a:t>. Desde entonces fue actualizado varias veces y ya se encuentra en la versión 4.4.</a:t>
            </a:r>
          </a:p>
          <a:p>
            <a:pPr marL="171450" indent="-171450"/>
            <a:endParaRPr lang="es-BO" dirty="0">
              <a:solidFill>
                <a:schemeClr val="dk1"/>
              </a:solidFill>
            </a:endParaRPr>
          </a:p>
          <a:p>
            <a:pPr marL="171450" indent="-171450"/>
            <a:r>
              <a:rPr lang="es-BO" dirty="0">
                <a:solidFill>
                  <a:schemeClr val="dk1"/>
                </a:solidFill>
              </a:rPr>
              <a:t>El </a:t>
            </a:r>
            <a:r>
              <a:rPr lang="es-BO" dirty="0" err="1">
                <a:solidFill>
                  <a:schemeClr val="dk1"/>
                </a:solidFill>
              </a:rPr>
              <a:t>framework</a:t>
            </a:r>
            <a:r>
              <a:rPr lang="es-BO" dirty="0">
                <a:solidFill>
                  <a:schemeClr val="dk1"/>
                </a:solidFill>
              </a:rPr>
              <a:t> combina CSS y JavaScript para estilizar los elementos de una página HTML. Permite mucho más que, simplemente, cambiar el color de los botones y los enlaces.</a:t>
            </a:r>
          </a:p>
          <a:p>
            <a:pPr marL="171450" indent="-171450"/>
            <a:endParaRPr lang="es-BO" dirty="0">
              <a:solidFill>
                <a:schemeClr val="dk1"/>
              </a:solidFill>
            </a:endParaRPr>
          </a:p>
          <a:p>
            <a:pPr marL="171450" indent="-171450"/>
            <a:r>
              <a:rPr lang="es-BO" dirty="0">
                <a:solidFill>
                  <a:schemeClr val="dk1"/>
                </a:solidFill>
              </a:rPr>
              <a:t>Esta es una herramienta que proporciona interactividad en la página, por lo que ofrece una serie de componentes que facilitan la comunicación con el usuario, como menús de navegación, controles de página, barras de progreso y más.</a:t>
            </a:r>
          </a:p>
          <a:p>
            <a:pPr marL="171450" indent="-171450"/>
            <a:endParaRPr lang="es-BO" dirty="0">
              <a:solidFill>
                <a:schemeClr val="dk1"/>
              </a:solidFill>
            </a:endParaRPr>
          </a:p>
          <a:p>
            <a:pPr marL="171450" indent="-171450"/>
            <a:r>
              <a:rPr lang="es-BO" dirty="0">
                <a:solidFill>
                  <a:schemeClr val="dk1"/>
                </a:solidFill>
              </a:rPr>
              <a:t>Además de todas las características que ofrece el </a:t>
            </a:r>
            <a:r>
              <a:rPr lang="es-BO" dirty="0" err="1">
                <a:solidFill>
                  <a:schemeClr val="dk1"/>
                </a:solidFill>
              </a:rPr>
              <a:t>framework</a:t>
            </a:r>
            <a:r>
              <a:rPr lang="es-BO" dirty="0">
                <a:solidFill>
                  <a:schemeClr val="dk1"/>
                </a:solidFill>
              </a:rPr>
              <a:t>, su principal objetivo es permitir la construcción de sitios web </a:t>
            </a:r>
            <a:r>
              <a:rPr lang="es-BO" dirty="0" err="1">
                <a:solidFill>
                  <a:schemeClr val="dk1"/>
                </a:solidFill>
              </a:rPr>
              <a:t>responsive</a:t>
            </a:r>
            <a:r>
              <a:rPr lang="es-BO" dirty="0">
                <a:solidFill>
                  <a:schemeClr val="dk1"/>
                </a:solidFill>
              </a:rPr>
              <a:t> para dispositivos móviles.</a:t>
            </a:r>
          </a:p>
          <a:p>
            <a:pPr marL="171450" indent="-171450"/>
            <a:endParaRPr lang="es-BO" dirty="0">
              <a:solidFill>
                <a:schemeClr val="dk1"/>
              </a:solidFill>
            </a:endParaRPr>
          </a:p>
          <a:p>
            <a:pPr marL="171450" indent="-171450"/>
            <a:r>
              <a:rPr lang="es-BO" dirty="0">
                <a:solidFill>
                  <a:schemeClr val="dk1"/>
                </a:solidFill>
              </a:rPr>
              <a:t>Esto significa que las páginas están diseñadas para funcionar en desktop, </a:t>
            </a:r>
            <a:r>
              <a:rPr lang="es-BO" dirty="0" err="1">
                <a:solidFill>
                  <a:schemeClr val="dk1"/>
                </a:solidFill>
              </a:rPr>
              <a:t>tablets</a:t>
            </a:r>
            <a:r>
              <a:rPr lang="es-BO" dirty="0">
                <a:solidFill>
                  <a:schemeClr val="dk1"/>
                </a:solidFill>
              </a:rPr>
              <a:t> y </a:t>
            </a:r>
            <a:r>
              <a:rPr lang="es-BO" dirty="0" err="1">
                <a:solidFill>
                  <a:schemeClr val="dk1"/>
                </a:solidFill>
              </a:rPr>
              <a:t>smartphones</a:t>
            </a:r>
            <a:r>
              <a:rPr lang="es-BO" dirty="0">
                <a:solidFill>
                  <a:schemeClr val="dk1"/>
                </a:solidFill>
              </a:rPr>
              <a:t>, de una manera muy simple y organizada.</a:t>
            </a:r>
            <a:endParaRPr dirty="0">
              <a:solidFill>
                <a:schemeClr val="dk1"/>
              </a:solidFill>
            </a:endParaRPr>
          </a:p>
        </p:txBody>
      </p:sp>
      <p:grpSp>
        <p:nvGrpSpPr>
          <p:cNvPr id="1794" name="Google Shape;1794;p41"/>
          <p:cNvGrpSpPr/>
          <p:nvPr/>
        </p:nvGrpSpPr>
        <p:grpSpPr>
          <a:xfrm>
            <a:off x="8810606" y="1747118"/>
            <a:ext cx="243784" cy="243016"/>
            <a:chOff x="5694731" y="1902593"/>
            <a:chExt cx="243784" cy="243016"/>
          </a:xfrm>
        </p:grpSpPr>
        <p:sp>
          <p:nvSpPr>
            <p:cNvPr id="1795" name="Google Shape;1795;p41"/>
            <p:cNvSpPr/>
            <p:nvPr/>
          </p:nvSpPr>
          <p:spPr>
            <a:xfrm>
              <a:off x="5702185" y="1909334"/>
              <a:ext cx="229424" cy="229479"/>
            </a:xfrm>
            <a:custGeom>
              <a:avLst/>
              <a:gdLst/>
              <a:ahLst/>
              <a:cxnLst/>
              <a:rect l="l" t="t" r="r" b="b"/>
              <a:pathLst>
                <a:path w="4186" h="4187" extrusionOk="0">
                  <a:moveTo>
                    <a:pt x="2092" y="1"/>
                  </a:moveTo>
                  <a:lnTo>
                    <a:pt x="0" y="2094"/>
                  </a:lnTo>
                  <a:lnTo>
                    <a:pt x="2092" y="4187"/>
                  </a:lnTo>
                  <a:lnTo>
                    <a:pt x="4186" y="2094"/>
                  </a:lnTo>
                  <a:lnTo>
                    <a:pt x="20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5694731" y="1902593"/>
              <a:ext cx="243784" cy="243016"/>
            </a:xfrm>
            <a:custGeom>
              <a:avLst/>
              <a:gdLst/>
              <a:ahLst/>
              <a:cxnLst/>
              <a:rect l="l" t="t" r="r" b="b"/>
              <a:pathLst>
                <a:path w="4448" h="4434" extrusionOk="0">
                  <a:moveTo>
                    <a:pt x="2229" y="299"/>
                  </a:moveTo>
                  <a:lnTo>
                    <a:pt x="4146" y="2216"/>
                  </a:lnTo>
                  <a:lnTo>
                    <a:pt x="2229" y="4133"/>
                  </a:lnTo>
                  <a:lnTo>
                    <a:pt x="314" y="2216"/>
                  </a:lnTo>
                  <a:lnTo>
                    <a:pt x="2229" y="299"/>
                  </a:lnTo>
                  <a:close/>
                  <a:moveTo>
                    <a:pt x="2230" y="1"/>
                  </a:moveTo>
                  <a:cubicBezTo>
                    <a:pt x="2198" y="1"/>
                    <a:pt x="2166" y="12"/>
                    <a:pt x="2142" y="36"/>
                  </a:cubicBezTo>
                  <a:lnTo>
                    <a:pt x="49" y="2128"/>
                  </a:lnTo>
                  <a:cubicBezTo>
                    <a:pt x="0" y="2177"/>
                    <a:pt x="0" y="2256"/>
                    <a:pt x="49" y="2304"/>
                  </a:cubicBezTo>
                  <a:lnTo>
                    <a:pt x="2142" y="4397"/>
                  </a:lnTo>
                  <a:cubicBezTo>
                    <a:pt x="2166" y="4420"/>
                    <a:pt x="2197" y="4434"/>
                    <a:pt x="2229" y="4434"/>
                  </a:cubicBezTo>
                  <a:cubicBezTo>
                    <a:pt x="2263" y="4434"/>
                    <a:pt x="2294" y="4421"/>
                    <a:pt x="2318" y="4397"/>
                  </a:cubicBezTo>
                  <a:lnTo>
                    <a:pt x="4411" y="2304"/>
                  </a:lnTo>
                  <a:cubicBezTo>
                    <a:pt x="4434" y="2281"/>
                    <a:pt x="4447" y="2249"/>
                    <a:pt x="4447" y="2216"/>
                  </a:cubicBezTo>
                  <a:cubicBezTo>
                    <a:pt x="4447" y="2183"/>
                    <a:pt x="4434" y="2151"/>
                    <a:pt x="4411" y="2128"/>
                  </a:cubicBezTo>
                  <a:lnTo>
                    <a:pt x="2318" y="36"/>
                  </a:lnTo>
                  <a:cubicBezTo>
                    <a:pt x="2294" y="12"/>
                    <a:pt x="2262" y="1"/>
                    <a:pt x="2230"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41"/>
          <p:cNvSpPr/>
          <p:nvPr/>
        </p:nvSpPr>
        <p:spPr>
          <a:xfrm rot="-10221727">
            <a:off x="7673251" y="237316"/>
            <a:ext cx="312568" cy="321506"/>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sp>
        <p:nvSpPr>
          <p:cNvPr id="1798" name="Google Shape;1798;p41"/>
          <p:cNvSpPr/>
          <p:nvPr/>
        </p:nvSpPr>
        <p:spPr>
          <a:xfrm rot="1069685">
            <a:off x="7613741" y="4689230"/>
            <a:ext cx="271074" cy="271074"/>
          </a:xfrm>
          <a:custGeom>
            <a:avLst/>
            <a:gdLst/>
            <a:ahLst/>
            <a:cxnLst/>
            <a:rect l="l" t="t" r="r" b="b"/>
            <a:pathLst>
              <a:path w="13111" h="13111" extrusionOk="0">
                <a:moveTo>
                  <a:pt x="1" y="1"/>
                </a:moveTo>
                <a:lnTo>
                  <a:pt x="1" y="13111"/>
                </a:lnTo>
                <a:lnTo>
                  <a:pt x="13111" y="13111"/>
                </a:lnTo>
                <a:lnTo>
                  <a:pt x="1311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rot="855895">
            <a:off x="166200" y="2353850"/>
            <a:ext cx="196705" cy="196705"/>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41"/>
          <p:cNvGrpSpPr/>
          <p:nvPr/>
        </p:nvGrpSpPr>
        <p:grpSpPr>
          <a:xfrm>
            <a:off x="1439237" y="4653782"/>
            <a:ext cx="671802" cy="342063"/>
            <a:chOff x="1439237" y="4653782"/>
            <a:chExt cx="671802" cy="342063"/>
          </a:xfrm>
        </p:grpSpPr>
        <p:sp>
          <p:nvSpPr>
            <p:cNvPr id="1801" name="Google Shape;1801;p41"/>
            <p:cNvSpPr/>
            <p:nvPr/>
          </p:nvSpPr>
          <p:spPr>
            <a:xfrm>
              <a:off x="1775131"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1445356"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1775123" y="4659902"/>
              <a:ext cx="175783" cy="329825"/>
            </a:xfrm>
            <a:custGeom>
              <a:avLst/>
              <a:gdLst/>
              <a:ahLst/>
              <a:cxnLst/>
              <a:rect l="l" t="t" r="r" b="b"/>
              <a:pathLst>
                <a:path w="5717" h="10726" extrusionOk="0">
                  <a:moveTo>
                    <a:pt x="1" y="1"/>
                  </a:moveTo>
                  <a:lnTo>
                    <a:pt x="1" y="10726"/>
                  </a:lnTo>
                  <a:lnTo>
                    <a:pt x="5717" y="10726"/>
                  </a:lnTo>
                  <a:lnTo>
                    <a:pt x="5717" y="5718"/>
                  </a:lnTo>
                  <a:cubicBezTo>
                    <a:pt x="5717" y="2561"/>
                    <a:pt x="315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1439237"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3" y="11123"/>
                  </a:lnTo>
                  <a:lnTo>
                    <a:pt x="11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1769004"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4" y="11123"/>
                  </a:lnTo>
                  <a:lnTo>
                    <a:pt x="1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41"/>
          <p:cNvSpPr/>
          <p:nvPr/>
        </p:nvSpPr>
        <p:spPr>
          <a:xfrm rot="516675">
            <a:off x="6282985" y="260563"/>
            <a:ext cx="274998" cy="274998"/>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rot="991083">
            <a:off x="2037195" y="4744406"/>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txBox="1"/>
          <p:nvPr/>
        </p:nvSpPr>
        <p:spPr>
          <a:xfrm>
            <a:off x="693500" y="406651"/>
            <a:ext cx="1927200" cy="338700"/>
          </a:xfrm>
          <a:prstGeom prst="rect">
            <a:avLst/>
          </a:prstGeom>
          <a:noFill/>
          <a:ln>
            <a:noFill/>
          </a:ln>
        </p:spPr>
        <p:txBody>
          <a:bodyPr spcFirstLastPara="1" wrap="square" lIns="91425" tIns="91425" rIns="91425" bIns="91425" anchor="t" anchorCtr="0">
            <a:spAutoFit/>
          </a:bodyPr>
          <a:lstStyle/>
          <a:p>
            <a:pPr lvl="0"/>
            <a:r>
              <a:rPr lang="es-BO" sz="1000" dirty="0">
                <a:solidFill>
                  <a:schemeClr val="dk1"/>
                </a:solidFill>
                <a:latin typeface="Roboto Mono"/>
                <a:ea typeface="Roboto Mono"/>
                <a:cs typeface="Roboto Mono"/>
                <a:sym typeface="Roboto Mono"/>
              </a:rPr>
              <a:t>https://bootstrap.com/</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43"/>
          <p:cNvSpPr txBox="1">
            <a:spLocks noGrp="1"/>
          </p:cNvSpPr>
          <p:nvPr>
            <p:ph type="subTitle" idx="1"/>
          </p:nvPr>
        </p:nvSpPr>
        <p:spPr>
          <a:xfrm>
            <a:off x="933438" y="1183115"/>
            <a:ext cx="7175532" cy="2789944"/>
          </a:xfrm>
          <a:prstGeom prst="rect">
            <a:avLst/>
          </a:prstGeom>
        </p:spPr>
        <p:txBody>
          <a:bodyPr spcFirstLastPara="1" wrap="square" lIns="91425" tIns="91425" rIns="91425" bIns="91425" anchor="ctr" anchorCtr="0">
            <a:noAutofit/>
          </a:bodyPr>
          <a:lstStyle/>
          <a:p>
            <a:pPr marL="0" lvl="0" indent="0"/>
            <a:r>
              <a:rPr lang="es-BO" sz="900" dirty="0" err="1"/>
              <a:t>Bootstrap</a:t>
            </a:r>
            <a:r>
              <a:rPr lang="es-BO" sz="900" dirty="0"/>
              <a:t> está constituido por una serie de archivos CSS y JavaScript responsables de asignar características específicas a los elementos de la página.</a:t>
            </a:r>
          </a:p>
          <a:p>
            <a:pPr marL="0" lvl="0" indent="0"/>
            <a:endParaRPr lang="es-BO" sz="900" dirty="0"/>
          </a:p>
          <a:p>
            <a:pPr marL="0" lvl="0" indent="0"/>
            <a:r>
              <a:rPr lang="es-BO" sz="900" dirty="0"/>
              <a:t>Hay un archivo principal llamado bootstrap.css, que contiene una definición para todos los estilos utilizados. Básicamente, la estructura del </a:t>
            </a:r>
            <a:r>
              <a:rPr lang="es-BO" sz="900" dirty="0" err="1"/>
              <a:t>framework</a:t>
            </a:r>
            <a:r>
              <a:rPr lang="es-BO" sz="900" dirty="0"/>
              <a:t> se compone de dos directorios:</a:t>
            </a:r>
          </a:p>
          <a:p>
            <a:pPr marL="0" lvl="0" indent="0"/>
            <a:endParaRPr lang="es-BO" sz="900" dirty="0"/>
          </a:p>
          <a:p>
            <a:pPr marL="0" lvl="0" indent="0"/>
            <a:r>
              <a:rPr lang="es-BO" sz="900" dirty="0" err="1"/>
              <a:t>css</a:t>
            </a:r>
            <a:r>
              <a:rPr lang="es-BO" sz="900" dirty="0"/>
              <a:t>: contiene los archivos necesarios para la estilización de los elementos y una alternativa al tema original;</a:t>
            </a:r>
          </a:p>
          <a:p>
            <a:pPr marL="0" lvl="0" indent="0"/>
            <a:r>
              <a:rPr lang="es-BO" sz="900" dirty="0" err="1"/>
              <a:t>js</a:t>
            </a:r>
            <a:r>
              <a:rPr lang="es-BO" sz="900" dirty="0"/>
              <a:t>: contiene la parte posterior del archivo bootstrap.js (original y </a:t>
            </a:r>
            <a:r>
              <a:rPr lang="es-BO" sz="900" dirty="0" err="1"/>
              <a:t>minificado</a:t>
            </a:r>
            <a:r>
              <a:rPr lang="es-BO" sz="900" dirty="0"/>
              <a:t>), responsable de la ejecución de aplicaciones de estilo que requieren manipulación interactiva.</a:t>
            </a:r>
          </a:p>
          <a:p>
            <a:pPr marL="0" lvl="0" indent="0"/>
            <a:r>
              <a:rPr lang="es-BO" sz="900" dirty="0"/>
              <a:t>Para asignarle una característica a un elemento, simplemente debemos informar la clase correspondiente en la propiedad “</a:t>
            </a:r>
            <a:r>
              <a:rPr lang="es-BO" sz="900" dirty="0" err="1"/>
              <a:t>class</a:t>
            </a:r>
            <a:r>
              <a:rPr lang="es-BO" sz="900" dirty="0"/>
              <a:t>” del elemento que será estilizado, como mostramos e el siguiente ejemplo:</a:t>
            </a:r>
          </a:p>
          <a:p>
            <a:pPr marL="0" lvl="0" indent="0"/>
            <a:endParaRPr lang="es-BO" sz="900" dirty="0"/>
          </a:p>
          <a:p>
            <a:pPr marL="0" lvl="0" indent="0"/>
            <a:r>
              <a:rPr lang="es-BO" sz="900" dirty="0"/>
              <a:t>texto alternativo</a:t>
            </a:r>
          </a:p>
          <a:p>
            <a:pPr marL="0" lvl="0" indent="0"/>
            <a:r>
              <a:rPr lang="es-BO" sz="900" dirty="0"/>
              <a:t>En este ejemplo, fue asignado el contenido "</a:t>
            </a:r>
            <a:r>
              <a:rPr lang="es-BO" sz="900" dirty="0" err="1"/>
              <a:t>rounded-sm</a:t>
            </a:r>
            <a:r>
              <a:rPr lang="es-BO" sz="900" dirty="0"/>
              <a:t>" para una propiedad de imagen. Es un estilo que agrega bordes redondeados y no un elemento.</a:t>
            </a:r>
          </a:p>
          <a:p>
            <a:pPr marL="0" lvl="0" indent="0"/>
            <a:endParaRPr lang="es-BO" sz="900" dirty="0"/>
          </a:p>
          <a:p>
            <a:pPr marL="0" lvl="0" indent="0"/>
            <a:r>
              <a:rPr lang="es-BO" sz="900" dirty="0"/>
              <a:t>Por lo tanto, al cargar la imagen, se aplicarán al elemento las características que se refieren a esta clase.</a:t>
            </a:r>
            <a:endParaRPr sz="900" dirty="0"/>
          </a:p>
        </p:txBody>
      </p:sp>
      <p:grpSp>
        <p:nvGrpSpPr>
          <p:cNvPr id="1968" name="Google Shape;1968;p43"/>
          <p:cNvGrpSpPr/>
          <p:nvPr/>
        </p:nvGrpSpPr>
        <p:grpSpPr>
          <a:xfrm>
            <a:off x="3250634" y="843214"/>
            <a:ext cx="2887063" cy="339901"/>
            <a:chOff x="2651850" y="1297775"/>
            <a:chExt cx="3236300" cy="995325"/>
          </a:xfrm>
        </p:grpSpPr>
        <p:sp>
          <p:nvSpPr>
            <p:cNvPr id="1969" name="Google Shape;1969;p43"/>
            <p:cNvSpPr/>
            <p:nvPr/>
          </p:nvSpPr>
          <p:spPr>
            <a:xfrm>
              <a:off x="2657325" y="1302775"/>
              <a:ext cx="3081925" cy="841900"/>
            </a:xfrm>
            <a:custGeom>
              <a:avLst/>
              <a:gdLst/>
              <a:ahLst/>
              <a:cxnLst/>
              <a:rect l="l" t="t" r="r" b="b"/>
              <a:pathLst>
                <a:path w="123277" h="33676" extrusionOk="0">
                  <a:moveTo>
                    <a:pt x="1" y="0"/>
                  </a:moveTo>
                  <a:lnTo>
                    <a:pt x="1" y="33675"/>
                  </a:lnTo>
                  <a:lnTo>
                    <a:pt x="123277" y="33675"/>
                  </a:lnTo>
                  <a:lnTo>
                    <a:pt x="12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2657325" y="1302775"/>
              <a:ext cx="3225375" cy="985350"/>
            </a:xfrm>
            <a:custGeom>
              <a:avLst/>
              <a:gdLst/>
              <a:ahLst/>
              <a:cxnLst/>
              <a:rect l="l" t="t" r="r" b="b"/>
              <a:pathLst>
                <a:path w="129015" h="39414" extrusionOk="0">
                  <a:moveTo>
                    <a:pt x="123277" y="0"/>
                  </a:moveTo>
                  <a:lnTo>
                    <a:pt x="123277" y="33675"/>
                  </a:lnTo>
                  <a:lnTo>
                    <a:pt x="1" y="33675"/>
                  </a:lnTo>
                  <a:lnTo>
                    <a:pt x="5739" y="39413"/>
                  </a:lnTo>
                  <a:lnTo>
                    <a:pt x="129014" y="39413"/>
                  </a:lnTo>
                  <a:lnTo>
                    <a:pt x="129014" y="5738"/>
                  </a:lnTo>
                  <a:lnTo>
                    <a:pt x="12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2651975" y="1297775"/>
              <a:ext cx="3235700" cy="995325"/>
            </a:xfrm>
            <a:custGeom>
              <a:avLst/>
              <a:gdLst/>
              <a:ahLst/>
              <a:cxnLst/>
              <a:rect l="l" t="t" r="r" b="b"/>
              <a:pathLst>
                <a:path w="129428" h="39813" extrusionOk="0">
                  <a:moveTo>
                    <a:pt x="123689" y="680"/>
                  </a:moveTo>
                  <a:lnTo>
                    <a:pt x="129030" y="6020"/>
                  </a:lnTo>
                  <a:lnTo>
                    <a:pt x="129030" y="39414"/>
                  </a:lnTo>
                  <a:lnTo>
                    <a:pt x="6036" y="39414"/>
                  </a:lnTo>
                  <a:lnTo>
                    <a:pt x="696" y="34074"/>
                  </a:lnTo>
                  <a:lnTo>
                    <a:pt x="123491" y="34074"/>
                  </a:lnTo>
                  <a:cubicBezTo>
                    <a:pt x="123600" y="34074"/>
                    <a:pt x="123689" y="33985"/>
                    <a:pt x="123689" y="33875"/>
                  </a:cubicBezTo>
                  <a:lnTo>
                    <a:pt x="123689" y="680"/>
                  </a:lnTo>
                  <a:close/>
                  <a:moveTo>
                    <a:pt x="123491" y="1"/>
                  </a:moveTo>
                  <a:cubicBezTo>
                    <a:pt x="123465" y="1"/>
                    <a:pt x="123439" y="6"/>
                    <a:pt x="123414" y="17"/>
                  </a:cubicBezTo>
                  <a:cubicBezTo>
                    <a:pt x="123340" y="47"/>
                    <a:pt x="123291" y="120"/>
                    <a:pt x="123291" y="200"/>
                  </a:cubicBezTo>
                  <a:lnTo>
                    <a:pt x="123291" y="33676"/>
                  </a:lnTo>
                  <a:lnTo>
                    <a:pt x="215" y="33676"/>
                  </a:lnTo>
                  <a:cubicBezTo>
                    <a:pt x="134" y="33676"/>
                    <a:pt x="62" y="33724"/>
                    <a:pt x="31" y="33799"/>
                  </a:cubicBezTo>
                  <a:cubicBezTo>
                    <a:pt x="0" y="33873"/>
                    <a:pt x="17" y="33959"/>
                    <a:pt x="75" y="34016"/>
                  </a:cubicBezTo>
                  <a:lnTo>
                    <a:pt x="5812" y="39754"/>
                  </a:lnTo>
                  <a:cubicBezTo>
                    <a:pt x="5850" y="39792"/>
                    <a:pt x="5900" y="39812"/>
                    <a:pt x="5953" y="39812"/>
                  </a:cubicBezTo>
                  <a:lnTo>
                    <a:pt x="129228" y="39812"/>
                  </a:lnTo>
                  <a:cubicBezTo>
                    <a:pt x="129339" y="39812"/>
                    <a:pt x="129428" y="39723"/>
                    <a:pt x="129428" y="39613"/>
                  </a:cubicBezTo>
                  <a:lnTo>
                    <a:pt x="129428" y="5938"/>
                  </a:lnTo>
                  <a:cubicBezTo>
                    <a:pt x="129428" y="5886"/>
                    <a:pt x="129407" y="5835"/>
                    <a:pt x="129369" y="5797"/>
                  </a:cubicBezTo>
                  <a:lnTo>
                    <a:pt x="123631" y="59"/>
                  </a:lnTo>
                  <a:cubicBezTo>
                    <a:pt x="123593" y="21"/>
                    <a:pt x="123542" y="1"/>
                    <a:pt x="123491"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5733775" y="2139650"/>
              <a:ext cx="154375" cy="153450"/>
            </a:xfrm>
            <a:custGeom>
              <a:avLst/>
              <a:gdLst/>
              <a:ahLst/>
              <a:cxnLst/>
              <a:rect l="l" t="t" r="r" b="b"/>
              <a:pathLst>
                <a:path w="6175" h="6138" extrusionOk="0">
                  <a:moveTo>
                    <a:pt x="218" y="1"/>
                  </a:moveTo>
                  <a:cubicBezTo>
                    <a:pt x="167" y="1"/>
                    <a:pt x="116" y="21"/>
                    <a:pt x="78" y="60"/>
                  </a:cubicBezTo>
                  <a:cubicBezTo>
                    <a:pt x="0" y="137"/>
                    <a:pt x="0" y="263"/>
                    <a:pt x="78" y="341"/>
                  </a:cubicBezTo>
                  <a:lnTo>
                    <a:pt x="5816" y="6079"/>
                  </a:lnTo>
                  <a:cubicBezTo>
                    <a:pt x="5855" y="6118"/>
                    <a:pt x="5905" y="6137"/>
                    <a:pt x="5956" y="6137"/>
                  </a:cubicBezTo>
                  <a:cubicBezTo>
                    <a:pt x="6007" y="6137"/>
                    <a:pt x="6058" y="6118"/>
                    <a:pt x="6097" y="6079"/>
                  </a:cubicBezTo>
                  <a:cubicBezTo>
                    <a:pt x="6175" y="6001"/>
                    <a:pt x="6175" y="5876"/>
                    <a:pt x="6097"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55870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54402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52935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514672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8" y="6137"/>
                  </a:cubicBezTo>
                  <a:cubicBezTo>
                    <a:pt x="6009" y="6137"/>
                    <a:pt x="6060"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4999975" y="2139650"/>
              <a:ext cx="154425" cy="153450"/>
            </a:xfrm>
            <a:custGeom>
              <a:avLst/>
              <a:gdLst/>
              <a:ahLst/>
              <a:cxnLst/>
              <a:rect l="l" t="t" r="r" b="b"/>
              <a:pathLst>
                <a:path w="6177" h="6138" extrusionOk="0">
                  <a:moveTo>
                    <a:pt x="219" y="1"/>
                  </a:moveTo>
                  <a:cubicBezTo>
                    <a:pt x="168" y="1"/>
                    <a:pt x="118" y="21"/>
                    <a:pt x="79" y="60"/>
                  </a:cubicBezTo>
                  <a:cubicBezTo>
                    <a:pt x="0" y="137"/>
                    <a:pt x="0" y="263"/>
                    <a:pt x="79" y="341"/>
                  </a:cubicBezTo>
                  <a:lnTo>
                    <a:pt x="5816" y="6079"/>
                  </a:lnTo>
                  <a:cubicBezTo>
                    <a:pt x="5856" y="6118"/>
                    <a:pt x="5907" y="6137"/>
                    <a:pt x="5958"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4853225"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47064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45597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44129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42662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1194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397267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7" y="6137"/>
                  </a:cubicBezTo>
                  <a:cubicBezTo>
                    <a:pt x="6008" y="6137"/>
                    <a:pt x="6059"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3825925" y="2139650"/>
              <a:ext cx="154425" cy="153450"/>
            </a:xfrm>
            <a:custGeom>
              <a:avLst/>
              <a:gdLst/>
              <a:ahLst/>
              <a:cxnLst/>
              <a:rect l="l" t="t" r="r" b="b"/>
              <a:pathLst>
                <a:path w="6177"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6" y="6001"/>
                    <a:pt x="6176"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36791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35324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60"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33856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32389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5" y="6001"/>
                    <a:pt x="6175"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30921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294540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5" y="6137"/>
                    <a:pt x="5956" y="6137"/>
                  </a:cubicBezTo>
                  <a:cubicBezTo>
                    <a:pt x="6007" y="6137"/>
                    <a:pt x="6058"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2798650" y="2139650"/>
              <a:ext cx="154400" cy="153450"/>
            </a:xfrm>
            <a:custGeom>
              <a:avLst/>
              <a:gdLst/>
              <a:ahLst/>
              <a:cxnLst/>
              <a:rect l="l" t="t" r="r" b="b"/>
              <a:pathLst>
                <a:path w="6176" h="6138" extrusionOk="0">
                  <a:moveTo>
                    <a:pt x="218" y="1"/>
                  </a:moveTo>
                  <a:cubicBezTo>
                    <a:pt x="167" y="1"/>
                    <a:pt x="116" y="21"/>
                    <a:pt x="78" y="60"/>
                  </a:cubicBezTo>
                  <a:cubicBezTo>
                    <a:pt x="0" y="137"/>
                    <a:pt x="0" y="263"/>
                    <a:pt x="78" y="341"/>
                  </a:cubicBezTo>
                  <a:lnTo>
                    <a:pt x="5816" y="6079"/>
                  </a:lnTo>
                  <a:cubicBezTo>
                    <a:pt x="5854" y="6118"/>
                    <a:pt x="5905" y="6137"/>
                    <a:pt x="5956" y="6137"/>
                  </a:cubicBezTo>
                  <a:cubicBezTo>
                    <a:pt x="6007" y="6137"/>
                    <a:pt x="6058" y="6118"/>
                    <a:pt x="6098" y="6079"/>
                  </a:cubicBezTo>
                  <a:cubicBezTo>
                    <a:pt x="6175" y="6001"/>
                    <a:pt x="6175" y="5876"/>
                    <a:pt x="6098"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2651850" y="2139650"/>
              <a:ext cx="154425" cy="153450"/>
            </a:xfrm>
            <a:custGeom>
              <a:avLst/>
              <a:gdLst/>
              <a:ahLst/>
              <a:cxnLst/>
              <a:rect l="l" t="t" r="r" b="b"/>
              <a:pathLst>
                <a:path w="6177" h="6138" extrusionOk="0">
                  <a:moveTo>
                    <a:pt x="220" y="1"/>
                  </a:moveTo>
                  <a:cubicBezTo>
                    <a:pt x="169" y="1"/>
                    <a:pt x="118" y="21"/>
                    <a:pt x="80" y="60"/>
                  </a:cubicBezTo>
                  <a:cubicBezTo>
                    <a:pt x="1" y="137"/>
                    <a:pt x="1" y="263"/>
                    <a:pt x="80" y="341"/>
                  </a:cubicBezTo>
                  <a:lnTo>
                    <a:pt x="5817" y="6079"/>
                  </a:lnTo>
                  <a:cubicBezTo>
                    <a:pt x="5856" y="6118"/>
                    <a:pt x="5907" y="6137"/>
                    <a:pt x="5958" y="6137"/>
                  </a:cubicBezTo>
                  <a:cubicBezTo>
                    <a:pt x="6009" y="6137"/>
                    <a:pt x="6060" y="6118"/>
                    <a:pt x="6098" y="6079"/>
                  </a:cubicBezTo>
                  <a:cubicBezTo>
                    <a:pt x="6177" y="6001"/>
                    <a:pt x="6177" y="5876"/>
                    <a:pt x="6098" y="5797"/>
                  </a:cubicBezTo>
                  <a:lnTo>
                    <a:pt x="361"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2652375" y="1297775"/>
              <a:ext cx="3091850" cy="851850"/>
            </a:xfrm>
            <a:custGeom>
              <a:avLst/>
              <a:gdLst/>
              <a:ahLst/>
              <a:cxnLst/>
              <a:rect l="l" t="t" r="r" b="b"/>
              <a:pathLst>
                <a:path w="123674" h="34074" extrusionOk="0">
                  <a:moveTo>
                    <a:pt x="123275" y="399"/>
                  </a:moveTo>
                  <a:lnTo>
                    <a:pt x="123275" y="33676"/>
                  </a:lnTo>
                  <a:lnTo>
                    <a:pt x="398" y="33676"/>
                  </a:lnTo>
                  <a:lnTo>
                    <a:pt x="398" y="399"/>
                  </a:lnTo>
                  <a:close/>
                  <a:moveTo>
                    <a:pt x="199" y="1"/>
                  </a:moveTo>
                  <a:cubicBezTo>
                    <a:pt x="89" y="1"/>
                    <a:pt x="0" y="90"/>
                    <a:pt x="0" y="200"/>
                  </a:cubicBezTo>
                  <a:lnTo>
                    <a:pt x="0" y="33875"/>
                  </a:lnTo>
                  <a:cubicBezTo>
                    <a:pt x="0" y="33985"/>
                    <a:pt x="89" y="34074"/>
                    <a:pt x="199" y="34074"/>
                  </a:cubicBezTo>
                  <a:lnTo>
                    <a:pt x="123475" y="34074"/>
                  </a:lnTo>
                  <a:cubicBezTo>
                    <a:pt x="123584" y="34074"/>
                    <a:pt x="123673" y="33985"/>
                    <a:pt x="123673" y="33875"/>
                  </a:cubicBezTo>
                  <a:lnTo>
                    <a:pt x="123673" y="200"/>
                  </a:lnTo>
                  <a:cubicBezTo>
                    <a:pt x="123673" y="90"/>
                    <a:pt x="123584" y="1"/>
                    <a:pt x="123475"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43"/>
          <p:cNvSpPr txBox="1">
            <a:spLocks noGrp="1"/>
          </p:cNvSpPr>
          <p:nvPr>
            <p:ph type="title"/>
          </p:nvPr>
        </p:nvSpPr>
        <p:spPr>
          <a:xfrm rot="-1008">
            <a:off x="2977975" y="810805"/>
            <a:ext cx="3177420" cy="317486"/>
          </a:xfrm>
          <a:prstGeom prst="rect">
            <a:avLst/>
          </a:prstGeom>
        </p:spPr>
        <p:txBody>
          <a:bodyPr spcFirstLastPara="1" wrap="square" lIns="91425" tIns="91425" rIns="91425" bIns="91425" anchor="t" anchorCtr="0">
            <a:noAutofit/>
          </a:bodyPr>
          <a:lstStyle/>
          <a:p>
            <a:pPr lvl="0"/>
            <a:r>
              <a:rPr lang="es-BO" sz="1400" dirty="0" smtClean="0"/>
              <a:t>¿CÓMO FUNCIONA BOOTSTRAP?</a:t>
            </a:r>
            <a:endParaRPr lang="es-BO" sz="1400" dirty="0"/>
          </a:p>
        </p:txBody>
      </p:sp>
      <p:sp>
        <p:nvSpPr>
          <p:cNvPr id="1996" name="Google Shape;1996;p43"/>
          <p:cNvSpPr/>
          <p:nvPr/>
        </p:nvSpPr>
        <p:spPr>
          <a:xfrm rot="-182950">
            <a:off x="7752672" y="3190768"/>
            <a:ext cx="312574" cy="321512"/>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1997" name="Google Shape;1997;p43"/>
          <p:cNvGrpSpPr/>
          <p:nvPr/>
        </p:nvGrpSpPr>
        <p:grpSpPr>
          <a:xfrm>
            <a:off x="523867" y="3973059"/>
            <a:ext cx="2552926" cy="477596"/>
            <a:chOff x="3667675" y="3227975"/>
            <a:chExt cx="1117450" cy="209050"/>
          </a:xfrm>
        </p:grpSpPr>
        <p:sp>
          <p:nvSpPr>
            <p:cNvPr id="1998" name="Google Shape;1998;p43"/>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43"/>
          <p:cNvSpPr/>
          <p:nvPr/>
        </p:nvSpPr>
        <p:spPr>
          <a:xfrm rot="987208">
            <a:off x="8195092" y="1220981"/>
            <a:ext cx="312569" cy="31256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rot="-899833">
            <a:off x="621645" y="1652578"/>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5261902" y="429096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9" name="Google Shape;2009;p43"/>
          <p:cNvGrpSpPr/>
          <p:nvPr/>
        </p:nvGrpSpPr>
        <p:grpSpPr>
          <a:xfrm>
            <a:off x="321438" y="2659313"/>
            <a:ext cx="612000" cy="809475"/>
            <a:chOff x="1624275" y="796950"/>
            <a:chExt cx="612000" cy="809475"/>
          </a:xfrm>
        </p:grpSpPr>
        <p:sp>
          <p:nvSpPr>
            <p:cNvPr id="2010" name="Google Shape;2010;p43"/>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7" name="Google Shape;2017;p43"/>
          <p:cNvGrpSpPr/>
          <p:nvPr/>
        </p:nvGrpSpPr>
        <p:grpSpPr>
          <a:xfrm>
            <a:off x="7993537" y="4348982"/>
            <a:ext cx="671802" cy="342063"/>
            <a:chOff x="1439237" y="4653782"/>
            <a:chExt cx="671802" cy="342063"/>
          </a:xfrm>
        </p:grpSpPr>
        <p:sp>
          <p:nvSpPr>
            <p:cNvPr id="2018" name="Google Shape;2018;p43"/>
            <p:cNvSpPr/>
            <p:nvPr/>
          </p:nvSpPr>
          <p:spPr>
            <a:xfrm>
              <a:off x="1775131"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3"/>
            <p:cNvSpPr/>
            <p:nvPr/>
          </p:nvSpPr>
          <p:spPr>
            <a:xfrm>
              <a:off x="1445356" y="4659902"/>
              <a:ext cx="329798" cy="329825"/>
            </a:xfrm>
            <a:custGeom>
              <a:avLst/>
              <a:gdLst/>
              <a:ahLst/>
              <a:cxnLst/>
              <a:rect l="l" t="t" r="r" b="b"/>
              <a:pathLst>
                <a:path w="10726" h="10726" extrusionOk="0">
                  <a:moveTo>
                    <a:pt x="1" y="1"/>
                  </a:moveTo>
                  <a:lnTo>
                    <a:pt x="1" y="10726"/>
                  </a:lnTo>
                  <a:lnTo>
                    <a:pt x="10726" y="10726"/>
                  </a:lnTo>
                  <a:lnTo>
                    <a:pt x="10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p:nvPr/>
          </p:nvSpPr>
          <p:spPr>
            <a:xfrm>
              <a:off x="1775123" y="4659902"/>
              <a:ext cx="175783" cy="329825"/>
            </a:xfrm>
            <a:custGeom>
              <a:avLst/>
              <a:gdLst/>
              <a:ahLst/>
              <a:cxnLst/>
              <a:rect l="l" t="t" r="r" b="b"/>
              <a:pathLst>
                <a:path w="5717" h="10726" extrusionOk="0">
                  <a:moveTo>
                    <a:pt x="1" y="1"/>
                  </a:moveTo>
                  <a:lnTo>
                    <a:pt x="1" y="10726"/>
                  </a:lnTo>
                  <a:lnTo>
                    <a:pt x="5717" y="10726"/>
                  </a:lnTo>
                  <a:lnTo>
                    <a:pt x="5717" y="5718"/>
                  </a:lnTo>
                  <a:cubicBezTo>
                    <a:pt x="5717" y="2561"/>
                    <a:pt x="3158"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3"/>
            <p:cNvSpPr/>
            <p:nvPr/>
          </p:nvSpPr>
          <p:spPr>
            <a:xfrm>
              <a:off x="1439237"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3" y="11123"/>
                  </a:lnTo>
                  <a:lnTo>
                    <a:pt x="11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3"/>
            <p:cNvSpPr/>
            <p:nvPr/>
          </p:nvSpPr>
          <p:spPr>
            <a:xfrm>
              <a:off x="1769004" y="4653782"/>
              <a:ext cx="342035" cy="342063"/>
            </a:xfrm>
            <a:custGeom>
              <a:avLst/>
              <a:gdLst/>
              <a:ahLst/>
              <a:cxnLst/>
              <a:rect l="l" t="t" r="r" b="b"/>
              <a:pathLst>
                <a:path w="11124" h="11124" extrusionOk="0">
                  <a:moveTo>
                    <a:pt x="10725" y="399"/>
                  </a:moveTo>
                  <a:lnTo>
                    <a:pt x="10725" y="10725"/>
                  </a:lnTo>
                  <a:lnTo>
                    <a:pt x="398" y="10725"/>
                  </a:lnTo>
                  <a:lnTo>
                    <a:pt x="398" y="399"/>
                  </a:lnTo>
                  <a:close/>
                  <a:moveTo>
                    <a:pt x="0" y="1"/>
                  </a:moveTo>
                  <a:lnTo>
                    <a:pt x="0" y="11123"/>
                  </a:lnTo>
                  <a:lnTo>
                    <a:pt x="11124" y="11123"/>
                  </a:lnTo>
                  <a:lnTo>
                    <a:pt x="11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43"/>
          <p:cNvSpPr txBox="1"/>
          <p:nvPr/>
        </p:nvSpPr>
        <p:spPr>
          <a:xfrm>
            <a:off x="720000" y="710076"/>
            <a:ext cx="1927200" cy="338700"/>
          </a:xfrm>
          <a:prstGeom prst="rect">
            <a:avLst/>
          </a:prstGeom>
          <a:noFill/>
          <a:ln>
            <a:noFill/>
          </a:ln>
        </p:spPr>
        <p:txBody>
          <a:bodyPr spcFirstLastPara="1" wrap="square" lIns="91425" tIns="91425" rIns="91425" bIns="91425" anchor="t" anchorCtr="0">
            <a:spAutoFit/>
          </a:bodyPr>
          <a:lstStyle/>
          <a:p>
            <a:pPr lvl="0"/>
            <a:r>
              <a:rPr lang="es-BO" sz="1000" dirty="0">
                <a:solidFill>
                  <a:schemeClr val="dk1"/>
                </a:solidFill>
                <a:latin typeface="Roboto Mono"/>
                <a:ea typeface="Roboto Mono"/>
                <a:cs typeface="Roboto Mono"/>
                <a:sym typeface="Roboto Mono"/>
              </a:rPr>
              <a:t>https://bootstrap.com/</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grpSp>
        <p:nvGrpSpPr>
          <p:cNvPr id="2028" name="Google Shape;2028;p44"/>
          <p:cNvGrpSpPr/>
          <p:nvPr/>
        </p:nvGrpSpPr>
        <p:grpSpPr>
          <a:xfrm>
            <a:off x="7996791" y="539991"/>
            <a:ext cx="671833" cy="565501"/>
            <a:chOff x="1743325" y="1842325"/>
            <a:chExt cx="908250" cy="764500"/>
          </a:xfrm>
        </p:grpSpPr>
        <p:sp>
          <p:nvSpPr>
            <p:cNvPr id="2029" name="Google Shape;2029;p44"/>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4"/>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4"/>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44"/>
          <p:cNvSpPr txBox="1">
            <a:spLocks noGrp="1"/>
          </p:cNvSpPr>
          <p:nvPr>
            <p:ph type="title"/>
          </p:nvPr>
        </p:nvSpPr>
        <p:spPr>
          <a:xfrm>
            <a:off x="1053725" y="878968"/>
            <a:ext cx="3431100" cy="3351857"/>
          </a:xfrm>
          <a:prstGeom prst="rect">
            <a:avLst/>
          </a:prstGeom>
        </p:spPr>
        <p:txBody>
          <a:bodyPr spcFirstLastPara="1" wrap="square" lIns="91425" tIns="91425" rIns="91425" bIns="91425" anchor="ctr" anchorCtr="0">
            <a:noAutofit/>
          </a:bodyPr>
          <a:lstStyle/>
          <a:p>
            <a:pPr lvl="0"/>
            <a:r>
              <a:rPr lang="es-BO" sz="2000" b="0" dirty="0" err="1"/>
              <a:t>Bootstrap</a:t>
            </a:r>
            <a:r>
              <a:rPr lang="es-BO" sz="2000" b="0" dirty="0"/>
              <a:t> ofrece una serie de características que se pueden implementar en un sitio web. A continuación hablaremos de las posibilidades de esta herramienta.</a:t>
            </a:r>
            <a:endParaRPr sz="2000" b="0" dirty="0"/>
          </a:p>
        </p:txBody>
      </p:sp>
      <p:grpSp>
        <p:nvGrpSpPr>
          <p:cNvPr id="2034" name="Google Shape;2034;p44"/>
          <p:cNvGrpSpPr/>
          <p:nvPr/>
        </p:nvGrpSpPr>
        <p:grpSpPr>
          <a:xfrm>
            <a:off x="4934982" y="2857375"/>
            <a:ext cx="3404368" cy="1429763"/>
            <a:chOff x="2651850" y="1297775"/>
            <a:chExt cx="3236300" cy="995325"/>
          </a:xfrm>
        </p:grpSpPr>
        <p:sp>
          <p:nvSpPr>
            <p:cNvPr id="2035" name="Google Shape;2035;p44"/>
            <p:cNvSpPr/>
            <p:nvPr/>
          </p:nvSpPr>
          <p:spPr>
            <a:xfrm>
              <a:off x="2657325" y="1302775"/>
              <a:ext cx="3081925" cy="841900"/>
            </a:xfrm>
            <a:custGeom>
              <a:avLst/>
              <a:gdLst/>
              <a:ahLst/>
              <a:cxnLst/>
              <a:rect l="l" t="t" r="r" b="b"/>
              <a:pathLst>
                <a:path w="123277" h="33676" extrusionOk="0">
                  <a:moveTo>
                    <a:pt x="1" y="0"/>
                  </a:moveTo>
                  <a:lnTo>
                    <a:pt x="1" y="33675"/>
                  </a:lnTo>
                  <a:lnTo>
                    <a:pt x="123277" y="33675"/>
                  </a:lnTo>
                  <a:lnTo>
                    <a:pt x="12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4"/>
            <p:cNvSpPr/>
            <p:nvPr/>
          </p:nvSpPr>
          <p:spPr>
            <a:xfrm>
              <a:off x="2657325" y="1302775"/>
              <a:ext cx="3225375" cy="985350"/>
            </a:xfrm>
            <a:custGeom>
              <a:avLst/>
              <a:gdLst/>
              <a:ahLst/>
              <a:cxnLst/>
              <a:rect l="l" t="t" r="r" b="b"/>
              <a:pathLst>
                <a:path w="129015" h="39414" extrusionOk="0">
                  <a:moveTo>
                    <a:pt x="123277" y="0"/>
                  </a:moveTo>
                  <a:lnTo>
                    <a:pt x="123277" y="33675"/>
                  </a:lnTo>
                  <a:lnTo>
                    <a:pt x="1" y="33675"/>
                  </a:lnTo>
                  <a:lnTo>
                    <a:pt x="5739" y="39413"/>
                  </a:lnTo>
                  <a:lnTo>
                    <a:pt x="129014" y="39413"/>
                  </a:lnTo>
                  <a:lnTo>
                    <a:pt x="129014" y="5738"/>
                  </a:lnTo>
                  <a:lnTo>
                    <a:pt x="123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4"/>
            <p:cNvSpPr/>
            <p:nvPr/>
          </p:nvSpPr>
          <p:spPr>
            <a:xfrm>
              <a:off x="2651975" y="1297775"/>
              <a:ext cx="3235700" cy="995325"/>
            </a:xfrm>
            <a:custGeom>
              <a:avLst/>
              <a:gdLst/>
              <a:ahLst/>
              <a:cxnLst/>
              <a:rect l="l" t="t" r="r" b="b"/>
              <a:pathLst>
                <a:path w="129428" h="39813" extrusionOk="0">
                  <a:moveTo>
                    <a:pt x="123689" y="680"/>
                  </a:moveTo>
                  <a:lnTo>
                    <a:pt x="129030" y="6020"/>
                  </a:lnTo>
                  <a:lnTo>
                    <a:pt x="129030" y="39414"/>
                  </a:lnTo>
                  <a:lnTo>
                    <a:pt x="6036" y="39414"/>
                  </a:lnTo>
                  <a:lnTo>
                    <a:pt x="696" y="34074"/>
                  </a:lnTo>
                  <a:lnTo>
                    <a:pt x="123491" y="34074"/>
                  </a:lnTo>
                  <a:cubicBezTo>
                    <a:pt x="123600" y="34074"/>
                    <a:pt x="123689" y="33985"/>
                    <a:pt x="123689" y="33875"/>
                  </a:cubicBezTo>
                  <a:lnTo>
                    <a:pt x="123689" y="680"/>
                  </a:lnTo>
                  <a:close/>
                  <a:moveTo>
                    <a:pt x="123491" y="1"/>
                  </a:moveTo>
                  <a:cubicBezTo>
                    <a:pt x="123465" y="1"/>
                    <a:pt x="123439" y="6"/>
                    <a:pt x="123414" y="17"/>
                  </a:cubicBezTo>
                  <a:cubicBezTo>
                    <a:pt x="123340" y="47"/>
                    <a:pt x="123291" y="120"/>
                    <a:pt x="123291" y="200"/>
                  </a:cubicBezTo>
                  <a:lnTo>
                    <a:pt x="123291" y="33676"/>
                  </a:lnTo>
                  <a:lnTo>
                    <a:pt x="215" y="33676"/>
                  </a:lnTo>
                  <a:cubicBezTo>
                    <a:pt x="134" y="33676"/>
                    <a:pt x="62" y="33724"/>
                    <a:pt x="31" y="33799"/>
                  </a:cubicBezTo>
                  <a:cubicBezTo>
                    <a:pt x="0" y="33873"/>
                    <a:pt x="17" y="33959"/>
                    <a:pt x="75" y="34016"/>
                  </a:cubicBezTo>
                  <a:lnTo>
                    <a:pt x="5812" y="39754"/>
                  </a:lnTo>
                  <a:cubicBezTo>
                    <a:pt x="5850" y="39792"/>
                    <a:pt x="5900" y="39812"/>
                    <a:pt x="5953" y="39812"/>
                  </a:cubicBezTo>
                  <a:lnTo>
                    <a:pt x="129228" y="39812"/>
                  </a:lnTo>
                  <a:cubicBezTo>
                    <a:pt x="129339" y="39812"/>
                    <a:pt x="129428" y="39723"/>
                    <a:pt x="129428" y="39613"/>
                  </a:cubicBezTo>
                  <a:lnTo>
                    <a:pt x="129428" y="5938"/>
                  </a:lnTo>
                  <a:cubicBezTo>
                    <a:pt x="129428" y="5886"/>
                    <a:pt x="129407" y="5835"/>
                    <a:pt x="129369" y="5797"/>
                  </a:cubicBezTo>
                  <a:lnTo>
                    <a:pt x="123631" y="59"/>
                  </a:lnTo>
                  <a:cubicBezTo>
                    <a:pt x="123593" y="21"/>
                    <a:pt x="123542" y="1"/>
                    <a:pt x="123491"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4"/>
            <p:cNvSpPr/>
            <p:nvPr/>
          </p:nvSpPr>
          <p:spPr>
            <a:xfrm>
              <a:off x="5733775" y="2139650"/>
              <a:ext cx="154375" cy="153450"/>
            </a:xfrm>
            <a:custGeom>
              <a:avLst/>
              <a:gdLst/>
              <a:ahLst/>
              <a:cxnLst/>
              <a:rect l="l" t="t" r="r" b="b"/>
              <a:pathLst>
                <a:path w="6175" h="6138" extrusionOk="0">
                  <a:moveTo>
                    <a:pt x="218" y="1"/>
                  </a:moveTo>
                  <a:cubicBezTo>
                    <a:pt x="167" y="1"/>
                    <a:pt x="116" y="21"/>
                    <a:pt x="78" y="60"/>
                  </a:cubicBezTo>
                  <a:cubicBezTo>
                    <a:pt x="0" y="137"/>
                    <a:pt x="0" y="263"/>
                    <a:pt x="78" y="341"/>
                  </a:cubicBezTo>
                  <a:lnTo>
                    <a:pt x="5816" y="6079"/>
                  </a:lnTo>
                  <a:cubicBezTo>
                    <a:pt x="5855" y="6118"/>
                    <a:pt x="5905" y="6137"/>
                    <a:pt x="5956" y="6137"/>
                  </a:cubicBezTo>
                  <a:cubicBezTo>
                    <a:pt x="6007" y="6137"/>
                    <a:pt x="6058" y="6118"/>
                    <a:pt x="6097" y="6079"/>
                  </a:cubicBezTo>
                  <a:cubicBezTo>
                    <a:pt x="6175" y="6001"/>
                    <a:pt x="6175" y="5876"/>
                    <a:pt x="6097"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55870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4"/>
            <p:cNvSpPr/>
            <p:nvPr/>
          </p:nvSpPr>
          <p:spPr>
            <a:xfrm>
              <a:off x="54402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4"/>
            <p:cNvSpPr/>
            <p:nvPr/>
          </p:nvSpPr>
          <p:spPr>
            <a:xfrm>
              <a:off x="52935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4"/>
            <p:cNvSpPr/>
            <p:nvPr/>
          </p:nvSpPr>
          <p:spPr>
            <a:xfrm>
              <a:off x="514672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8" y="6137"/>
                  </a:cubicBezTo>
                  <a:cubicBezTo>
                    <a:pt x="6009" y="6137"/>
                    <a:pt x="6060"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4"/>
            <p:cNvSpPr/>
            <p:nvPr/>
          </p:nvSpPr>
          <p:spPr>
            <a:xfrm>
              <a:off x="4999975" y="2139650"/>
              <a:ext cx="154425" cy="153450"/>
            </a:xfrm>
            <a:custGeom>
              <a:avLst/>
              <a:gdLst/>
              <a:ahLst/>
              <a:cxnLst/>
              <a:rect l="l" t="t" r="r" b="b"/>
              <a:pathLst>
                <a:path w="6177" h="6138" extrusionOk="0">
                  <a:moveTo>
                    <a:pt x="219" y="1"/>
                  </a:moveTo>
                  <a:cubicBezTo>
                    <a:pt x="168" y="1"/>
                    <a:pt x="118" y="21"/>
                    <a:pt x="79" y="60"/>
                  </a:cubicBezTo>
                  <a:cubicBezTo>
                    <a:pt x="0" y="137"/>
                    <a:pt x="0" y="263"/>
                    <a:pt x="79" y="341"/>
                  </a:cubicBezTo>
                  <a:lnTo>
                    <a:pt x="5816" y="6079"/>
                  </a:lnTo>
                  <a:cubicBezTo>
                    <a:pt x="5856" y="6118"/>
                    <a:pt x="5907" y="6137"/>
                    <a:pt x="5958"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4"/>
            <p:cNvSpPr/>
            <p:nvPr/>
          </p:nvSpPr>
          <p:spPr>
            <a:xfrm>
              <a:off x="4853225"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4"/>
            <p:cNvSpPr/>
            <p:nvPr/>
          </p:nvSpPr>
          <p:spPr>
            <a:xfrm>
              <a:off x="47064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4"/>
            <p:cNvSpPr/>
            <p:nvPr/>
          </p:nvSpPr>
          <p:spPr>
            <a:xfrm>
              <a:off x="45597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4"/>
            <p:cNvSpPr/>
            <p:nvPr/>
          </p:nvSpPr>
          <p:spPr>
            <a:xfrm>
              <a:off x="44129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4"/>
            <p:cNvSpPr/>
            <p:nvPr/>
          </p:nvSpPr>
          <p:spPr>
            <a:xfrm>
              <a:off x="42662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4"/>
            <p:cNvSpPr/>
            <p:nvPr/>
          </p:nvSpPr>
          <p:spPr>
            <a:xfrm>
              <a:off x="41194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4"/>
            <p:cNvSpPr/>
            <p:nvPr/>
          </p:nvSpPr>
          <p:spPr>
            <a:xfrm>
              <a:off x="3972675" y="2139650"/>
              <a:ext cx="154425" cy="153450"/>
            </a:xfrm>
            <a:custGeom>
              <a:avLst/>
              <a:gdLst/>
              <a:ahLst/>
              <a:cxnLst/>
              <a:rect l="l" t="t" r="r" b="b"/>
              <a:pathLst>
                <a:path w="6177" h="6138" extrusionOk="0">
                  <a:moveTo>
                    <a:pt x="220" y="1"/>
                  </a:moveTo>
                  <a:cubicBezTo>
                    <a:pt x="169" y="1"/>
                    <a:pt x="118" y="21"/>
                    <a:pt x="79" y="60"/>
                  </a:cubicBezTo>
                  <a:cubicBezTo>
                    <a:pt x="0" y="137"/>
                    <a:pt x="0" y="263"/>
                    <a:pt x="79" y="341"/>
                  </a:cubicBezTo>
                  <a:lnTo>
                    <a:pt x="5816" y="6079"/>
                  </a:lnTo>
                  <a:cubicBezTo>
                    <a:pt x="5856" y="6118"/>
                    <a:pt x="5907" y="6137"/>
                    <a:pt x="5957" y="6137"/>
                  </a:cubicBezTo>
                  <a:cubicBezTo>
                    <a:pt x="6008" y="6137"/>
                    <a:pt x="6059" y="6118"/>
                    <a:pt x="6098" y="6079"/>
                  </a:cubicBezTo>
                  <a:cubicBezTo>
                    <a:pt x="6176" y="6001"/>
                    <a:pt x="6176" y="5876"/>
                    <a:pt x="6098" y="5797"/>
                  </a:cubicBezTo>
                  <a:lnTo>
                    <a:pt x="360"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4"/>
            <p:cNvSpPr/>
            <p:nvPr/>
          </p:nvSpPr>
          <p:spPr>
            <a:xfrm>
              <a:off x="3825925" y="2139650"/>
              <a:ext cx="154425" cy="153450"/>
            </a:xfrm>
            <a:custGeom>
              <a:avLst/>
              <a:gdLst/>
              <a:ahLst/>
              <a:cxnLst/>
              <a:rect l="l" t="t" r="r" b="b"/>
              <a:pathLst>
                <a:path w="6177"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6" y="6001"/>
                    <a:pt x="6176"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4"/>
            <p:cNvSpPr/>
            <p:nvPr/>
          </p:nvSpPr>
          <p:spPr>
            <a:xfrm>
              <a:off x="3679175" y="2139650"/>
              <a:ext cx="154375" cy="153450"/>
            </a:xfrm>
            <a:custGeom>
              <a:avLst/>
              <a:gdLst/>
              <a:ahLst/>
              <a:cxnLst/>
              <a:rect l="l" t="t" r="r" b="b"/>
              <a:pathLst>
                <a:path w="6175"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7" y="6079"/>
                  </a:cubicBezTo>
                  <a:cubicBezTo>
                    <a:pt x="6175" y="6001"/>
                    <a:pt x="6175" y="5876"/>
                    <a:pt x="6097" y="5797"/>
                  </a:cubicBezTo>
                  <a:lnTo>
                    <a:pt x="359" y="60"/>
                  </a:lnTo>
                  <a:cubicBezTo>
                    <a:pt x="320" y="21"/>
                    <a:pt x="269"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4"/>
            <p:cNvSpPr/>
            <p:nvPr/>
          </p:nvSpPr>
          <p:spPr>
            <a:xfrm>
              <a:off x="35324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60"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4"/>
            <p:cNvSpPr/>
            <p:nvPr/>
          </p:nvSpPr>
          <p:spPr>
            <a:xfrm>
              <a:off x="338565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6" y="6118"/>
                    <a:pt x="5907" y="6137"/>
                    <a:pt x="5958" y="6137"/>
                  </a:cubicBezTo>
                  <a:cubicBezTo>
                    <a:pt x="6009" y="6137"/>
                    <a:pt x="6059" y="6118"/>
                    <a:pt x="6098" y="6079"/>
                  </a:cubicBezTo>
                  <a:cubicBezTo>
                    <a:pt x="6176" y="6001"/>
                    <a:pt x="6176"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4"/>
            <p:cNvSpPr/>
            <p:nvPr/>
          </p:nvSpPr>
          <p:spPr>
            <a:xfrm>
              <a:off x="3238900" y="2139650"/>
              <a:ext cx="154400" cy="153450"/>
            </a:xfrm>
            <a:custGeom>
              <a:avLst/>
              <a:gdLst/>
              <a:ahLst/>
              <a:cxnLst/>
              <a:rect l="l" t="t" r="r" b="b"/>
              <a:pathLst>
                <a:path w="6176" h="6138" extrusionOk="0">
                  <a:moveTo>
                    <a:pt x="219" y="1"/>
                  </a:moveTo>
                  <a:cubicBezTo>
                    <a:pt x="168" y="1"/>
                    <a:pt x="117" y="21"/>
                    <a:pt x="78" y="60"/>
                  </a:cubicBezTo>
                  <a:cubicBezTo>
                    <a:pt x="1" y="137"/>
                    <a:pt x="1" y="263"/>
                    <a:pt x="78" y="341"/>
                  </a:cubicBezTo>
                  <a:lnTo>
                    <a:pt x="5817" y="6079"/>
                  </a:lnTo>
                  <a:cubicBezTo>
                    <a:pt x="5855" y="6118"/>
                    <a:pt x="5906" y="6137"/>
                    <a:pt x="5957" y="6137"/>
                  </a:cubicBezTo>
                  <a:cubicBezTo>
                    <a:pt x="6008" y="6137"/>
                    <a:pt x="6059" y="6118"/>
                    <a:pt x="6098" y="6079"/>
                  </a:cubicBezTo>
                  <a:cubicBezTo>
                    <a:pt x="6175" y="6001"/>
                    <a:pt x="6175" y="5876"/>
                    <a:pt x="6098" y="5797"/>
                  </a:cubicBezTo>
                  <a:lnTo>
                    <a:pt x="360"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4"/>
            <p:cNvSpPr/>
            <p:nvPr/>
          </p:nvSpPr>
          <p:spPr>
            <a:xfrm>
              <a:off x="309215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6" y="6137"/>
                    <a:pt x="5957" y="6137"/>
                  </a:cubicBezTo>
                  <a:cubicBezTo>
                    <a:pt x="6008" y="6137"/>
                    <a:pt x="6059" y="6118"/>
                    <a:pt x="6098" y="6079"/>
                  </a:cubicBezTo>
                  <a:cubicBezTo>
                    <a:pt x="6175" y="6001"/>
                    <a:pt x="6175" y="5876"/>
                    <a:pt x="6098" y="5797"/>
                  </a:cubicBezTo>
                  <a:lnTo>
                    <a:pt x="359" y="60"/>
                  </a:lnTo>
                  <a:cubicBezTo>
                    <a:pt x="321"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4"/>
            <p:cNvSpPr/>
            <p:nvPr/>
          </p:nvSpPr>
          <p:spPr>
            <a:xfrm>
              <a:off x="2945400" y="2139650"/>
              <a:ext cx="154400" cy="153450"/>
            </a:xfrm>
            <a:custGeom>
              <a:avLst/>
              <a:gdLst/>
              <a:ahLst/>
              <a:cxnLst/>
              <a:rect l="l" t="t" r="r" b="b"/>
              <a:pathLst>
                <a:path w="6176" h="6138" extrusionOk="0">
                  <a:moveTo>
                    <a:pt x="219" y="1"/>
                  </a:moveTo>
                  <a:cubicBezTo>
                    <a:pt x="168" y="1"/>
                    <a:pt x="117" y="21"/>
                    <a:pt x="78" y="60"/>
                  </a:cubicBezTo>
                  <a:cubicBezTo>
                    <a:pt x="0" y="137"/>
                    <a:pt x="0" y="263"/>
                    <a:pt x="78" y="341"/>
                  </a:cubicBezTo>
                  <a:lnTo>
                    <a:pt x="5816" y="6079"/>
                  </a:lnTo>
                  <a:cubicBezTo>
                    <a:pt x="5855" y="6118"/>
                    <a:pt x="5905" y="6137"/>
                    <a:pt x="5956" y="6137"/>
                  </a:cubicBezTo>
                  <a:cubicBezTo>
                    <a:pt x="6007" y="6137"/>
                    <a:pt x="6058" y="6118"/>
                    <a:pt x="6098" y="6079"/>
                  </a:cubicBezTo>
                  <a:cubicBezTo>
                    <a:pt x="6175" y="6001"/>
                    <a:pt x="6175" y="5876"/>
                    <a:pt x="6098" y="5797"/>
                  </a:cubicBezTo>
                  <a:lnTo>
                    <a:pt x="359" y="60"/>
                  </a:lnTo>
                  <a:cubicBezTo>
                    <a:pt x="320" y="21"/>
                    <a:pt x="270" y="1"/>
                    <a:pt x="219"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4"/>
            <p:cNvSpPr/>
            <p:nvPr/>
          </p:nvSpPr>
          <p:spPr>
            <a:xfrm>
              <a:off x="2798650" y="2139650"/>
              <a:ext cx="154400" cy="153450"/>
            </a:xfrm>
            <a:custGeom>
              <a:avLst/>
              <a:gdLst/>
              <a:ahLst/>
              <a:cxnLst/>
              <a:rect l="l" t="t" r="r" b="b"/>
              <a:pathLst>
                <a:path w="6176" h="6138" extrusionOk="0">
                  <a:moveTo>
                    <a:pt x="218" y="1"/>
                  </a:moveTo>
                  <a:cubicBezTo>
                    <a:pt x="167" y="1"/>
                    <a:pt x="116" y="21"/>
                    <a:pt x="78" y="60"/>
                  </a:cubicBezTo>
                  <a:cubicBezTo>
                    <a:pt x="0" y="137"/>
                    <a:pt x="0" y="263"/>
                    <a:pt x="78" y="341"/>
                  </a:cubicBezTo>
                  <a:lnTo>
                    <a:pt x="5816" y="6079"/>
                  </a:lnTo>
                  <a:cubicBezTo>
                    <a:pt x="5854" y="6118"/>
                    <a:pt x="5905" y="6137"/>
                    <a:pt x="5956" y="6137"/>
                  </a:cubicBezTo>
                  <a:cubicBezTo>
                    <a:pt x="6007" y="6137"/>
                    <a:pt x="6058" y="6118"/>
                    <a:pt x="6098" y="6079"/>
                  </a:cubicBezTo>
                  <a:cubicBezTo>
                    <a:pt x="6175" y="6001"/>
                    <a:pt x="6175" y="5876"/>
                    <a:pt x="6098" y="5797"/>
                  </a:cubicBezTo>
                  <a:lnTo>
                    <a:pt x="359" y="60"/>
                  </a:lnTo>
                  <a:cubicBezTo>
                    <a:pt x="320" y="21"/>
                    <a:pt x="269" y="1"/>
                    <a:pt x="218"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4"/>
            <p:cNvSpPr/>
            <p:nvPr/>
          </p:nvSpPr>
          <p:spPr>
            <a:xfrm>
              <a:off x="2651850" y="2139650"/>
              <a:ext cx="154425" cy="153450"/>
            </a:xfrm>
            <a:custGeom>
              <a:avLst/>
              <a:gdLst/>
              <a:ahLst/>
              <a:cxnLst/>
              <a:rect l="l" t="t" r="r" b="b"/>
              <a:pathLst>
                <a:path w="6177" h="6138" extrusionOk="0">
                  <a:moveTo>
                    <a:pt x="220" y="1"/>
                  </a:moveTo>
                  <a:cubicBezTo>
                    <a:pt x="169" y="1"/>
                    <a:pt x="118" y="21"/>
                    <a:pt x="80" y="60"/>
                  </a:cubicBezTo>
                  <a:cubicBezTo>
                    <a:pt x="1" y="137"/>
                    <a:pt x="1" y="263"/>
                    <a:pt x="80" y="341"/>
                  </a:cubicBezTo>
                  <a:lnTo>
                    <a:pt x="5817" y="6079"/>
                  </a:lnTo>
                  <a:cubicBezTo>
                    <a:pt x="5856" y="6118"/>
                    <a:pt x="5907" y="6137"/>
                    <a:pt x="5958" y="6137"/>
                  </a:cubicBezTo>
                  <a:cubicBezTo>
                    <a:pt x="6009" y="6137"/>
                    <a:pt x="6060" y="6118"/>
                    <a:pt x="6098" y="6079"/>
                  </a:cubicBezTo>
                  <a:cubicBezTo>
                    <a:pt x="6177" y="6001"/>
                    <a:pt x="6177" y="5876"/>
                    <a:pt x="6098" y="5797"/>
                  </a:cubicBezTo>
                  <a:lnTo>
                    <a:pt x="361" y="60"/>
                  </a:lnTo>
                  <a:cubicBezTo>
                    <a:pt x="322" y="21"/>
                    <a:pt x="271" y="1"/>
                    <a:pt x="220"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4"/>
            <p:cNvSpPr/>
            <p:nvPr/>
          </p:nvSpPr>
          <p:spPr>
            <a:xfrm>
              <a:off x="2652375" y="1297775"/>
              <a:ext cx="3091850" cy="851850"/>
            </a:xfrm>
            <a:custGeom>
              <a:avLst/>
              <a:gdLst/>
              <a:ahLst/>
              <a:cxnLst/>
              <a:rect l="l" t="t" r="r" b="b"/>
              <a:pathLst>
                <a:path w="123674" h="34074" extrusionOk="0">
                  <a:moveTo>
                    <a:pt x="123275" y="399"/>
                  </a:moveTo>
                  <a:lnTo>
                    <a:pt x="123275" y="33676"/>
                  </a:lnTo>
                  <a:lnTo>
                    <a:pt x="398" y="33676"/>
                  </a:lnTo>
                  <a:lnTo>
                    <a:pt x="398" y="399"/>
                  </a:lnTo>
                  <a:close/>
                  <a:moveTo>
                    <a:pt x="199" y="1"/>
                  </a:moveTo>
                  <a:cubicBezTo>
                    <a:pt x="89" y="1"/>
                    <a:pt x="0" y="90"/>
                    <a:pt x="0" y="200"/>
                  </a:cubicBezTo>
                  <a:lnTo>
                    <a:pt x="0" y="33875"/>
                  </a:lnTo>
                  <a:cubicBezTo>
                    <a:pt x="0" y="33985"/>
                    <a:pt x="89" y="34074"/>
                    <a:pt x="199" y="34074"/>
                  </a:cubicBezTo>
                  <a:lnTo>
                    <a:pt x="123475" y="34074"/>
                  </a:lnTo>
                  <a:cubicBezTo>
                    <a:pt x="123584" y="34074"/>
                    <a:pt x="123673" y="33985"/>
                    <a:pt x="123673" y="33875"/>
                  </a:cubicBezTo>
                  <a:lnTo>
                    <a:pt x="123673" y="200"/>
                  </a:lnTo>
                  <a:cubicBezTo>
                    <a:pt x="123673" y="90"/>
                    <a:pt x="123584" y="1"/>
                    <a:pt x="123475"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1" name="Google Shape;2061;p44"/>
          <p:cNvSpPr txBox="1">
            <a:spLocks noGrp="1"/>
          </p:cNvSpPr>
          <p:nvPr>
            <p:ph type="subTitle" idx="1"/>
          </p:nvPr>
        </p:nvSpPr>
        <p:spPr>
          <a:xfrm rot="366">
            <a:off x="5019704" y="2821391"/>
            <a:ext cx="3084075" cy="630600"/>
          </a:xfrm>
          <a:prstGeom prst="rect">
            <a:avLst/>
          </a:prstGeom>
        </p:spPr>
        <p:txBody>
          <a:bodyPr spcFirstLastPara="1" wrap="square" lIns="91425" tIns="91425" rIns="91425" bIns="91425" anchor="t" anchorCtr="0">
            <a:noAutofit/>
          </a:bodyPr>
          <a:lstStyle/>
          <a:p>
            <a:pPr marL="0" lvl="0" indent="0"/>
            <a:r>
              <a:rPr lang="es-BO" sz="2400" dirty="0" smtClean="0"/>
              <a:t>¿CUÁL ES LA FUNCIONALIDAD DE BOOTSTRAP?</a:t>
            </a:r>
            <a:endParaRPr lang="es-BO" sz="2400" dirty="0"/>
          </a:p>
        </p:txBody>
      </p:sp>
      <p:grpSp>
        <p:nvGrpSpPr>
          <p:cNvPr id="2063" name="Google Shape;2063;p44"/>
          <p:cNvGrpSpPr/>
          <p:nvPr/>
        </p:nvGrpSpPr>
        <p:grpSpPr>
          <a:xfrm>
            <a:off x="2146460" y="4527200"/>
            <a:ext cx="2263618" cy="423493"/>
            <a:chOff x="3667675" y="3227975"/>
            <a:chExt cx="1117450" cy="209050"/>
          </a:xfrm>
        </p:grpSpPr>
        <p:sp>
          <p:nvSpPr>
            <p:cNvPr id="2064" name="Google Shape;2064;p44"/>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4"/>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4"/>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4"/>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4"/>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4"/>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4"/>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4"/>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2" name="Google Shape;2072;p44"/>
          <p:cNvGrpSpPr/>
          <p:nvPr/>
        </p:nvGrpSpPr>
        <p:grpSpPr>
          <a:xfrm rot="-5400000">
            <a:off x="3516713" y="3547321"/>
            <a:ext cx="564966" cy="1042108"/>
            <a:chOff x="7241781" y="1755867"/>
            <a:chExt cx="564966" cy="1042108"/>
          </a:xfrm>
        </p:grpSpPr>
        <p:sp>
          <p:nvSpPr>
            <p:cNvPr id="2073" name="Google Shape;2073;p44"/>
            <p:cNvSpPr/>
            <p:nvPr/>
          </p:nvSpPr>
          <p:spPr>
            <a:xfrm>
              <a:off x="7654482" y="2342079"/>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4" name="Google Shape;2074;p44"/>
            <p:cNvGrpSpPr/>
            <p:nvPr/>
          </p:nvGrpSpPr>
          <p:grpSpPr>
            <a:xfrm>
              <a:off x="7241781" y="1755867"/>
              <a:ext cx="564966" cy="1042108"/>
              <a:chOff x="7241781" y="1755867"/>
              <a:chExt cx="564966" cy="1042108"/>
            </a:xfrm>
          </p:grpSpPr>
          <p:sp>
            <p:nvSpPr>
              <p:cNvPr id="2075" name="Google Shape;2075;p44"/>
              <p:cNvSpPr/>
              <p:nvPr/>
            </p:nvSpPr>
            <p:spPr>
              <a:xfrm>
                <a:off x="7241781" y="2333096"/>
                <a:ext cx="161249" cy="161294"/>
              </a:xfrm>
              <a:custGeom>
                <a:avLst/>
                <a:gdLst/>
                <a:ahLst/>
                <a:cxnLst/>
                <a:rect l="l" t="t" r="r" b="b"/>
                <a:pathLst>
                  <a:path w="3572" h="3573" extrusionOk="0">
                    <a:moveTo>
                      <a:pt x="1785" y="398"/>
                    </a:moveTo>
                    <a:cubicBezTo>
                      <a:pt x="2551" y="398"/>
                      <a:pt x="3174" y="1022"/>
                      <a:pt x="3174" y="1786"/>
                    </a:cubicBezTo>
                    <a:cubicBezTo>
                      <a:pt x="3174" y="2552"/>
                      <a:pt x="2551" y="3174"/>
                      <a:pt x="1785" y="3174"/>
                    </a:cubicBezTo>
                    <a:cubicBezTo>
                      <a:pt x="1021" y="3174"/>
                      <a:pt x="397" y="2552"/>
                      <a:pt x="397" y="1786"/>
                    </a:cubicBezTo>
                    <a:cubicBezTo>
                      <a:pt x="397" y="1022"/>
                      <a:pt x="1021" y="398"/>
                      <a:pt x="1785" y="398"/>
                    </a:cubicBezTo>
                    <a:close/>
                    <a:moveTo>
                      <a:pt x="1785" y="0"/>
                    </a:moveTo>
                    <a:cubicBezTo>
                      <a:pt x="801" y="0"/>
                      <a:pt x="0" y="802"/>
                      <a:pt x="0" y="1786"/>
                    </a:cubicBezTo>
                    <a:cubicBezTo>
                      <a:pt x="0" y="2772"/>
                      <a:pt x="801" y="3572"/>
                      <a:pt x="1785" y="3572"/>
                    </a:cubicBezTo>
                    <a:cubicBezTo>
                      <a:pt x="2771" y="3572"/>
                      <a:pt x="3571" y="2772"/>
                      <a:pt x="3571" y="1786"/>
                    </a:cubicBezTo>
                    <a:cubicBezTo>
                      <a:pt x="3571" y="802"/>
                      <a:pt x="2771" y="0"/>
                      <a:pt x="1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7250719" y="2645618"/>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7645498" y="2636635"/>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7654482" y="1755867"/>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7250719" y="2059406"/>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7645498" y="2050422"/>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1" name="Google Shape;2081;p44"/>
          <p:cNvGrpSpPr/>
          <p:nvPr/>
        </p:nvGrpSpPr>
        <p:grpSpPr>
          <a:xfrm>
            <a:off x="6820324" y="2198063"/>
            <a:ext cx="1333718" cy="565030"/>
            <a:chOff x="6820324" y="2198063"/>
            <a:chExt cx="1333718" cy="565030"/>
          </a:xfrm>
        </p:grpSpPr>
        <p:sp>
          <p:nvSpPr>
            <p:cNvPr id="2082" name="Google Shape;2082;p44"/>
            <p:cNvSpPr/>
            <p:nvPr/>
          </p:nvSpPr>
          <p:spPr>
            <a:xfrm rot="-5400000">
              <a:off x="7406537" y="2207064"/>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3" name="Google Shape;2083;p44"/>
            <p:cNvGrpSpPr/>
            <p:nvPr/>
          </p:nvGrpSpPr>
          <p:grpSpPr>
            <a:xfrm rot="-5400000">
              <a:off x="7992725" y="2198085"/>
              <a:ext cx="161339" cy="161294"/>
              <a:chOff x="2226180" y="1142923"/>
              <a:chExt cx="89350" cy="89325"/>
            </a:xfrm>
          </p:grpSpPr>
          <p:sp>
            <p:nvSpPr>
              <p:cNvPr id="2084" name="Google Shape;2084;p44"/>
              <p:cNvSpPr/>
              <p:nvPr/>
            </p:nvSpPr>
            <p:spPr>
              <a:xfrm>
                <a:off x="2231180" y="1147898"/>
                <a:ext cx="79375" cy="39700"/>
              </a:xfrm>
              <a:custGeom>
                <a:avLst/>
                <a:gdLst/>
                <a:ahLst/>
                <a:cxnLst/>
                <a:rect l="l" t="t" r="r" b="b"/>
                <a:pathLst>
                  <a:path w="3175" h="1588" extrusionOk="0">
                    <a:moveTo>
                      <a:pt x="1587" y="1"/>
                    </a:moveTo>
                    <a:cubicBezTo>
                      <a:pt x="711" y="1"/>
                      <a:pt x="1" y="711"/>
                      <a:pt x="1" y="1587"/>
                    </a:cubicBezTo>
                    <a:lnTo>
                      <a:pt x="3175" y="1587"/>
                    </a:lnTo>
                    <a:cubicBezTo>
                      <a:pt x="3175"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2226180" y="1142923"/>
                <a:ext cx="89350" cy="89325"/>
              </a:xfrm>
              <a:custGeom>
                <a:avLst/>
                <a:gdLst/>
                <a:ahLst/>
                <a:cxnLst/>
                <a:rect l="l" t="t" r="r" b="b"/>
                <a:pathLst>
                  <a:path w="3574" h="3573" extrusionOk="0">
                    <a:moveTo>
                      <a:pt x="1787" y="398"/>
                    </a:moveTo>
                    <a:cubicBezTo>
                      <a:pt x="2553" y="398"/>
                      <a:pt x="3176" y="1022"/>
                      <a:pt x="3176" y="1786"/>
                    </a:cubicBezTo>
                    <a:cubicBezTo>
                      <a:pt x="3176" y="2552"/>
                      <a:pt x="2553" y="3174"/>
                      <a:pt x="1787" y="3174"/>
                    </a:cubicBezTo>
                    <a:cubicBezTo>
                      <a:pt x="1022" y="3174"/>
                      <a:pt x="399" y="2552"/>
                      <a:pt x="399" y="1786"/>
                    </a:cubicBezTo>
                    <a:cubicBezTo>
                      <a:pt x="399" y="1022"/>
                      <a:pt x="1022" y="398"/>
                      <a:pt x="1787" y="398"/>
                    </a:cubicBezTo>
                    <a:close/>
                    <a:moveTo>
                      <a:pt x="1787" y="0"/>
                    </a:moveTo>
                    <a:cubicBezTo>
                      <a:pt x="803" y="0"/>
                      <a:pt x="1" y="802"/>
                      <a:pt x="1" y="1786"/>
                    </a:cubicBezTo>
                    <a:cubicBezTo>
                      <a:pt x="1" y="2772"/>
                      <a:pt x="803" y="3572"/>
                      <a:pt x="1787" y="3572"/>
                    </a:cubicBezTo>
                    <a:cubicBezTo>
                      <a:pt x="2772" y="3572"/>
                      <a:pt x="3573" y="2772"/>
                      <a:pt x="3573" y="1786"/>
                    </a:cubicBezTo>
                    <a:cubicBezTo>
                      <a:pt x="3573" y="802"/>
                      <a:pt x="277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6" name="Google Shape;2086;p44"/>
            <p:cNvSpPr/>
            <p:nvPr/>
          </p:nvSpPr>
          <p:spPr>
            <a:xfrm rot="-5400000">
              <a:off x="7397576" y="2601821"/>
              <a:ext cx="161249" cy="161294"/>
            </a:xfrm>
            <a:custGeom>
              <a:avLst/>
              <a:gdLst/>
              <a:ahLst/>
              <a:cxnLst/>
              <a:rect l="l" t="t" r="r" b="b"/>
              <a:pathLst>
                <a:path w="3572" h="3573" extrusionOk="0">
                  <a:moveTo>
                    <a:pt x="1785" y="398"/>
                  </a:moveTo>
                  <a:cubicBezTo>
                    <a:pt x="2551" y="398"/>
                    <a:pt x="3174" y="1022"/>
                    <a:pt x="3174" y="1786"/>
                  </a:cubicBezTo>
                  <a:cubicBezTo>
                    <a:pt x="3174" y="2552"/>
                    <a:pt x="2551" y="3174"/>
                    <a:pt x="1785" y="3174"/>
                  </a:cubicBezTo>
                  <a:cubicBezTo>
                    <a:pt x="1021" y="3174"/>
                    <a:pt x="397" y="2552"/>
                    <a:pt x="397" y="1786"/>
                  </a:cubicBezTo>
                  <a:cubicBezTo>
                    <a:pt x="397" y="1022"/>
                    <a:pt x="1021" y="398"/>
                    <a:pt x="1785" y="398"/>
                  </a:cubicBezTo>
                  <a:close/>
                  <a:moveTo>
                    <a:pt x="1785" y="0"/>
                  </a:moveTo>
                  <a:cubicBezTo>
                    <a:pt x="801" y="0"/>
                    <a:pt x="0" y="802"/>
                    <a:pt x="0" y="1786"/>
                  </a:cubicBezTo>
                  <a:cubicBezTo>
                    <a:pt x="0" y="2772"/>
                    <a:pt x="801" y="3572"/>
                    <a:pt x="1785" y="3572"/>
                  </a:cubicBezTo>
                  <a:cubicBezTo>
                    <a:pt x="2771" y="3572"/>
                    <a:pt x="3571" y="2772"/>
                    <a:pt x="3571" y="1786"/>
                  </a:cubicBezTo>
                  <a:cubicBezTo>
                    <a:pt x="3571" y="802"/>
                    <a:pt x="2771" y="0"/>
                    <a:pt x="1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4"/>
            <p:cNvSpPr/>
            <p:nvPr/>
          </p:nvSpPr>
          <p:spPr>
            <a:xfrm rot="-5400000">
              <a:off x="8004626" y="2610832"/>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rot="-5400000">
              <a:off x="7710076" y="2610827"/>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rot="-5400000">
              <a:off x="7701138" y="2198081"/>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rot="-5400000">
              <a:off x="6820324" y="2207064"/>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rot="-5400000">
              <a:off x="7123864" y="2610827"/>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rot="-5400000">
              <a:off x="7114926" y="2198081"/>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3" name="Google Shape;2093;p44"/>
          <p:cNvSpPr/>
          <p:nvPr/>
        </p:nvSpPr>
        <p:spPr>
          <a:xfrm>
            <a:off x="7781739" y="4341596"/>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sp>
        <p:nvSpPr>
          <p:cNvPr id="2094" name="Google Shape;2094;p44"/>
          <p:cNvSpPr/>
          <p:nvPr/>
        </p:nvSpPr>
        <p:spPr>
          <a:xfrm rot="1224305">
            <a:off x="8553399" y="830169"/>
            <a:ext cx="240900" cy="240900"/>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rot="-899833">
            <a:off x="6890945" y="1404928"/>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375024" y="2644052"/>
            <a:ext cx="196483" cy="196441"/>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rot="-899833">
            <a:off x="261545" y="4505141"/>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4"/>
          <p:cNvSpPr txBox="1"/>
          <p:nvPr/>
        </p:nvSpPr>
        <p:spPr>
          <a:xfrm>
            <a:off x="720000" y="406651"/>
            <a:ext cx="1927200" cy="338700"/>
          </a:xfrm>
          <a:prstGeom prst="rect">
            <a:avLst/>
          </a:prstGeom>
          <a:noFill/>
          <a:ln>
            <a:noFill/>
          </a:ln>
        </p:spPr>
        <p:txBody>
          <a:bodyPr spcFirstLastPara="1" wrap="square" lIns="91425" tIns="91425" rIns="91425" bIns="91425" anchor="t" anchorCtr="0">
            <a:spAutoFit/>
          </a:bodyPr>
          <a:lstStyle/>
          <a:p>
            <a:pPr lvl="0"/>
            <a:r>
              <a:rPr lang="es-BO" sz="1000" dirty="0">
                <a:solidFill>
                  <a:schemeClr val="dk1"/>
                </a:solidFill>
                <a:latin typeface="Roboto Mono"/>
                <a:ea typeface="Roboto Mono"/>
                <a:cs typeface="Roboto Mono"/>
                <a:sym typeface="Roboto Mono"/>
              </a:rPr>
              <a:t>https://bootstrap.com/</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a:xfrm>
            <a:off x="1162050" y="1203598"/>
            <a:ext cx="7226374" cy="3456384"/>
          </a:xfrm>
        </p:spPr>
        <p:txBody>
          <a:bodyPr/>
          <a:lstStyle/>
          <a:p>
            <a:r>
              <a:rPr lang="es-BO" sz="900" dirty="0"/>
              <a:t>Una de las características principales de </a:t>
            </a:r>
            <a:r>
              <a:rPr lang="es-BO" sz="900" dirty="0" err="1"/>
              <a:t>Bootstrap</a:t>
            </a:r>
            <a:r>
              <a:rPr lang="es-BO" sz="900" dirty="0"/>
              <a:t> es permitir que la adaptación de la página se realice según el tipo de dispositivo utilizado. Para garantizar la </a:t>
            </a:r>
            <a:r>
              <a:rPr lang="es-BO" sz="900" dirty="0" err="1"/>
              <a:t>responsividad</a:t>
            </a:r>
            <a:r>
              <a:rPr lang="es-BO" sz="900" dirty="0"/>
              <a:t>, el </a:t>
            </a:r>
            <a:r>
              <a:rPr lang="es-BO" sz="900" dirty="0" err="1"/>
              <a:t>framework</a:t>
            </a:r>
            <a:r>
              <a:rPr lang="es-BO" sz="900" dirty="0"/>
              <a:t> funciona con:</a:t>
            </a:r>
            <a:br>
              <a:rPr lang="es-BO" sz="900" dirty="0"/>
            </a:br>
            <a:r>
              <a:rPr lang="es-BO" sz="900" dirty="0"/>
              <a:t/>
            </a:r>
            <a:br>
              <a:rPr lang="es-BO" sz="900" dirty="0"/>
            </a:br>
            <a:r>
              <a:rPr lang="es-BO" sz="900" dirty="0"/>
              <a:t>la estilización del elemento &lt;div&gt;;</a:t>
            </a:r>
            <a:br>
              <a:rPr lang="es-BO" sz="900" dirty="0"/>
            </a:br>
            <a:r>
              <a:rPr lang="es-BO" sz="900" dirty="0"/>
              <a:t>el uso del </a:t>
            </a:r>
            <a:r>
              <a:rPr lang="es-BO" sz="900" dirty="0" err="1"/>
              <a:t>class</a:t>
            </a:r>
            <a:r>
              <a:rPr lang="es-BO" sz="900" dirty="0"/>
              <a:t> </a:t>
            </a:r>
            <a:r>
              <a:rPr lang="es-BO" sz="900" dirty="0" err="1"/>
              <a:t>container</a:t>
            </a:r>
            <a:r>
              <a:rPr lang="es-BO" sz="900" dirty="0"/>
              <a:t>.</a:t>
            </a:r>
            <a:br>
              <a:rPr lang="es-BO" sz="900" dirty="0"/>
            </a:br>
            <a:r>
              <a:rPr lang="es-BO" sz="900" dirty="0"/>
              <a:t>En la práctica, el elemento &lt;div&gt;, funciona para crear una serie de notas, similar a una tabla, capaz de estructurar la página de forma adaptable.</a:t>
            </a:r>
            <a:br>
              <a:rPr lang="es-BO" sz="900" dirty="0"/>
            </a:br>
            <a:r>
              <a:rPr lang="es-BO" sz="900" dirty="0"/>
              <a:t/>
            </a:r>
            <a:br>
              <a:rPr lang="es-BO" sz="900" dirty="0"/>
            </a:br>
            <a:r>
              <a:rPr lang="es-BO" sz="900" dirty="0"/>
              <a:t>Ya hubo un intento de utilizar tablas para crear diseños responsivos, sin embargo existían limitaciones para definir la longitud de las columnas lo que hizo imposible su uso en dispositivos más pequeños, como </a:t>
            </a:r>
            <a:r>
              <a:rPr lang="es-BO" sz="900" dirty="0" err="1"/>
              <a:t>smartphones</a:t>
            </a:r>
            <a:r>
              <a:rPr lang="es-BO" sz="900" dirty="0"/>
              <a:t>.</a:t>
            </a:r>
            <a:br>
              <a:rPr lang="es-BO" sz="900" dirty="0"/>
            </a:br>
            <a:r>
              <a:rPr lang="es-BO" sz="900" dirty="0"/>
              <a:t/>
            </a:r>
            <a:br>
              <a:rPr lang="es-BO" sz="900" dirty="0"/>
            </a:br>
            <a:r>
              <a:rPr lang="es-BO" sz="900" dirty="0"/>
              <a:t>El elemento &lt;div&gt; es más flexible, ya que permite definir y cambiar el tamaño de la longitud fácilmente.</a:t>
            </a:r>
            <a:br>
              <a:rPr lang="es-BO" sz="900" dirty="0"/>
            </a:br>
            <a:r>
              <a:rPr lang="es-BO" sz="900" dirty="0"/>
              <a:t/>
            </a:r>
            <a:br>
              <a:rPr lang="es-BO" sz="900" dirty="0"/>
            </a:br>
            <a:r>
              <a:rPr lang="es-BO" sz="900" dirty="0" err="1"/>
              <a:t>Bootstrap</a:t>
            </a:r>
            <a:r>
              <a:rPr lang="es-BO" sz="900" dirty="0"/>
              <a:t> le ha asignado al elemento &lt;div&gt; una característica de </a:t>
            </a:r>
            <a:r>
              <a:rPr lang="es-BO" sz="900" dirty="0" err="1"/>
              <a:t>class</a:t>
            </a:r>
            <a:r>
              <a:rPr lang="es-BO" sz="900" dirty="0"/>
              <a:t> </a:t>
            </a:r>
            <a:r>
              <a:rPr lang="es-BO" sz="900" dirty="0" err="1"/>
              <a:t>container</a:t>
            </a:r>
            <a:r>
              <a:rPr lang="es-BO" sz="900" dirty="0"/>
              <a:t>, que funciona para determinar las dimensiones apropiadas para los elementos insertados en ese espacio.</a:t>
            </a:r>
            <a:br>
              <a:rPr lang="es-BO" sz="900" dirty="0"/>
            </a:br>
            <a:r>
              <a:rPr lang="es-BO" sz="900" dirty="0"/>
              <a:t/>
            </a:r>
            <a:br>
              <a:rPr lang="es-BO" sz="900" dirty="0"/>
            </a:br>
            <a:r>
              <a:rPr lang="es-BO" sz="900" dirty="0"/>
              <a:t>Básicamente, o </a:t>
            </a:r>
            <a:r>
              <a:rPr lang="es-BO" sz="900" dirty="0" err="1"/>
              <a:t>framework</a:t>
            </a:r>
            <a:r>
              <a:rPr lang="es-BO" sz="900" dirty="0"/>
              <a:t> funciona con tres tipos de </a:t>
            </a:r>
            <a:r>
              <a:rPr lang="es-BO" sz="900" dirty="0" err="1"/>
              <a:t>containers</a:t>
            </a:r>
            <a:r>
              <a:rPr lang="es-BO" sz="900" dirty="0"/>
              <a:t>:</a:t>
            </a:r>
            <a:br>
              <a:rPr lang="es-BO" sz="900" dirty="0"/>
            </a:br>
            <a:r>
              <a:rPr lang="es-BO" sz="900" dirty="0"/>
              <a:t/>
            </a:r>
            <a:br>
              <a:rPr lang="es-BO" sz="900" dirty="0"/>
            </a:br>
            <a:r>
              <a:rPr lang="es-BO" sz="900" dirty="0" err="1"/>
              <a:t>Container</a:t>
            </a:r>
            <a:r>
              <a:rPr lang="es-BO" sz="900" dirty="0"/>
              <a:t>: como un conjunto con una propiedad de ancho máximo, que determina qué tamaño de tela es ideal para crear el diseño de página.</a:t>
            </a:r>
            <a:br>
              <a:rPr lang="es-BO" sz="900" dirty="0"/>
            </a:br>
            <a:r>
              <a:rPr lang="es-BO" sz="900" dirty="0" err="1"/>
              <a:t>Container</a:t>
            </a:r>
            <a:r>
              <a:rPr lang="es-BO" sz="900" dirty="0"/>
              <a:t>-fluid: considera la longitud total de la tela del dispositivo para definir el diseño. Para esto, se considera la propiedad </a:t>
            </a:r>
            <a:r>
              <a:rPr lang="es-BO" sz="900" dirty="0" err="1"/>
              <a:t>width</a:t>
            </a:r>
            <a:r>
              <a:rPr lang="es-BO" sz="900" dirty="0"/>
              <a:t> —100% en todos los límites de tamaño de tela—.</a:t>
            </a:r>
            <a:br>
              <a:rPr lang="es-BO" sz="900" dirty="0"/>
            </a:br>
            <a:r>
              <a:rPr lang="es-BO" sz="900" dirty="0" err="1"/>
              <a:t>Container</a:t>
            </a:r>
            <a:r>
              <a:rPr lang="es-BO" sz="900" dirty="0"/>
              <a:t>-{ </a:t>
            </a:r>
            <a:r>
              <a:rPr lang="es-BO" sz="900" dirty="0" err="1"/>
              <a:t>breakpoint</a:t>
            </a:r>
            <a:r>
              <a:rPr lang="es-BO" sz="900" dirty="0"/>
              <a:t>}: considera </a:t>
            </a:r>
            <a:r>
              <a:rPr lang="es-BO" sz="900" dirty="0" err="1"/>
              <a:t>width</a:t>
            </a:r>
            <a:r>
              <a:rPr lang="es-BO" sz="900" dirty="0"/>
              <a:t> —100% hasta alcanzar un cierto tamaño—.</a:t>
            </a:r>
          </a:p>
        </p:txBody>
      </p:sp>
      <p:sp>
        <p:nvSpPr>
          <p:cNvPr id="4" name="3 Título"/>
          <p:cNvSpPr>
            <a:spLocks noGrp="1"/>
          </p:cNvSpPr>
          <p:nvPr>
            <p:ph type="ctrTitle" idx="2"/>
          </p:nvPr>
        </p:nvSpPr>
        <p:spPr>
          <a:xfrm>
            <a:off x="1115616" y="843558"/>
            <a:ext cx="4846200" cy="375300"/>
          </a:xfrm>
        </p:spPr>
        <p:txBody>
          <a:bodyPr/>
          <a:lstStyle/>
          <a:p>
            <a:r>
              <a:rPr lang="es-BO" dirty="0" smtClean="0"/>
              <a:t>DISEÑO RESPONSIVE</a:t>
            </a:r>
            <a:endParaRPr lang="es-BO" dirty="0"/>
          </a:p>
        </p:txBody>
      </p:sp>
      <p:sp>
        <p:nvSpPr>
          <p:cNvPr id="5" name="4 CuadroTexto"/>
          <p:cNvSpPr txBox="1"/>
          <p:nvPr/>
        </p:nvSpPr>
        <p:spPr>
          <a:xfrm>
            <a:off x="810614" y="411510"/>
            <a:ext cx="2033194" cy="307777"/>
          </a:xfrm>
          <a:prstGeom prst="rect">
            <a:avLst/>
          </a:prstGeom>
          <a:noFill/>
        </p:spPr>
        <p:txBody>
          <a:bodyPr wrap="square" rtlCol="0">
            <a:spAutoFit/>
          </a:bodyPr>
          <a:lstStyle/>
          <a:p>
            <a:r>
              <a:rPr lang="es-BO" dirty="0"/>
              <a:t>https://bootstrap.com/</a:t>
            </a:r>
          </a:p>
        </p:txBody>
      </p:sp>
    </p:spTree>
    <p:extLst>
      <p:ext uri="{BB962C8B-B14F-4D97-AF65-F5344CB8AC3E}">
        <p14:creationId xmlns:p14="http://schemas.microsoft.com/office/powerpoint/2010/main" val="2028958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a:xfrm>
            <a:off x="1162050" y="1131590"/>
            <a:ext cx="7226374" cy="3528392"/>
          </a:xfrm>
        </p:spPr>
        <p:txBody>
          <a:bodyPr/>
          <a:lstStyle/>
          <a:p>
            <a:r>
              <a:rPr lang="es-BO" sz="800" dirty="0"/>
              <a:t>Otra interesante función de este </a:t>
            </a:r>
            <a:r>
              <a:rPr lang="es-BO" sz="800" dirty="0" err="1"/>
              <a:t>framework</a:t>
            </a:r>
            <a:r>
              <a:rPr lang="es-BO" sz="800" dirty="0"/>
              <a:t> es la cantidad de componentes que pueden ser usados para proporcionar una mejor interacción y perfeccionar la comunicación con el usuario.</a:t>
            </a:r>
            <a:br>
              <a:rPr lang="es-BO" sz="800" dirty="0"/>
            </a:br>
            <a:r>
              <a:rPr lang="es-BO" sz="800" dirty="0"/>
              <a:t/>
            </a:r>
            <a:br>
              <a:rPr lang="es-BO" sz="800" dirty="0"/>
            </a:br>
            <a:r>
              <a:rPr lang="es-BO" sz="800" dirty="0"/>
              <a:t>Enseguida mencionaremos los principales.</a:t>
            </a:r>
            <a:br>
              <a:rPr lang="es-BO" sz="800" dirty="0"/>
            </a:br>
            <a:r>
              <a:rPr lang="es-BO" sz="800" dirty="0"/>
              <a:t/>
            </a:r>
            <a:br>
              <a:rPr lang="es-BO" sz="800" dirty="0"/>
            </a:br>
            <a:r>
              <a:rPr lang="es-BO" sz="800" dirty="0"/>
              <a:t>Alertas</a:t>
            </a:r>
            <a:br>
              <a:rPr lang="es-BO" sz="800" dirty="0"/>
            </a:br>
            <a:r>
              <a:rPr lang="es-BO" sz="800" dirty="0"/>
              <a:t>O </a:t>
            </a:r>
            <a:r>
              <a:rPr lang="es-BO" sz="800" dirty="0" err="1"/>
              <a:t>Bootstrap</a:t>
            </a:r>
            <a:r>
              <a:rPr lang="es-BO" sz="800" dirty="0"/>
              <a:t> permite una configuración simple y rápida de diferentes tipos de alertas, con colores específicos, según la situación.</a:t>
            </a:r>
            <a:br>
              <a:rPr lang="es-BO" sz="800" dirty="0"/>
            </a:br>
            <a:r>
              <a:rPr lang="es-BO" sz="800" dirty="0"/>
              <a:t/>
            </a:r>
            <a:br>
              <a:rPr lang="es-BO" sz="800" dirty="0"/>
            </a:br>
            <a:r>
              <a:rPr lang="es-BO" sz="800" dirty="0"/>
              <a:t>Para mostrarle al usuario un alerta que indique atención, por ejemplo, simplemente debemos usar .</a:t>
            </a:r>
            <a:r>
              <a:rPr lang="es-BO" sz="800" dirty="0" err="1"/>
              <a:t>alert-danger</a:t>
            </a:r>
            <a:r>
              <a:rPr lang="es-BO" sz="800" dirty="0"/>
              <a:t> y aparecerá un cuadro de texto con un fondo rojo:</a:t>
            </a:r>
            <a:br>
              <a:rPr lang="es-BO" sz="800" dirty="0"/>
            </a:br>
            <a:r>
              <a:rPr lang="es-BO" sz="800" dirty="0"/>
              <a:t/>
            </a:r>
            <a:br>
              <a:rPr lang="es-BO" sz="800" dirty="0"/>
            </a:br>
            <a:r>
              <a:rPr lang="es-BO" sz="800" dirty="0"/>
              <a:t>¡Atención! ¡Cuidado mensaje de alerta!</a:t>
            </a:r>
            <a:br>
              <a:rPr lang="es-BO" sz="800" dirty="0"/>
            </a:br>
            <a:r>
              <a:rPr lang="es-BO" sz="800" dirty="0"/>
              <a:t>Carrusel</a:t>
            </a:r>
            <a:br>
              <a:rPr lang="es-BO" sz="800" dirty="0"/>
            </a:br>
            <a:r>
              <a:rPr lang="es-BO" sz="800" dirty="0"/>
              <a:t>Un componente ampliamente utilizado en </a:t>
            </a:r>
            <a:r>
              <a:rPr lang="es-BO" sz="800" dirty="0" err="1"/>
              <a:t>Bootstrap</a:t>
            </a:r>
            <a:r>
              <a:rPr lang="es-BO" sz="800" dirty="0"/>
              <a:t> es el Carrusel, una presentación de diapositivas, es decir, una herramienta que permite la visualización de imágenes de manera receptiva.</a:t>
            </a:r>
            <a:br>
              <a:rPr lang="es-BO" sz="800" dirty="0"/>
            </a:br>
            <a:r>
              <a:rPr lang="es-BO" sz="800" dirty="0"/>
              <a:t/>
            </a:r>
            <a:br>
              <a:rPr lang="es-BO" sz="800" dirty="0"/>
            </a:br>
            <a:r>
              <a:rPr lang="es-BO" sz="800" dirty="0"/>
              <a:t>También permite la inclusión de efectos especiales para la transición de imágenes y controles de visualización, como por ejemplo los indicadores de “siguiente” y “anterior”.</a:t>
            </a:r>
            <a:br>
              <a:rPr lang="es-BO" sz="800" dirty="0"/>
            </a:br>
            <a:r>
              <a:rPr lang="es-BO" sz="800" dirty="0"/>
              <a:t/>
            </a:r>
            <a:br>
              <a:rPr lang="es-BO" sz="800" dirty="0"/>
            </a:br>
            <a:r>
              <a:rPr lang="es-BO" sz="800" dirty="0"/>
              <a:t>Barra de navegación</a:t>
            </a:r>
            <a:br>
              <a:rPr lang="es-BO" sz="800" dirty="0"/>
            </a:br>
            <a:r>
              <a:rPr lang="es-BO" sz="800" dirty="0"/>
              <a:t>Otro poderoso componente de la estructura es la </a:t>
            </a:r>
            <a:r>
              <a:rPr lang="es-BO" sz="800" dirty="0" err="1"/>
              <a:t>NavBar</a:t>
            </a:r>
            <a:r>
              <a:rPr lang="es-BO" sz="800" dirty="0"/>
              <a:t> (barra de navegación), que permite la construcción de un sistema de navegación sensible.</a:t>
            </a:r>
            <a:br>
              <a:rPr lang="es-BO" sz="800" dirty="0"/>
            </a:br>
            <a:r>
              <a:rPr lang="es-BO" sz="800" dirty="0"/>
              <a:t/>
            </a:r>
            <a:br>
              <a:rPr lang="es-BO" sz="800" dirty="0"/>
            </a:br>
            <a:r>
              <a:rPr lang="es-BO" sz="800" dirty="0"/>
              <a:t>Es posible configurar diferentes formas de presentar el menú, elegir entre posicionamiento lateral o superior y, también, definir una forma de visualización que se pueda extender o contraer.</a:t>
            </a:r>
            <a:br>
              <a:rPr lang="es-BO" sz="800" dirty="0"/>
            </a:br>
            <a:r>
              <a:rPr lang="es-BO" sz="800" dirty="0"/>
              <a:t/>
            </a:r>
            <a:br>
              <a:rPr lang="es-BO" sz="800" dirty="0"/>
            </a:br>
            <a:r>
              <a:rPr lang="es-BO" sz="800" dirty="0"/>
              <a:t>También es posible determinar cómo mostrar los enlaces del menú, que pueden ser en forma de botón, enlace, menú suspenso, entre otras configuraciones, para facilitar la implementación de la navegación del sitio.</a:t>
            </a:r>
          </a:p>
        </p:txBody>
      </p:sp>
      <p:sp>
        <p:nvSpPr>
          <p:cNvPr id="4" name="3 Título"/>
          <p:cNvSpPr>
            <a:spLocks noGrp="1"/>
          </p:cNvSpPr>
          <p:nvPr>
            <p:ph type="ctrTitle" idx="2"/>
          </p:nvPr>
        </p:nvSpPr>
        <p:spPr>
          <a:xfrm>
            <a:off x="1115616" y="771550"/>
            <a:ext cx="4846200" cy="375300"/>
          </a:xfrm>
        </p:spPr>
        <p:txBody>
          <a:bodyPr/>
          <a:lstStyle/>
          <a:p>
            <a:r>
              <a:rPr lang="es-BO" dirty="0" smtClean="0"/>
              <a:t>BIBLIOTECA DE COMPONENTES</a:t>
            </a:r>
            <a:endParaRPr lang="es-B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1510"/>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31396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3"/>
          <p:cNvSpPr txBox="1">
            <a:spLocks noGrp="1"/>
          </p:cNvSpPr>
          <p:nvPr>
            <p:ph type="title"/>
          </p:nvPr>
        </p:nvSpPr>
        <p:spPr>
          <a:xfrm>
            <a:off x="1043608" y="1197750"/>
            <a:ext cx="3581100" cy="3090015"/>
          </a:xfrm>
          <a:prstGeom prst="rect">
            <a:avLst/>
          </a:prstGeom>
        </p:spPr>
        <p:txBody>
          <a:bodyPr spcFirstLastPara="1" wrap="square" lIns="91425" tIns="91425" rIns="91425" bIns="91425" anchor="ctr" anchorCtr="0">
            <a:noAutofit/>
          </a:bodyPr>
          <a:lstStyle/>
          <a:p>
            <a:pPr lvl="0"/>
            <a:r>
              <a:rPr lang="es-BO" sz="4400" dirty="0" smtClean="0"/>
              <a:t>¿CÓMO DESCARGAR BOOTSTRAP?</a:t>
            </a:r>
            <a:endParaRPr lang="es-BO" sz="4400" dirty="0"/>
          </a:p>
        </p:txBody>
      </p:sp>
      <p:grpSp>
        <p:nvGrpSpPr>
          <p:cNvPr id="2762" name="Google Shape;2762;p53"/>
          <p:cNvGrpSpPr/>
          <p:nvPr/>
        </p:nvGrpSpPr>
        <p:grpSpPr>
          <a:xfrm rot="-5400000" flipH="1">
            <a:off x="5437734" y="3362917"/>
            <a:ext cx="968838" cy="1042108"/>
            <a:chOff x="5399634" y="3151542"/>
            <a:chExt cx="968838" cy="1042108"/>
          </a:xfrm>
        </p:grpSpPr>
        <p:grpSp>
          <p:nvGrpSpPr>
            <p:cNvPr id="2763" name="Google Shape;2763;p53"/>
            <p:cNvGrpSpPr/>
            <p:nvPr/>
          </p:nvGrpSpPr>
          <p:grpSpPr>
            <a:xfrm>
              <a:off x="5399634" y="3728765"/>
              <a:ext cx="161339" cy="161294"/>
              <a:chOff x="1778950" y="813300"/>
              <a:chExt cx="89350" cy="89325"/>
            </a:xfrm>
          </p:grpSpPr>
          <p:sp>
            <p:nvSpPr>
              <p:cNvPr id="2764" name="Google Shape;2764;p53"/>
              <p:cNvSpPr/>
              <p:nvPr/>
            </p:nvSpPr>
            <p:spPr>
              <a:xfrm>
                <a:off x="1783950" y="818275"/>
                <a:ext cx="79375" cy="39700"/>
              </a:xfrm>
              <a:custGeom>
                <a:avLst/>
                <a:gdLst/>
                <a:ahLst/>
                <a:cxnLst/>
                <a:rect l="l" t="t" r="r" b="b"/>
                <a:pathLst>
                  <a:path w="3175" h="1588" extrusionOk="0">
                    <a:moveTo>
                      <a:pt x="1587" y="1"/>
                    </a:moveTo>
                    <a:cubicBezTo>
                      <a:pt x="711" y="1"/>
                      <a:pt x="1" y="711"/>
                      <a:pt x="1" y="1587"/>
                    </a:cubicBezTo>
                    <a:lnTo>
                      <a:pt x="3175" y="1587"/>
                    </a:lnTo>
                    <a:cubicBezTo>
                      <a:pt x="3175"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3"/>
              <p:cNvSpPr/>
              <p:nvPr/>
            </p:nvSpPr>
            <p:spPr>
              <a:xfrm>
                <a:off x="1778950" y="813300"/>
                <a:ext cx="89350" cy="89325"/>
              </a:xfrm>
              <a:custGeom>
                <a:avLst/>
                <a:gdLst/>
                <a:ahLst/>
                <a:cxnLst/>
                <a:rect l="l" t="t" r="r" b="b"/>
                <a:pathLst>
                  <a:path w="3574" h="3573" extrusionOk="0">
                    <a:moveTo>
                      <a:pt x="1787" y="398"/>
                    </a:moveTo>
                    <a:cubicBezTo>
                      <a:pt x="2553" y="398"/>
                      <a:pt x="3176" y="1022"/>
                      <a:pt x="3176" y="1786"/>
                    </a:cubicBezTo>
                    <a:cubicBezTo>
                      <a:pt x="3176" y="2552"/>
                      <a:pt x="2553" y="3174"/>
                      <a:pt x="1787" y="3174"/>
                    </a:cubicBezTo>
                    <a:cubicBezTo>
                      <a:pt x="1022" y="3174"/>
                      <a:pt x="399" y="2552"/>
                      <a:pt x="399" y="1786"/>
                    </a:cubicBezTo>
                    <a:cubicBezTo>
                      <a:pt x="399" y="1022"/>
                      <a:pt x="1022" y="398"/>
                      <a:pt x="1787" y="398"/>
                    </a:cubicBezTo>
                    <a:close/>
                    <a:moveTo>
                      <a:pt x="1787" y="0"/>
                    </a:moveTo>
                    <a:cubicBezTo>
                      <a:pt x="803" y="0"/>
                      <a:pt x="1" y="802"/>
                      <a:pt x="1" y="1786"/>
                    </a:cubicBezTo>
                    <a:cubicBezTo>
                      <a:pt x="1" y="2772"/>
                      <a:pt x="803" y="3572"/>
                      <a:pt x="1787" y="3572"/>
                    </a:cubicBezTo>
                    <a:cubicBezTo>
                      <a:pt x="2772" y="3572"/>
                      <a:pt x="3573" y="2772"/>
                      <a:pt x="3573" y="1786"/>
                    </a:cubicBezTo>
                    <a:cubicBezTo>
                      <a:pt x="3573" y="802"/>
                      <a:pt x="277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6" name="Google Shape;2766;p53"/>
            <p:cNvSpPr/>
            <p:nvPr/>
          </p:nvSpPr>
          <p:spPr>
            <a:xfrm>
              <a:off x="5803506" y="3728771"/>
              <a:ext cx="161249" cy="161294"/>
            </a:xfrm>
            <a:custGeom>
              <a:avLst/>
              <a:gdLst/>
              <a:ahLst/>
              <a:cxnLst/>
              <a:rect l="l" t="t" r="r" b="b"/>
              <a:pathLst>
                <a:path w="3572" h="3573" extrusionOk="0">
                  <a:moveTo>
                    <a:pt x="1785" y="398"/>
                  </a:moveTo>
                  <a:cubicBezTo>
                    <a:pt x="2551" y="398"/>
                    <a:pt x="3174" y="1022"/>
                    <a:pt x="3174" y="1786"/>
                  </a:cubicBezTo>
                  <a:cubicBezTo>
                    <a:pt x="3174" y="2552"/>
                    <a:pt x="2551" y="3174"/>
                    <a:pt x="1785" y="3174"/>
                  </a:cubicBezTo>
                  <a:cubicBezTo>
                    <a:pt x="1021" y="3174"/>
                    <a:pt x="397" y="2552"/>
                    <a:pt x="397" y="1786"/>
                  </a:cubicBezTo>
                  <a:cubicBezTo>
                    <a:pt x="397" y="1022"/>
                    <a:pt x="1021" y="398"/>
                    <a:pt x="1785" y="398"/>
                  </a:cubicBezTo>
                  <a:close/>
                  <a:moveTo>
                    <a:pt x="1785" y="0"/>
                  </a:moveTo>
                  <a:cubicBezTo>
                    <a:pt x="801" y="0"/>
                    <a:pt x="0" y="802"/>
                    <a:pt x="0" y="1786"/>
                  </a:cubicBezTo>
                  <a:cubicBezTo>
                    <a:pt x="0" y="2772"/>
                    <a:pt x="801" y="3572"/>
                    <a:pt x="1785" y="3572"/>
                  </a:cubicBezTo>
                  <a:cubicBezTo>
                    <a:pt x="2771" y="3572"/>
                    <a:pt x="3571" y="2772"/>
                    <a:pt x="3571" y="1786"/>
                  </a:cubicBezTo>
                  <a:cubicBezTo>
                    <a:pt x="3571" y="802"/>
                    <a:pt x="2771" y="0"/>
                    <a:pt x="1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3"/>
            <p:cNvSpPr/>
            <p:nvPr/>
          </p:nvSpPr>
          <p:spPr>
            <a:xfrm>
              <a:off x="6216207" y="3737754"/>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3"/>
            <p:cNvSpPr/>
            <p:nvPr/>
          </p:nvSpPr>
          <p:spPr>
            <a:xfrm>
              <a:off x="5408727" y="4041293"/>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3"/>
            <p:cNvSpPr/>
            <p:nvPr/>
          </p:nvSpPr>
          <p:spPr>
            <a:xfrm>
              <a:off x="5812444" y="4041293"/>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3"/>
            <p:cNvSpPr/>
            <p:nvPr/>
          </p:nvSpPr>
          <p:spPr>
            <a:xfrm>
              <a:off x="6207223" y="4032310"/>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3"/>
            <p:cNvSpPr/>
            <p:nvPr/>
          </p:nvSpPr>
          <p:spPr>
            <a:xfrm>
              <a:off x="6216207" y="3151542"/>
              <a:ext cx="143327" cy="143327"/>
            </a:xfrm>
            <a:custGeom>
              <a:avLst/>
              <a:gdLst/>
              <a:ahLst/>
              <a:cxnLst/>
              <a:rect l="l" t="t" r="r" b="b"/>
              <a:pathLst>
                <a:path w="3175" h="3175" extrusionOk="0">
                  <a:moveTo>
                    <a:pt x="1587" y="1"/>
                  </a:moveTo>
                  <a:cubicBezTo>
                    <a:pt x="710" y="1"/>
                    <a:pt x="0" y="711"/>
                    <a:pt x="0" y="1587"/>
                  </a:cubicBezTo>
                  <a:cubicBezTo>
                    <a:pt x="0" y="2464"/>
                    <a:pt x="710" y="3175"/>
                    <a:pt x="1587" y="3175"/>
                  </a:cubicBezTo>
                  <a:cubicBezTo>
                    <a:pt x="2464" y="3175"/>
                    <a:pt x="3174" y="2464"/>
                    <a:pt x="3174" y="1587"/>
                  </a:cubicBezTo>
                  <a:cubicBezTo>
                    <a:pt x="3174" y="711"/>
                    <a:pt x="2464" y="1"/>
                    <a:pt x="1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3"/>
            <p:cNvSpPr/>
            <p:nvPr/>
          </p:nvSpPr>
          <p:spPr>
            <a:xfrm>
              <a:off x="5812444" y="3455081"/>
              <a:ext cx="143327" cy="143327"/>
            </a:xfrm>
            <a:custGeom>
              <a:avLst/>
              <a:gdLst/>
              <a:ahLst/>
              <a:cxnLst/>
              <a:rect l="l" t="t" r="r" b="b"/>
              <a:pathLst>
                <a:path w="3175" h="3175" extrusionOk="0">
                  <a:moveTo>
                    <a:pt x="1587" y="1"/>
                  </a:moveTo>
                  <a:cubicBezTo>
                    <a:pt x="711" y="1"/>
                    <a:pt x="1" y="711"/>
                    <a:pt x="1" y="1588"/>
                  </a:cubicBezTo>
                  <a:cubicBezTo>
                    <a:pt x="1" y="2464"/>
                    <a:pt x="711" y="3175"/>
                    <a:pt x="1587" y="3175"/>
                  </a:cubicBezTo>
                  <a:cubicBezTo>
                    <a:pt x="2464" y="3175"/>
                    <a:pt x="3175" y="2464"/>
                    <a:pt x="3175" y="1588"/>
                  </a:cubicBezTo>
                  <a:cubicBezTo>
                    <a:pt x="3175" y="711"/>
                    <a:pt x="2464" y="1"/>
                    <a:pt x="15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3"/>
            <p:cNvSpPr/>
            <p:nvPr/>
          </p:nvSpPr>
          <p:spPr>
            <a:xfrm>
              <a:off x="6207223" y="3446097"/>
              <a:ext cx="161249" cy="161339"/>
            </a:xfrm>
            <a:custGeom>
              <a:avLst/>
              <a:gdLst/>
              <a:ahLst/>
              <a:cxnLst/>
              <a:rect l="l" t="t" r="r" b="b"/>
              <a:pathLst>
                <a:path w="3572" h="3574" extrusionOk="0">
                  <a:moveTo>
                    <a:pt x="1787" y="399"/>
                  </a:moveTo>
                  <a:cubicBezTo>
                    <a:pt x="2551" y="399"/>
                    <a:pt x="3174" y="1021"/>
                    <a:pt x="3174" y="1787"/>
                  </a:cubicBezTo>
                  <a:cubicBezTo>
                    <a:pt x="3174" y="2553"/>
                    <a:pt x="2551" y="3175"/>
                    <a:pt x="1787" y="3175"/>
                  </a:cubicBezTo>
                  <a:cubicBezTo>
                    <a:pt x="1021" y="3175"/>
                    <a:pt x="398" y="2553"/>
                    <a:pt x="398" y="1787"/>
                  </a:cubicBezTo>
                  <a:cubicBezTo>
                    <a:pt x="398" y="1021"/>
                    <a:pt x="1021" y="399"/>
                    <a:pt x="1787" y="399"/>
                  </a:cubicBezTo>
                  <a:close/>
                  <a:moveTo>
                    <a:pt x="1787" y="1"/>
                  </a:moveTo>
                  <a:cubicBezTo>
                    <a:pt x="801" y="1"/>
                    <a:pt x="0" y="802"/>
                    <a:pt x="0" y="1787"/>
                  </a:cubicBezTo>
                  <a:cubicBezTo>
                    <a:pt x="0" y="2771"/>
                    <a:pt x="801" y="3573"/>
                    <a:pt x="1787" y="3573"/>
                  </a:cubicBezTo>
                  <a:cubicBezTo>
                    <a:pt x="2771" y="3573"/>
                    <a:pt x="3572" y="2771"/>
                    <a:pt x="3572" y="1787"/>
                  </a:cubicBezTo>
                  <a:cubicBezTo>
                    <a:pt x="3572" y="802"/>
                    <a:pt x="2771"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4" name="Google Shape;2774;p53"/>
          <p:cNvGrpSpPr/>
          <p:nvPr/>
        </p:nvGrpSpPr>
        <p:grpSpPr>
          <a:xfrm>
            <a:off x="4813216" y="3112641"/>
            <a:ext cx="671833" cy="565501"/>
            <a:chOff x="1743325" y="1842325"/>
            <a:chExt cx="908250" cy="764500"/>
          </a:xfrm>
        </p:grpSpPr>
        <p:sp>
          <p:nvSpPr>
            <p:cNvPr id="2775" name="Google Shape;2775;p53"/>
            <p:cNvSpPr/>
            <p:nvPr/>
          </p:nvSpPr>
          <p:spPr>
            <a:xfrm>
              <a:off x="1752000" y="1851000"/>
              <a:ext cx="865450" cy="746775"/>
            </a:xfrm>
            <a:custGeom>
              <a:avLst/>
              <a:gdLst/>
              <a:ahLst/>
              <a:cxnLst/>
              <a:rect l="l" t="t" r="r" b="b"/>
              <a:pathLst>
                <a:path w="34618" h="29871" extrusionOk="0">
                  <a:moveTo>
                    <a:pt x="2103" y="0"/>
                  </a:moveTo>
                  <a:cubicBezTo>
                    <a:pt x="942" y="0"/>
                    <a:pt x="1" y="942"/>
                    <a:pt x="1" y="2103"/>
                  </a:cubicBezTo>
                  <a:lnTo>
                    <a:pt x="1" y="27768"/>
                  </a:lnTo>
                  <a:cubicBezTo>
                    <a:pt x="1" y="28930"/>
                    <a:pt x="942" y="29871"/>
                    <a:pt x="2103" y="29871"/>
                  </a:cubicBezTo>
                  <a:lnTo>
                    <a:pt x="32514" y="29871"/>
                  </a:lnTo>
                  <a:cubicBezTo>
                    <a:pt x="33675" y="29871"/>
                    <a:pt x="34617" y="28930"/>
                    <a:pt x="34617" y="27768"/>
                  </a:cubicBezTo>
                  <a:lnTo>
                    <a:pt x="34617" y="5647"/>
                  </a:lnTo>
                  <a:cubicBezTo>
                    <a:pt x="34617" y="4486"/>
                    <a:pt x="33675" y="3545"/>
                    <a:pt x="32514" y="3545"/>
                  </a:cubicBezTo>
                  <a:lnTo>
                    <a:pt x="15346" y="3545"/>
                  </a:lnTo>
                  <a:cubicBezTo>
                    <a:pt x="15346" y="3545"/>
                    <a:pt x="14079" y="2195"/>
                    <a:pt x="13201" y="1268"/>
                  </a:cubicBezTo>
                  <a:cubicBezTo>
                    <a:pt x="12663" y="701"/>
                    <a:pt x="11853" y="37"/>
                    <a:pt x="11070" y="37"/>
                  </a:cubicBez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3"/>
            <p:cNvSpPr/>
            <p:nvPr/>
          </p:nvSpPr>
          <p:spPr>
            <a:xfrm>
              <a:off x="1743325" y="1842325"/>
              <a:ext cx="882775" cy="764150"/>
            </a:xfrm>
            <a:custGeom>
              <a:avLst/>
              <a:gdLst/>
              <a:ahLst/>
              <a:cxnLst/>
              <a:rect l="l" t="t" r="r" b="b"/>
              <a:pathLst>
                <a:path w="35311" h="30566" extrusionOk="0">
                  <a:moveTo>
                    <a:pt x="2449" y="695"/>
                  </a:moveTo>
                  <a:lnTo>
                    <a:pt x="11417" y="731"/>
                  </a:lnTo>
                  <a:cubicBezTo>
                    <a:pt x="12125" y="731"/>
                    <a:pt x="12898" y="1435"/>
                    <a:pt x="13296" y="1854"/>
                  </a:cubicBezTo>
                  <a:cubicBezTo>
                    <a:pt x="14173" y="2781"/>
                    <a:pt x="15441" y="4129"/>
                    <a:pt x="15441" y="4129"/>
                  </a:cubicBezTo>
                  <a:cubicBezTo>
                    <a:pt x="15506" y="4199"/>
                    <a:pt x="15598" y="4238"/>
                    <a:pt x="15693" y="4238"/>
                  </a:cubicBezTo>
                  <a:lnTo>
                    <a:pt x="32861" y="4238"/>
                  </a:lnTo>
                  <a:cubicBezTo>
                    <a:pt x="33830" y="4238"/>
                    <a:pt x="34617" y="5026"/>
                    <a:pt x="34617" y="5994"/>
                  </a:cubicBezTo>
                  <a:lnTo>
                    <a:pt x="34617" y="28116"/>
                  </a:lnTo>
                  <a:cubicBezTo>
                    <a:pt x="34617" y="29083"/>
                    <a:pt x="33830" y="29871"/>
                    <a:pt x="32861" y="29871"/>
                  </a:cubicBezTo>
                  <a:lnTo>
                    <a:pt x="2450" y="29871"/>
                  </a:lnTo>
                  <a:cubicBezTo>
                    <a:pt x="1482" y="29871"/>
                    <a:pt x="694" y="29083"/>
                    <a:pt x="694" y="28116"/>
                  </a:cubicBezTo>
                  <a:lnTo>
                    <a:pt x="694" y="2450"/>
                  </a:lnTo>
                  <a:cubicBezTo>
                    <a:pt x="694" y="1482"/>
                    <a:pt x="1482" y="695"/>
                    <a:pt x="2449" y="695"/>
                  </a:cubicBezTo>
                  <a:close/>
                  <a:moveTo>
                    <a:pt x="2450" y="0"/>
                  </a:moveTo>
                  <a:cubicBezTo>
                    <a:pt x="1099" y="0"/>
                    <a:pt x="0" y="1100"/>
                    <a:pt x="0" y="2450"/>
                  </a:cubicBezTo>
                  <a:lnTo>
                    <a:pt x="0" y="28116"/>
                  </a:lnTo>
                  <a:cubicBezTo>
                    <a:pt x="0" y="29466"/>
                    <a:pt x="1099" y="30565"/>
                    <a:pt x="2450" y="30565"/>
                  </a:cubicBezTo>
                  <a:lnTo>
                    <a:pt x="32861" y="30565"/>
                  </a:lnTo>
                  <a:cubicBezTo>
                    <a:pt x="34213" y="30565"/>
                    <a:pt x="35311" y="29466"/>
                    <a:pt x="35311" y="28116"/>
                  </a:cubicBezTo>
                  <a:lnTo>
                    <a:pt x="35311" y="5995"/>
                  </a:lnTo>
                  <a:cubicBezTo>
                    <a:pt x="35311" y="4643"/>
                    <a:pt x="34213" y="3544"/>
                    <a:pt x="32861" y="3544"/>
                  </a:cubicBezTo>
                  <a:lnTo>
                    <a:pt x="15844" y="3544"/>
                  </a:lnTo>
                  <a:cubicBezTo>
                    <a:pt x="15524" y="3205"/>
                    <a:pt x="14528" y="2146"/>
                    <a:pt x="13800" y="1377"/>
                  </a:cubicBezTo>
                  <a:cubicBezTo>
                    <a:pt x="13221" y="766"/>
                    <a:pt x="12337" y="37"/>
                    <a:pt x="11418" y="37"/>
                  </a:cubicBezTo>
                  <a:lnTo>
                    <a:pt x="2450" y="0"/>
                  </a:ln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3"/>
            <p:cNvSpPr/>
            <p:nvPr/>
          </p:nvSpPr>
          <p:spPr>
            <a:xfrm>
              <a:off x="1752000" y="2003025"/>
              <a:ext cx="890900" cy="595125"/>
            </a:xfrm>
            <a:custGeom>
              <a:avLst/>
              <a:gdLst/>
              <a:ahLst/>
              <a:cxnLst/>
              <a:rect l="l" t="t" r="r" b="b"/>
              <a:pathLst>
                <a:path w="35636" h="23805" extrusionOk="0">
                  <a:moveTo>
                    <a:pt x="14907" y="0"/>
                  </a:moveTo>
                  <a:cubicBezTo>
                    <a:pt x="14296" y="0"/>
                    <a:pt x="13718" y="270"/>
                    <a:pt x="13328" y="740"/>
                  </a:cubicBezTo>
                  <a:cubicBezTo>
                    <a:pt x="12627" y="1584"/>
                    <a:pt x="11642" y="2840"/>
                    <a:pt x="11642" y="2840"/>
                  </a:cubicBezTo>
                  <a:lnTo>
                    <a:pt x="1" y="2840"/>
                  </a:lnTo>
                  <a:lnTo>
                    <a:pt x="1" y="21750"/>
                  </a:lnTo>
                  <a:cubicBezTo>
                    <a:pt x="1" y="22876"/>
                    <a:pt x="914" y="23790"/>
                    <a:pt x="2041" y="23791"/>
                  </a:cubicBezTo>
                  <a:lnTo>
                    <a:pt x="33746" y="23805"/>
                  </a:lnTo>
                  <a:cubicBezTo>
                    <a:pt x="34790" y="23805"/>
                    <a:pt x="35636" y="22958"/>
                    <a:pt x="35636" y="21914"/>
                  </a:cubicBezTo>
                  <a:lnTo>
                    <a:pt x="35636" y="1627"/>
                  </a:lnTo>
                  <a:cubicBezTo>
                    <a:pt x="35636" y="729"/>
                    <a:pt x="34909" y="0"/>
                    <a:pt x="34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3"/>
            <p:cNvSpPr/>
            <p:nvPr/>
          </p:nvSpPr>
          <p:spPr>
            <a:xfrm>
              <a:off x="1743325" y="1994350"/>
              <a:ext cx="908250" cy="612475"/>
            </a:xfrm>
            <a:custGeom>
              <a:avLst/>
              <a:gdLst/>
              <a:ahLst/>
              <a:cxnLst/>
              <a:rect l="l" t="t" r="r" b="b"/>
              <a:pathLst>
                <a:path w="36330" h="24499" extrusionOk="0">
                  <a:moveTo>
                    <a:pt x="34357" y="695"/>
                  </a:moveTo>
                  <a:cubicBezTo>
                    <a:pt x="35062" y="695"/>
                    <a:pt x="35636" y="1269"/>
                    <a:pt x="35636" y="1974"/>
                  </a:cubicBezTo>
                  <a:lnTo>
                    <a:pt x="35636" y="22261"/>
                  </a:lnTo>
                  <a:cubicBezTo>
                    <a:pt x="35636" y="22674"/>
                    <a:pt x="35475" y="23061"/>
                    <a:pt x="35183" y="23352"/>
                  </a:cubicBezTo>
                  <a:cubicBezTo>
                    <a:pt x="34892" y="23643"/>
                    <a:pt x="34505" y="23804"/>
                    <a:pt x="34093" y="23804"/>
                  </a:cubicBezTo>
                  <a:lnTo>
                    <a:pt x="2388" y="23790"/>
                  </a:lnTo>
                  <a:cubicBezTo>
                    <a:pt x="1454" y="23790"/>
                    <a:pt x="694" y="23030"/>
                    <a:pt x="694" y="22097"/>
                  </a:cubicBezTo>
                  <a:lnTo>
                    <a:pt x="694" y="3535"/>
                  </a:lnTo>
                  <a:lnTo>
                    <a:pt x="11989" y="3535"/>
                  </a:lnTo>
                  <a:cubicBezTo>
                    <a:pt x="12096" y="3535"/>
                    <a:pt x="12197" y="3486"/>
                    <a:pt x="12263" y="3402"/>
                  </a:cubicBezTo>
                  <a:cubicBezTo>
                    <a:pt x="12263" y="3401"/>
                    <a:pt x="13244" y="2149"/>
                    <a:pt x="13941" y="1310"/>
                  </a:cubicBezTo>
                  <a:cubicBezTo>
                    <a:pt x="14265" y="919"/>
                    <a:pt x="14744" y="695"/>
                    <a:pt x="15254" y="695"/>
                  </a:cubicBezTo>
                  <a:close/>
                  <a:moveTo>
                    <a:pt x="15254" y="1"/>
                  </a:moveTo>
                  <a:cubicBezTo>
                    <a:pt x="14536" y="1"/>
                    <a:pt x="13863" y="317"/>
                    <a:pt x="13407" y="866"/>
                  </a:cubicBezTo>
                  <a:cubicBezTo>
                    <a:pt x="12842" y="1547"/>
                    <a:pt x="12093" y="2495"/>
                    <a:pt x="11820" y="2840"/>
                  </a:cubicBezTo>
                  <a:lnTo>
                    <a:pt x="348" y="2840"/>
                  </a:lnTo>
                  <a:cubicBezTo>
                    <a:pt x="155" y="2840"/>
                    <a:pt x="0" y="2996"/>
                    <a:pt x="0" y="3187"/>
                  </a:cubicBezTo>
                  <a:lnTo>
                    <a:pt x="0" y="22097"/>
                  </a:lnTo>
                  <a:cubicBezTo>
                    <a:pt x="0" y="23413"/>
                    <a:pt x="1071" y="24484"/>
                    <a:pt x="2388" y="24484"/>
                  </a:cubicBezTo>
                  <a:lnTo>
                    <a:pt x="34093" y="24498"/>
                  </a:lnTo>
                  <a:cubicBezTo>
                    <a:pt x="34690" y="24498"/>
                    <a:pt x="35253" y="24265"/>
                    <a:pt x="35675" y="23843"/>
                  </a:cubicBezTo>
                  <a:cubicBezTo>
                    <a:pt x="36097" y="23421"/>
                    <a:pt x="36330" y="22859"/>
                    <a:pt x="36330" y="22261"/>
                  </a:cubicBezTo>
                  <a:lnTo>
                    <a:pt x="36330" y="1974"/>
                  </a:lnTo>
                  <a:cubicBezTo>
                    <a:pt x="36330" y="885"/>
                    <a:pt x="35445" y="1"/>
                    <a:pt x="34357" y="1"/>
                  </a:cubicBezTo>
                  <a:close/>
                </a:path>
              </a:pathLst>
            </a:custGeom>
            <a:solidFill>
              <a:srgbClr val="2E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9" name="Google Shape;2779;p53"/>
          <p:cNvGrpSpPr/>
          <p:nvPr/>
        </p:nvGrpSpPr>
        <p:grpSpPr>
          <a:xfrm>
            <a:off x="5979898" y="1523951"/>
            <a:ext cx="2678304" cy="501072"/>
            <a:chOff x="3667675" y="3227975"/>
            <a:chExt cx="1117450" cy="209050"/>
          </a:xfrm>
        </p:grpSpPr>
        <p:sp>
          <p:nvSpPr>
            <p:cNvPr id="2780" name="Google Shape;2780;p53"/>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3"/>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3"/>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3"/>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3"/>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3"/>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3"/>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3"/>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8" name="Google Shape;2788;p53"/>
          <p:cNvSpPr/>
          <p:nvPr/>
        </p:nvSpPr>
        <p:spPr>
          <a:xfrm>
            <a:off x="8098617" y="4342043"/>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2789" name="Google Shape;2789;p53"/>
          <p:cNvGrpSpPr/>
          <p:nvPr/>
        </p:nvGrpSpPr>
        <p:grpSpPr>
          <a:xfrm>
            <a:off x="4678829" y="846036"/>
            <a:ext cx="940598" cy="630916"/>
            <a:chOff x="9590916" y="4186286"/>
            <a:chExt cx="940598" cy="630916"/>
          </a:xfrm>
        </p:grpSpPr>
        <p:sp>
          <p:nvSpPr>
            <p:cNvPr id="2790" name="Google Shape;2790;p53"/>
            <p:cNvSpPr/>
            <p:nvPr/>
          </p:nvSpPr>
          <p:spPr>
            <a:xfrm>
              <a:off x="9906338" y="4501716"/>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3"/>
            <p:cNvSpPr/>
            <p:nvPr/>
          </p:nvSpPr>
          <p:spPr>
            <a:xfrm>
              <a:off x="10216050" y="4192004"/>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3"/>
            <p:cNvSpPr/>
            <p:nvPr/>
          </p:nvSpPr>
          <p:spPr>
            <a:xfrm>
              <a:off x="9906345" y="4652513"/>
              <a:ext cx="158913" cy="158913"/>
            </a:xfrm>
            <a:custGeom>
              <a:avLst/>
              <a:gdLst/>
              <a:ahLst/>
              <a:cxnLst/>
              <a:rect l="l" t="t" r="r" b="b"/>
              <a:pathLst>
                <a:path w="5503" h="5503" extrusionOk="0">
                  <a:moveTo>
                    <a:pt x="0" y="0"/>
                  </a:moveTo>
                  <a:lnTo>
                    <a:pt x="0" y="5503"/>
                  </a:lnTo>
                  <a:lnTo>
                    <a:pt x="5503" y="5503"/>
                  </a:lnTo>
                  <a:lnTo>
                    <a:pt x="5503" y="918"/>
                  </a:lnTo>
                  <a:cubicBezTo>
                    <a:pt x="5503" y="411"/>
                    <a:pt x="5093" y="0"/>
                    <a:pt x="4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3"/>
            <p:cNvSpPr/>
            <p:nvPr/>
          </p:nvSpPr>
          <p:spPr>
            <a:xfrm>
              <a:off x="10279904" y="4255852"/>
              <a:ext cx="182044" cy="182044"/>
            </a:xfrm>
            <a:custGeom>
              <a:avLst/>
              <a:gdLst/>
              <a:ahLst/>
              <a:cxnLst/>
              <a:rect l="l" t="t" r="r" b="b"/>
              <a:pathLst>
                <a:path w="6304" h="6304" extrusionOk="0">
                  <a:moveTo>
                    <a:pt x="3152" y="1"/>
                  </a:moveTo>
                  <a:cubicBezTo>
                    <a:pt x="1411" y="1"/>
                    <a:pt x="0" y="1412"/>
                    <a:pt x="0" y="3152"/>
                  </a:cubicBezTo>
                  <a:cubicBezTo>
                    <a:pt x="0" y="4893"/>
                    <a:pt x="1411" y="6304"/>
                    <a:pt x="3152" y="6304"/>
                  </a:cubicBezTo>
                  <a:cubicBezTo>
                    <a:pt x="4892" y="6304"/>
                    <a:pt x="6303" y="4893"/>
                    <a:pt x="6303" y="3152"/>
                  </a:cubicBezTo>
                  <a:cubicBezTo>
                    <a:pt x="6303" y="1412"/>
                    <a:pt x="4892" y="1"/>
                    <a:pt x="3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3"/>
            <p:cNvSpPr/>
            <p:nvPr/>
          </p:nvSpPr>
          <p:spPr>
            <a:xfrm>
              <a:off x="9906345" y="4192004"/>
              <a:ext cx="309740" cy="309740"/>
            </a:xfrm>
            <a:custGeom>
              <a:avLst/>
              <a:gdLst/>
              <a:ahLst/>
              <a:cxnLst/>
              <a:rect l="l" t="t" r="r" b="b"/>
              <a:pathLst>
                <a:path w="10726" h="10726" extrusionOk="0">
                  <a:moveTo>
                    <a:pt x="0" y="1"/>
                  </a:moveTo>
                  <a:lnTo>
                    <a:pt x="0" y="8938"/>
                  </a:lnTo>
                  <a:cubicBezTo>
                    <a:pt x="0" y="9925"/>
                    <a:pt x="801" y="10726"/>
                    <a:pt x="1788" y="10726"/>
                  </a:cubicBezTo>
                  <a:lnTo>
                    <a:pt x="10725" y="10726"/>
                  </a:lnTo>
                  <a:lnTo>
                    <a:pt x="10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3"/>
            <p:cNvSpPr/>
            <p:nvPr/>
          </p:nvSpPr>
          <p:spPr>
            <a:xfrm>
              <a:off x="9596663" y="4192004"/>
              <a:ext cx="309740" cy="309740"/>
            </a:xfrm>
            <a:custGeom>
              <a:avLst/>
              <a:gdLst/>
              <a:ahLst/>
              <a:cxnLst/>
              <a:rect l="l" t="t" r="r" b="b"/>
              <a:pathLst>
                <a:path w="10726" h="10726" extrusionOk="0">
                  <a:moveTo>
                    <a:pt x="0" y="1"/>
                  </a:moveTo>
                  <a:lnTo>
                    <a:pt x="0" y="10726"/>
                  </a:lnTo>
                  <a:lnTo>
                    <a:pt x="8937" y="10726"/>
                  </a:lnTo>
                  <a:cubicBezTo>
                    <a:pt x="9924" y="10726"/>
                    <a:pt x="10725" y="9925"/>
                    <a:pt x="10725" y="8938"/>
                  </a:cubicBezTo>
                  <a:lnTo>
                    <a:pt x="10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3"/>
            <p:cNvSpPr/>
            <p:nvPr/>
          </p:nvSpPr>
          <p:spPr>
            <a:xfrm>
              <a:off x="9900599" y="4186286"/>
              <a:ext cx="321204" cy="321204"/>
            </a:xfrm>
            <a:custGeom>
              <a:avLst/>
              <a:gdLst/>
              <a:ahLst/>
              <a:cxnLst/>
              <a:rect l="l" t="t" r="r" b="b"/>
              <a:pathLst>
                <a:path w="11123" h="11123" extrusionOk="0">
                  <a:moveTo>
                    <a:pt x="10726" y="397"/>
                  </a:moveTo>
                  <a:lnTo>
                    <a:pt x="10726" y="10724"/>
                  </a:lnTo>
                  <a:lnTo>
                    <a:pt x="399" y="10724"/>
                  </a:lnTo>
                  <a:lnTo>
                    <a:pt x="399" y="397"/>
                  </a:lnTo>
                  <a:close/>
                  <a:moveTo>
                    <a:pt x="0" y="0"/>
                  </a:moveTo>
                  <a:lnTo>
                    <a:pt x="0"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3"/>
            <p:cNvSpPr/>
            <p:nvPr/>
          </p:nvSpPr>
          <p:spPr>
            <a:xfrm>
              <a:off x="9900599" y="4495968"/>
              <a:ext cx="321204" cy="321233"/>
            </a:xfrm>
            <a:custGeom>
              <a:avLst/>
              <a:gdLst/>
              <a:ahLst/>
              <a:cxnLst/>
              <a:rect l="l" t="t" r="r" b="b"/>
              <a:pathLst>
                <a:path w="11123" h="11124" extrusionOk="0">
                  <a:moveTo>
                    <a:pt x="10726" y="398"/>
                  </a:moveTo>
                  <a:lnTo>
                    <a:pt x="10726" y="10725"/>
                  </a:lnTo>
                  <a:lnTo>
                    <a:pt x="399" y="10725"/>
                  </a:lnTo>
                  <a:lnTo>
                    <a:pt x="399" y="398"/>
                  </a:lnTo>
                  <a:close/>
                  <a:moveTo>
                    <a:pt x="0" y="0"/>
                  </a:moveTo>
                  <a:lnTo>
                    <a:pt x="0" y="11124"/>
                  </a:lnTo>
                  <a:lnTo>
                    <a:pt x="11123" y="11124"/>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10210310" y="4186286"/>
              <a:ext cx="321204" cy="321204"/>
            </a:xfrm>
            <a:custGeom>
              <a:avLst/>
              <a:gdLst/>
              <a:ahLst/>
              <a:cxnLst/>
              <a:rect l="l" t="t" r="r" b="b"/>
              <a:pathLst>
                <a:path w="11123" h="11123" extrusionOk="0">
                  <a:moveTo>
                    <a:pt x="10725" y="397"/>
                  </a:moveTo>
                  <a:lnTo>
                    <a:pt x="10725" y="10724"/>
                  </a:lnTo>
                  <a:lnTo>
                    <a:pt x="399" y="10724"/>
                  </a:lnTo>
                  <a:lnTo>
                    <a:pt x="399" y="397"/>
                  </a:lnTo>
                  <a:close/>
                  <a:moveTo>
                    <a:pt x="1" y="0"/>
                  </a:moveTo>
                  <a:lnTo>
                    <a:pt x="1"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9590916" y="4186286"/>
              <a:ext cx="321204" cy="321204"/>
            </a:xfrm>
            <a:custGeom>
              <a:avLst/>
              <a:gdLst/>
              <a:ahLst/>
              <a:cxnLst/>
              <a:rect l="l" t="t" r="r" b="b"/>
              <a:pathLst>
                <a:path w="11123" h="11123" extrusionOk="0">
                  <a:moveTo>
                    <a:pt x="10724" y="397"/>
                  </a:moveTo>
                  <a:lnTo>
                    <a:pt x="10724" y="10724"/>
                  </a:lnTo>
                  <a:lnTo>
                    <a:pt x="398" y="10724"/>
                  </a:lnTo>
                  <a:lnTo>
                    <a:pt x="398" y="397"/>
                  </a:lnTo>
                  <a:close/>
                  <a:moveTo>
                    <a:pt x="0" y="0"/>
                  </a:moveTo>
                  <a:lnTo>
                    <a:pt x="0" y="11122"/>
                  </a:lnTo>
                  <a:lnTo>
                    <a:pt x="11123" y="11122"/>
                  </a:lnTo>
                  <a:lnTo>
                    <a:pt x="1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0" name="Google Shape;2800;p53"/>
          <p:cNvSpPr/>
          <p:nvPr/>
        </p:nvSpPr>
        <p:spPr>
          <a:xfrm rot="516939">
            <a:off x="1139574" y="4918824"/>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3"/>
          <p:cNvSpPr/>
          <p:nvPr/>
        </p:nvSpPr>
        <p:spPr>
          <a:xfrm rot="1069685">
            <a:off x="214839" y="262605"/>
            <a:ext cx="271074" cy="271074"/>
          </a:xfrm>
          <a:custGeom>
            <a:avLst/>
            <a:gdLst/>
            <a:ahLst/>
            <a:cxnLst/>
            <a:rect l="l" t="t" r="r" b="b"/>
            <a:pathLst>
              <a:path w="13111" h="13111" extrusionOk="0">
                <a:moveTo>
                  <a:pt x="1" y="1"/>
                </a:moveTo>
                <a:lnTo>
                  <a:pt x="1" y="13111"/>
                </a:lnTo>
                <a:lnTo>
                  <a:pt x="13111" y="13111"/>
                </a:lnTo>
                <a:lnTo>
                  <a:pt x="1311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3"/>
          <p:cNvSpPr/>
          <p:nvPr/>
        </p:nvSpPr>
        <p:spPr>
          <a:xfrm>
            <a:off x="563727" y="466356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3"/>
          <p:cNvSpPr/>
          <p:nvPr/>
        </p:nvSpPr>
        <p:spPr>
          <a:xfrm rot="991083">
            <a:off x="5718265" y="2631894"/>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2 CuadroTexto"/>
          <p:cNvSpPr txBox="1"/>
          <p:nvPr/>
        </p:nvSpPr>
        <p:spPr>
          <a:xfrm>
            <a:off x="6710041" y="4046847"/>
            <a:ext cx="1826463" cy="338554"/>
          </a:xfrm>
          <a:prstGeom prst="rect">
            <a:avLst/>
          </a:prstGeom>
          <a:noFill/>
        </p:spPr>
        <p:txBody>
          <a:bodyPr wrap="square" rtlCol="0">
            <a:spAutoFit/>
          </a:bodyPr>
          <a:lstStyle/>
          <a:p>
            <a:r>
              <a:rPr lang="es-BO" sz="1600" b="1" dirty="0" smtClean="0"/>
              <a:t>Fácil y rápido</a:t>
            </a:r>
            <a:endParaRPr lang="es-BO" sz="1600" b="1"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7686" y="3119058"/>
            <a:ext cx="1229267" cy="98341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76" y="726171"/>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5"/>
        <p:cNvGrpSpPr/>
        <p:nvPr/>
      </p:nvGrpSpPr>
      <p:grpSpPr>
        <a:xfrm>
          <a:off x="0" y="0"/>
          <a:ext cx="0" cy="0"/>
          <a:chOff x="0" y="0"/>
          <a:chExt cx="0" cy="0"/>
        </a:xfrm>
      </p:grpSpPr>
      <p:sp>
        <p:nvSpPr>
          <p:cNvPr id="3927" name="Google Shape;3927;p64"/>
          <p:cNvSpPr txBox="1">
            <a:spLocks noGrp="1"/>
          </p:cNvSpPr>
          <p:nvPr>
            <p:ph type="subTitle" idx="1"/>
          </p:nvPr>
        </p:nvSpPr>
        <p:spPr>
          <a:xfrm rot="-284">
            <a:off x="4283969" y="915558"/>
            <a:ext cx="3960439" cy="3578916"/>
          </a:xfrm>
          <a:prstGeom prst="rect">
            <a:avLst/>
          </a:prstGeom>
        </p:spPr>
        <p:txBody>
          <a:bodyPr spcFirstLastPara="1" wrap="square" lIns="91425" tIns="91425" rIns="91425" bIns="91425" anchor="t" anchorCtr="0">
            <a:noAutofit/>
          </a:bodyPr>
          <a:lstStyle/>
          <a:p>
            <a:pPr marL="0" lvl="0" indent="0">
              <a:buNone/>
            </a:pPr>
            <a:r>
              <a:rPr lang="es-BO" sz="900" dirty="0"/>
              <a:t>Hay diferentes formas de descargar este </a:t>
            </a:r>
            <a:r>
              <a:rPr lang="es-BO" sz="900" dirty="0" err="1"/>
              <a:t>framework</a:t>
            </a:r>
            <a:r>
              <a:rPr lang="es-BO" sz="900" dirty="0"/>
              <a:t>. Una de ellas es descargando la versión compilada de los códigos CSS y JavaScript en la página de </a:t>
            </a:r>
            <a:r>
              <a:rPr lang="es-BO" sz="900" dirty="0" err="1"/>
              <a:t>Bootstrap</a:t>
            </a:r>
            <a:r>
              <a:rPr lang="es-BO" sz="900" dirty="0"/>
              <a:t>.</a:t>
            </a:r>
          </a:p>
          <a:p>
            <a:pPr marL="0" lvl="0" indent="0">
              <a:buNone/>
            </a:pPr>
            <a:endParaRPr lang="es-BO" sz="900" dirty="0"/>
          </a:p>
          <a:p>
            <a:pPr marL="0" lvl="0" indent="0">
              <a:buNone/>
            </a:pPr>
            <a:r>
              <a:rPr lang="es-BO" sz="900" dirty="0"/>
              <a:t>También hay una opción para descargar el código fuente del </a:t>
            </a:r>
            <a:r>
              <a:rPr lang="es-BO" sz="900" dirty="0" err="1"/>
              <a:t>framework</a:t>
            </a:r>
            <a:r>
              <a:rPr lang="es-BO" sz="900" dirty="0"/>
              <a:t>, puesto que es una herramienta de código abierto.</a:t>
            </a:r>
          </a:p>
          <a:p>
            <a:pPr marL="0" lvl="0" indent="0">
              <a:buNone/>
            </a:pPr>
            <a:endParaRPr lang="es-BO" sz="900" dirty="0"/>
          </a:p>
          <a:p>
            <a:pPr marL="0" lvl="0" indent="0">
              <a:buNone/>
            </a:pPr>
            <a:r>
              <a:rPr lang="es-BO" sz="900" dirty="0"/>
              <a:t>Aquellos que no quieran descargar los archivos pueden acceder a la estructura sin necesidad de instalarlos en el servidor. En la práctica, los archivos de instalación están en otro dominio, o sea en otro DNS.</a:t>
            </a:r>
          </a:p>
          <a:p>
            <a:pPr marL="0" lvl="0" indent="0">
              <a:buNone/>
            </a:pPr>
            <a:endParaRPr lang="es-BO" sz="900" dirty="0"/>
          </a:p>
          <a:p>
            <a:pPr marL="0" lvl="0" indent="0">
              <a:buNone/>
            </a:pPr>
            <a:r>
              <a:rPr lang="es-BO" sz="900" dirty="0"/>
              <a:t>Para eso, tan solo debemos usar los enlaces para acceder o </a:t>
            </a:r>
            <a:r>
              <a:rPr lang="es-BO" sz="900" dirty="0" err="1"/>
              <a:t>Bootstrap</a:t>
            </a:r>
            <a:r>
              <a:rPr lang="es-BO" sz="900" dirty="0"/>
              <a:t> CDN y, de esa forma, agregarle las referencias a los archivos necesarios para su uso.</a:t>
            </a:r>
          </a:p>
          <a:p>
            <a:pPr marL="0" lvl="0" indent="0">
              <a:buNone/>
            </a:pPr>
            <a:endParaRPr lang="es-BO" sz="900" dirty="0"/>
          </a:p>
          <a:p>
            <a:pPr marL="0" lvl="0" indent="0">
              <a:buNone/>
            </a:pPr>
            <a:r>
              <a:rPr lang="es-BO" sz="900" dirty="0"/>
              <a:t>Otra forma de descargar el </a:t>
            </a:r>
            <a:r>
              <a:rPr lang="es-BO" sz="900" dirty="0" err="1"/>
              <a:t>framework</a:t>
            </a:r>
            <a:r>
              <a:rPr lang="es-BO" sz="900" dirty="0"/>
              <a:t> es a través de los administradores de paquetes. Es importante decir que </a:t>
            </a:r>
            <a:r>
              <a:rPr lang="es-BO" sz="900" dirty="0" err="1"/>
              <a:t>Bootstrap</a:t>
            </a:r>
            <a:r>
              <a:rPr lang="es-BO" sz="900" dirty="0"/>
              <a:t> se puede usar con diferentes lenguajes de programación.</a:t>
            </a:r>
          </a:p>
          <a:p>
            <a:pPr marL="0" lvl="0" indent="0">
              <a:buNone/>
            </a:pPr>
            <a:endParaRPr lang="es-BO" sz="900" dirty="0"/>
          </a:p>
          <a:p>
            <a:pPr marL="0" lvl="0" indent="0">
              <a:buNone/>
            </a:pPr>
            <a:r>
              <a:rPr lang="es-BO" sz="900" dirty="0"/>
              <a:t>Por esta razón, puede ser descargado como </a:t>
            </a:r>
            <a:r>
              <a:rPr lang="es-BO" sz="900" dirty="0" err="1"/>
              <a:t>npm</a:t>
            </a:r>
            <a:r>
              <a:rPr lang="es-BO" sz="900" dirty="0"/>
              <a:t>, desde Node.js, con </a:t>
            </a:r>
            <a:r>
              <a:rPr lang="es-BO" sz="900" dirty="0" err="1"/>
              <a:t>RubyGems</a:t>
            </a:r>
            <a:r>
              <a:rPr lang="es-BO" sz="900" dirty="0"/>
              <a:t>, </a:t>
            </a:r>
            <a:r>
              <a:rPr lang="es-BO" sz="900" dirty="0" err="1"/>
              <a:t>Composer</a:t>
            </a:r>
            <a:r>
              <a:rPr lang="es-BO" sz="900" dirty="0"/>
              <a:t> o </a:t>
            </a:r>
            <a:r>
              <a:rPr lang="es-BO" sz="900" dirty="0" err="1"/>
              <a:t>Nuget</a:t>
            </a:r>
            <a:r>
              <a:rPr lang="es-BO" sz="900" dirty="0"/>
              <a:t>, y usarse para crear un sitio web en </a:t>
            </a:r>
            <a:r>
              <a:rPr lang="es-BO" sz="900" dirty="0" err="1"/>
              <a:t>WordPress</a:t>
            </a:r>
            <a:r>
              <a:rPr lang="es-BO" sz="900" dirty="0"/>
              <a:t>, en sitios desarrollados en Ruby </a:t>
            </a:r>
            <a:r>
              <a:rPr lang="es-BO" sz="900" dirty="0" err="1"/>
              <a:t>on</a:t>
            </a:r>
            <a:r>
              <a:rPr lang="es-BO" sz="900" dirty="0"/>
              <a:t> </a:t>
            </a:r>
            <a:r>
              <a:rPr lang="es-BO" sz="900" dirty="0" err="1"/>
              <a:t>Rails</a:t>
            </a:r>
            <a:r>
              <a:rPr lang="es-BO" sz="900" dirty="0"/>
              <a:t>, </a:t>
            </a:r>
            <a:r>
              <a:rPr lang="es-BO" sz="900" dirty="0" err="1"/>
              <a:t>Asp.Net</a:t>
            </a:r>
            <a:r>
              <a:rPr lang="es-BO" sz="900" dirty="0"/>
              <a:t>, etc.</a:t>
            </a:r>
            <a:endParaRPr sz="900" dirty="0"/>
          </a:p>
        </p:txBody>
      </p:sp>
      <p:sp>
        <p:nvSpPr>
          <p:cNvPr id="3929" name="Google Shape;3929;p64"/>
          <p:cNvSpPr/>
          <p:nvPr/>
        </p:nvSpPr>
        <p:spPr>
          <a:xfrm>
            <a:off x="3676650" y="1297725"/>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3930" name="Google Shape;3930;p64"/>
          <p:cNvGrpSpPr/>
          <p:nvPr/>
        </p:nvGrpSpPr>
        <p:grpSpPr>
          <a:xfrm>
            <a:off x="4011556" y="4602403"/>
            <a:ext cx="2006046" cy="375307"/>
            <a:chOff x="3667675" y="3227975"/>
            <a:chExt cx="1117450" cy="209050"/>
          </a:xfrm>
        </p:grpSpPr>
        <p:sp>
          <p:nvSpPr>
            <p:cNvPr id="3931" name="Google Shape;3931;p64"/>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4"/>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4"/>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rgbClr val="835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4"/>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4"/>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4"/>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4"/>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4"/>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9" name="Google Shape;3939;p64"/>
          <p:cNvSpPr/>
          <p:nvPr/>
        </p:nvSpPr>
        <p:spPr>
          <a:xfrm rot="516939">
            <a:off x="8736324" y="137274"/>
            <a:ext cx="312554" cy="312554"/>
          </a:xfrm>
          <a:custGeom>
            <a:avLst/>
            <a:gdLst/>
            <a:ahLst/>
            <a:cxnLst/>
            <a:rect l="l" t="t" r="r" b="b"/>
            <a:pathLst>
              <a:path w="18823" h="18823" extrusionOk="0">
                <a:moveTo>
                  <a:pt x="6934" y="1"/>
                </a:moveTo>
                <a:lnTo>
                  <a:pt x="6934" y="6933"/>
                </a:lnTo>
                <a:lnTo>
                  <a:pt x="1" y="6933"/>
                </a:lnTo>
                <a:lnTo>
                  <a:pt x="1" y="11890"/>
                </a:lnTo>
                <a:lnTo>
                  <a:pt x="6934" y="11890"/>
                </a:lnTo>
                <a:lnTo>
                  <a:pt x="6934" y="18823"/>
                </a:lnTo>
                <a:lnTo>
                  <a:pt x="11890" y="18823"/>
                </a:lnTo>
                <a:lnTo>
                  <a:pt x="11890" y="11890"/>
                </a:lnTo>
                <a:lnTo>
                  <a:pt x="18823" y="11890"/>
                </a:lnTo>
                <a:lnTo>
                  <a:pt x="18823" y="6933"/>
                </a:lnTo>
                <a:lnTo>
                  <a:pt x="11890" y="6933"/>
                </a:lnTo>
                <a:lnTo>
                  <a:pt x="1189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4"/>
          <p:cNvSpPr/>
          <p:nvPr/>
        </p:nvSpPr>
        <p:spPr>
          <a:xfrm rot="-899833">
            <a:off x="5012820" y="279353"/>
            <a:ext cx="196711" cy="196711"/>
          </a:xfrm>
          <a:custGeom>
            <a:avLst/>
            <a:gdLst/>
            <a:ahLst/>
            <a:cxnLst/>
            <a:rect l="l" t="t" r="r" b="b"/>
            <a:pathLst>
              <a:path w="13111" h="13111" extrusionOk="0">
                <a:moveTo>
                  <a:pt x="1" y="1"/>
                </a:moveTo>
                <a:lnTo>
                  <a:pt x="1" y="13111"/>
                </a:lnTo>
                <a:lnTo>
                  <a:pt x="13111" y="13111"/>
                </a:lnTo>
                <a:lnTo>
                  <a:pt x="13111"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4"/>
          <p:cNvSpPr/>
          <p:nvPr/>
        </p:nvSpPr>
        <p:spPr>
          <a:xfrm rot="1354276">
            <a:off x="8021614" y="4542482"/>
            <a:ext cx="312572" cy="312572"/>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4"/>
          <p:cNvSpPr/>
          <p:nvPr/>
        </p:nvSpPr>
        <p:spPr>
          <a:xfrm rot="991083">
            <a:off x="477815" y="4508631"/>
            <a:ext cx="160822" cy="160822"/>
          </a:xfrm>
          <a:custGeom>
            <a:avLst/>
            <a:gdLst/>
            <a:ahLst/>
            <a:cxnLst/>
            <a:rect l="l" t="t" r="r" b="b"/>
            <a:pathLst>
              <a:path w="13111" h="13111" extrusionOk="0">
                <a:moveTo>
                  <a:pt x="1" y="1"/>
                </a:moveTo>
                <a:lnTo>
                  <a:pt x="1" y="13111"/>
                </a:lnTo>
                <a:lnTo>
                  <a:pt x="13111" y="13111"/>
                </a:lnTo>
                <a:lnTo>
                  <a:pt x="13111"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3" name="Google Shape;3943;p64"/>
          <p:cNvGrpSpPr/>
          <p:nvPr/>
        </p:nvGrpSpPr>
        <p:grpSpPr>
          <a:xfrm>
            <a:off x="8334175" y="2532275"/>
            <a:ext cx="612000" cy="809475"/>
            <a:chOff x="1624275" y="796950"/>
            <a:chExt cx="612000" cy="809475"/>
          </a:xfrm>
        </p:grpSpPr>
        <p:sp>
          <p:nvSpPr>
            <p:cNvPr id="3944" name="Google Shape;3944;p64"/>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4"/>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4"/>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4"/>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4"/>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4"/>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4"/>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1" name="Google Shape;3951;p64"/>
          <p:cNvSpPr/>
          <p:nvPr/>
        </p:nvSpPr>
        <p:spPr>
          <a:xfrm rot="-415286">
            <a:off x="8456126" y="3251226"/>
            <a:ext cx="312557" cy="312557"/>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l="12457" r="11465"/>
          <a:stretch/>
        </p:blipFill>
        <p:spPr>
          <a:xfrm>
            <a:off x="558226" y="1792448"/>
            <a:ext cx="3453330" cy="2553311"/>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4924"/>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7"/>
        <p:cNvGrpSpPr/>
        <p:nvPr/>
      </p:nvGrpSpPr>
      <p:grpSpPr>
        <a:xfrm>
          <a:off x="0" y="0"/>
          <a:ext cx="0" cy="0"/>
          <a:chOff x="0" y="0"/>
          <a:chExt cx="0" cy="0"/>
        </a:xfrm>
      </p:grpSpPr>
      <p:grpSp>
        <p:nvGrpSpPr>
          <p:cNvPr id="5938" name="Google Shape;5938;p76"/>
          <p:cNvGrpSpPr/>
          <p:nvPr/>
        </p:nvGrpSpPr>
        <p:grpSpPr>
          <a:xfrm>
            <a:off x="222300" y="1033775"/>
            <a:ext cx="612000" cy="809475"/>
            <a:chOff x="1624275" y="796950"/>
            <a:chExt cx="612000" cy="809475"/>
          </a:xfrm>
        </p:grpSpPr>
        <p:sp>
          <p:nvSpPr>
            <p:cNvPr id="5939" name="Google Shape;5939;p76"/>
            <p:cNvSpPr/>
            <p:nvPr/>
          </p:nvSpPr>
          <p:spPr>
            <a:xfrm>
              <a:off x="1629350" y="802025"/>
              <a:ext cx="601850" cy="799325"/>
            </a:xfrm>
            <a:custGeom>
              <a:avLst/>
              <a:gdLst/>
              <a:ahLst/>
              <a:cxnLst/>
              <a:rect l="l" t="t" r="r" b="b"/>
              <a:pathLst>
                <a:path w="24074" h="31973" extrusionOk="0">
                  <a:moveTo>
                    <a:pt x="0" y="0"/>
                  </a:moveTo>
                  <a:lnTo>
                    <a:pt x="0" y="31973"/>
                  </a:lnTo>
                  <a:lnTo>
                    <a:pt x="24073" y="31973"/>
                  </a:lnTo>
                  <a:lnTo>
                    <a:pt x="24073" y="5787"/>
                  </a:lnTo>
                  <a:lnTo>
                    <a:pt x="18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76"/>
            <p:cNvSpPr/>
            <p:nvPr/>
          </p:nvSpPr>
          <p:spPr>
            <a:xfrm>
              <a:off x="1624275" y="796950"/>
              <a:ext cx="612000" cy="809475"/>
            </a:xfrm>
            <a:custGeom>
              <a:avLst/>
              <a:gdLst/>
              <a:ahLst/>
              <a:cxnLst/>
              <a:rect l="l" t="t" r="r" b="b"/>
              <a:pathLst>
                <a:path w="24480" h="32379" extrusionOk="0">
                  <a:moveTo>
                    <a:pt x="18776" y="406"/>
                  </a:moveTo>
                  <a:lnTo>
                    <a:pt x="24073" y="6070"/>
                  </a:lnTo>
                  <a:lnTo>
                    <a:pt x="24073" y="31973"/>
                  </a:lnTo>
                  <a:lnTo>
                    <a:pt x="406" y="31973"/>
                  </a:lnTo>
                  <a:lnTo>
                    <a:pt x="406" y="406"/>
                  </a:lnTo>
                  <a:close/>
                  <a:moveTo>
                    <a:pt x="0" y="0"/>
                  </a:moveTo>
                  <a:lnTo>
                    <a:pt x="0" y="32379"/>
                  </a:lnTo>
                  <a:lnTo>
                    <a:pt x="24480" y="32379"/>
                  </a:lnTo>
                  <a:lnTo>
                    <a:pt x="24480" y="5909"/>
                  </a:lnTo>
                  <a:lnTo>
                    <a:pt x="189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76"/>
            <p:cNvSpPr/>
            <p:nvPr/>
          </p:nvSpPr>
          <p:spPr>
            <a:xfrm>
              <a:off x="2091050" y="799375"/>
              <a:ext cx="143275" cy="157375"/>
            </a:xfrm>
            <a:custGeom>
              <a:avLst/>
              <a:gdLst/>
              <a:ahLst/>
              <a:cxnLst/>
              <a:rect l="l" t="t" r="r" b="b"/>
              <a:pathLst>
                <a:path w="5731" h="6295" extrusionOk="0">
                  <a:moveTo>
                    <a:pt x="0" y="1"/>
                  </a:moveTo>
                  <a:lnTo>
                    <a:pt x="0" y="6295"/>
                  </a:lnTo>
                  <a:lnTo>
                    <a:pt x="5731" y="6295"/>
                  </a:lnTo>
                  <a:lnTo>
                    <a:pt x="5731" y="5889"/>
                  </a:lnTo>
                  <a:lnTo>
                    <a:pt x="407" y="5889"/>
                  </a:lnTo>
                  <a:lnTo>
                    <a:pt x="4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76"/>
            <p:cNvSpPr/>
            <p:nvPr/>
          </p:nvSpPr>
          <p:spPr>
            <a:xfrm>
              <a:off x="1721775" y="1130775"/>
              <a:ext cx="416950" cy="10175"/>
            </a:xfrm>
            <a:custGeom>
              <a:avLst/>
              <a:gdLst/>
              <a:ahLst/>
              <a:cxnLst/>
              <a:rect l="l" t="t" r="r" b="b"/>
              <a:pathLst>
                <a:path w="16678" h="407"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76"/>
            <p:cNvSpPr/>
            <p:nvPr/>
          </p:nvSpPr>
          <p:spPr>
            <a:xfrm>
              <a:off x="1721775" y="1217325"/>
              <a:ext cx="416950" cy="10200"/>
            </a:xfrm>
            <a:custGeom>
              <a:avLst/>
              <a:gdLst/>
              <a:ahLst/>
              <a:cxnLst/>
              <a:rect l="l" t="t" r="r" b="b"/>
              <a:pathLst>
                <a:path w="16678" h="408" extrusionOk="0">
                  <a:moveTo>
                    <a:pt x="1" y="0"/>
                  </a:moveTo>
                  <a:lnTo>
                    <a:pt x="1" y="407"/>
                  </a:lnTo>
                  <a:lnTo>
                    <a:pt x="16678" y="407"/>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76"/>
            <p:cNvSpPr/>
            <p:nvPr/>
          </p:nvSpPr>
          <p:spPr>
            <a:xfrm>
              <a:off x="1721775" y="1303875"/>
              <a:ext cx="416950" cy="10175"/>
            </a:xfrm>
            <a:custGeom>
              <a:avLst/>
              <a:gdLst/>
              <a:ahLst/>
              <a:cxnLst/>
              <a:rect l="l" t="t" r="r" b="b"/>
              <a:pathLst>
                <a:path w="16678" h="407" extrusionOk="0">
                  <a:moveTo>
                    <a:pt x="1" y="1"/>
                  </a:moveTo>
                  <a:lnTo>
                    <a:pt x="1" y="407"/>
                  </a:lnTo>
                  <a:lnTo>
                    <a:pt x="16678" y="407"/>
                  </a:lnTo>
                  <a:lnTo>
                    <a:pt x="166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76"/>
            <p:cNvSpPr/>
            <p:nvPr/>
          </p:nvSpPr>
          <p:spPr>
            <a:xfrm>
              <a:off x="1721775" y="1390425"/>
              <a:ext cx="416950" cy="10200"/>
            </a:xfrm>
            <a:custGeom>
              <a:avLst/>
              <a:gdLst/>
              <a:ahLst/>
              <a:cxnLst/>
              <a:rect l="l" t="t" r="r" b="b"/>
              <a:pathLst>
                <a:path w="16678" h="408" extrusionOk="0">
                  <a:moveTo>
                    <a:pt x="1" y="0"/>
                  </a:moveTo>
                  <a:lnTo>
                    <a:pt x="1" y="408"/>
                  </a:lnTo>
                  <a:lnTo>
                    <a:pt x="16678" y="408"/>
                  </a:lnTo>
                  <a:lnTo>
                    <a:pt x="166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6" name="Google Shape;5946;p76"/>
          <p:cNvSpPr txBox="1">
            <a:spLocks noGrp="1"/>
          </p:cNvSpPr>
          <p:nvPr>
            <p:ph type="title"/>
          </p:nvPr>
        </p:nvSpPr>
        <p:spPr>
          <a:xfrm>
            <a:off x="1043608" y="962932"/>
            <a:ext cx="7124700" cy="564300"/>
          </a:xfrm>
          <a:prstGeom prst="rect">
            <a:avLst/>
          </a:prstGeom>
        </p:spPr>
        <p:txBody>
          <a:bodyPr spcFirstLastPara="1" wrap="square" lIns="91425" tIns="91425" rIns="91425" bIns="91425" anchor="ctr" anchorCtr="0">
            <a:noAutofit/>
          </a:bodyPr>
          <a:lstStyle/>
          <a:p>
            <a:pPr lvl="0"/>
            <a:r>
              <a:rPr lang="es-BO" dirty="0"/>
              <a:t>¿Cuáles son las razones para usar </a:t>
            </a:r>
            <a:r>
              <a:rPr lang="es-BO" dirty="0" err="1"/>
              <a:t>Bootstrap</a:t>
            </a:r>
            <a:r>
              <a:rPr lang="es-BO" dirty="0"/>
              <a:t>?</a:t>
            </a:r>
            <a:endParaRPr dirty="0"/>
          </a:p>
        </p:txBody>
      </p:sp>
      <p:sp>
        <p:nvSpPr>
          <p:cNvPr id="5947" name="Google Shape;5947;p76"/>
          <p:cNvSpPr txBox="1">
            <a:spLocks noGrp="1"/>
          </p:cNvSpPr>
          <p:nvPr>
            <p:ph type="body" idx="1"/>
          </p:nvPr>
        </p:nvSpPr>
        <p:spPr>
          <a:xfrm>
            <a:off x="985800" y="1710812"/>
            <a:ext cx="7172400" cy="2892687"/>
          </a:xfrm>
          <a:prstGeom prst="rect">
            <a:avLst/>
          </a:prstGeom>
        </p:spPr>
        <p:txBody>
          <a:bodyPr spcFirstLastPara="1" wrap="square" lIns="91425" tIns="91425" rIns="91425" bIns="91425" anchor="ctr" anchorCtr="0">
            <a:noAutofit/>
          </a:bodyPr>
          <a:lstStyle/>
          <a:p>
            <a:pPr marL="0" lvl="0" indent="0">
              <a:lnSpc>
                <a:spcPct val="115000"/>
              </a:lnSpc>
              <a:buNone/>
            </a:pPr>
            <a:r>
              <a:rPr lang="es-BO" dirty="0">
                <a:solidFill>
                  <a:schemeClr val="dk1"/>
                </a:solidFill>
              </a:rPr>
              <a:t>Según las estadísticas del sitio web de W3Techs, </a:t>
            </a:r>
            <a:r>
              <a:rPr lang="es-BO" dirty="0" err="1">
                <a:solidFill>
                  <a:schemeClr val="dk1"/>
                </a:solidFill>
              </a:rPr>
              <a:t>Bootstrap</a:t>
            </a:r>
            <a:r>
              <a:rPr lang="es-BO" dirty="0">
                <a:solidFill>
                  <a:schemeClr val="dk1"/>
                </a:solidFill>
              </a:rPr>
              <a:t> ocupa el segundo lugar como la biblioteca de JavaScript más utilizada, con un 20,6% de los sitios web que utilizan dicha tecnología.</a:t>
            </a:r>
          </a:p>
          <a:p>
            <a:pPr marL="0" lvl="0" indent="0">
              <a:lnSpc>
                <a:spcPct val="115000"/>
              </a:lnSpc>
              <a:buNone/>
            </a:pPr>
            <a:endParaRPr lang="es-BO" dirty="0">
              <a:solidFill>
                <a:schemeClr val="dk1"/>
              </a:solidFill>
            </a:endParaRPr>
          </a:p>
          <a:p>
            <a:pPr marL="0" lvl="0" indent="0">
              <a:lnSpc>
                <a:spcPct val="115000"/>
              </a:lnSpc>
              <a:buNone/>
            </a:pPr>
            <a:r>
              <a:rPr lang="es-BO" dirty="0">
                <a:solidFill>
                  <a:schemeClr val="dk1"/>
                </a:solidFill>
              </a:rPr>
              <a:t>Hay varias razones por las que vale la pena usar y aprender </a:t>
            </a:r>
            <a:r>
              <a:rPr lang="es-BO" dirty="0" err="1">
                <a:solidFill>
                  <a:schemeClr val="dk1"/>
                </a:solidFill>
              </a:rPr>
              <a:t>Bootstrap</a:t>
            </a:r>
            <a:r>
              <a:rPr lang="es-BO" dirty="0">
                <a:solidFill>
                  <a:schemeClr val="dk1"/>
                </a:solidFill>
              </a:rPr>
              <a:t>. ¡Continúa leyendo que te diremos las principales</a:t>
            </a:r>
            <a:r>
              <a:rPr lang="es-BO" dirty="0" smtClean="0">
                <a:solidFill>
                  <a:schemeClr val="dk1"/>
                </a:solidFill>
              </a:rPr>
              <a:t>.</a:t>
            </a:r>
            <a:endParaRPr dirty="0">
              <a:solidFill>
                <a:schemeClr val="dk1"/>
              </a:solidFill>
            </a:endParaRPr>
          </a:p>
          <a:p>
            <a:pPr marL="0" lvl="0" indent="0">
              <a:buClr>
                <a:schemeClr val="dk1"/>
              </a:buClr>
              <a:buSzPts val="1100"/>
              <a:buNone/>
            </a:pPr>
            <a:r>
              <a:rPr lang="es-BO" dirty="0">
                <a:solidFill>
                  <a:schemeClr val="dk1"/>
                </a:solidFill>
              </a:rPr>
              <a:t>Mobile-</a:t>
            </a:r>
            <a:r>
              <a:rPr lang="es-BO" dirty="0" err="1">
                <a:solidFill>
                  <a:schemeClr val="dk1"/>
                </a:solidFill>
              </a:rPr>
              <a:t>first</a:t>
            </a:r>
            <a:r>
              <a:rPr lang="en" dirty="0" smtClean="0">
                <a:solidFill>
                  <a:schemeClr val="dk1"/>
                </a:solidFill>
              </a:rPr>
              <a:t>:</a:t>
            </a:r>
            <a:endParaRPr dirty="0">
              <a:solidFill>
                <a:schemeClr val="dk1"/>
              </a:solidFill>
            </a:endParaRPr>
          </a:p>
          <a:p>
            <a:pPr lvl="0" indent="-304800">
              <a:buSzPts val="1200"/>
            </a:pPr>
            <a:r>
              <a:rPr lang="es-BO" dirty="0" err="1">
                <a:solidFill>
                  <a:schemeClr val="hlink"/>
                </a:solidFill>
                <a:uFill>
                  <a:noFill/>
                </a:uFill>
              </a:rPr>
              <a:t>Bootstrap</a:t>
            </a:r>
            <a:r>
              <a:rPr lang="es-BO" dirty="0">
                <a:solidFill>
                  <a:schemeClr val="hlink"/>
                </a:solidFill>
                <a:uFill>
                  <a:noFill/>
                </a:uFill>
              </a:rPr>
              <a:t> sigue el concepto de </a:t>
            </a:r>
            <a:r>
              <a:rPr lang="es-BO" dirty="0" err="1">
                <a:solidFill>
                  <a:schemeClr val="hlink"/>
                </a:solidFill>
                <a:uFill>
                  <a:noFill/>
                </a:uFill>
              </a:rPr>
              <a:t>mobile</a:t>
            </a:r>
            <a:r>
              <a:rPr lang="es-BO" dirty="0">
                <a:solidFill>
                  <a:schemeClr val="hlink"/>
                </a:solidFill>
                <a:uFill>
                  <a:noFill/>
                </a:uFill>
              </a:rPr>
              <a:t> </a:t>
            </a:r>
            <a:r>
              <a:rPr lang="es-BO" dirty="0" err="1">
                <a:solidFill>
                  <a:schemeClr val="hlink"/>
                </a:solidFill>
                <a:uFill>
                  <a:noFill/>
                </a:uFill>
              </a:rPr>
              <a:t>first</a:t>
            </a:r>
            <a:r>
              <a:rPr lang="es-BO" dirty="0">
                <a:solidFill>
                  <a:schemeClr val="hlink"/>
                </a:solidFill>
                <a:uFill>
                  <a:noFill/>
                </a:uFill>
              </a:rPr>
              <a:t>. Esto significa que la preocupación del </a:t>
            </a:r>
            <a:r>
              <a:rPr lang="es-BO" dirty="0" err="1">
                <a:solidFill>
                  <a:schemeClr val="hlink"/>
                </a:solidFill>
                <a:uFill>
                  <a:noFill/>
                </a:uFill>
              </a:rPr>
              <a:t>framework</a:t>
            </a:r>
            <a:r>
              <a:rPr lang="es-BO" dirty="0">
                <a:solidFill>
                  <a:schemeClr val="hlink"/>
                </a:solidFill>
                <a:uFill>
                  <a:noFill/>
                </a:uFill>
              </a:rPr>
              <a:t> es, primero, desarrollar una página que funcione perfectamente en dispositivos móviles y luego en el desktop</a:t>
            </a:r>
            <a:r>
              <a:rPr lang="es-BO" dirty="0" smtClean="0">
                <a:solidFill>
                  <a:schemeClr val="hlink"/>
                </a:solidFill>
                <a:uFill>
                  <a:noFill/>
                </a:uFill>
              </a:rPr>
              <a:t>.</a:t>
            </a:r>
          </a:p>
          <a:p>
            <a:pPr lvl="0" indent="-304800">
              <a:buSzPts val="1200"/>
            </a:pPr>
            <a:r>
              <a:rPr lang="es-BO" dirty="0">
                <a:solidFill>
                  <a:schemeClr val="dk1"/>
                </a:solidFill>
              </a:rPr>
              <a:t>La ventaja de esta estrategia es la garantía de tener un sitio web al que se pueda acceder desde cualquier dispositivo, lo cual es esencial debido a la cantidad de personas que usan </a:t>
            </a:r>
            <a:r>
              <a:rPr lang="es-BO" dirty="0" err="1">
                <a:solidFill>
                  <a:schemeClr val="dk1"/>
                </a:solidFill>
              </a:rPr>
              <a:t>smartphone</a:t>
            </a:r>
            <a:r>
              <a:rPr lang="es-BO" dirty="0">
                <a:solidFill>
                  <a:schemeClr val="dk1"/>
                </a:solidFill>
              </a:rPr>
              <a:t>.</a:t>
            </a:r>
            <a:endParaRPr dirty="0">
              <a:solidFill>
                <a:schemeClr val="dk1"/>
              </a:solidFill>
            </a:endParaRPr>
          </a:p>
          <a:p>
            <a:pPr marL="0" lvl="0" indent="0">
              <a:buClr>
                <a:schemeClr val="dk1"/>
              </a:buClr>
              <a:buSzPts val="1100"/>
              <a:buNone/>
            </a:pPr>
            <a:r>
              <a:rPr lang="es-BO" dirty="0">
                <a:solidFill>
                  <a:schemeClr val="dk1"/>
                </a:solidFill>
              </a:rPr>
              <a:t>Estándar visual</a:t>
            </a:r>
            <a:r>
              <a:rPr lang="en" dirty="0" smtClean="0">
                <a:solidFill>
                  <a:schemeClr val="dk1"/>
                </a:solidFill>
              </a:rPr>
              <a:t>:</a:t>
            </a:r>
            <a:endParaRPr dirty="0">
              <a:solidFill>
                <a:schemeClr val="dk1"/>
              </a:solidFill>
            </a:endParaRPr>
          </a:p>
          <a:p>
            <a:pPr lvl="0" indent="-304800">
              <a:buSzPts val="1200"/>
            </a:pPr>
            <a:r>
              <a:rPr lang="es-BO" dirty="0">
                <a:solidFill>
                  <a:schemeClr val="hlink"/>
                </a:solidFill>
                <a:uFill>
                  <a:noFill/>
                </a:uFill>
              </a:rPr>
              <a:t>Las funciones disponibles en </a:t>
            </a:r>
            <a:r>
              <a:rPr lang="es-BO" dirty="0" err="1">
                <a:solidFill>
                  <a:schemeClr val="hlink"/>
                </a:solidFill>
                <a:uFill>
                  <a:noFill/>
                </a:uFill>
              </a:rPr>
              <a:t>Bootstrap</a:t>
            </a:r>
            <a:r>
              <a:rPr lang="es-BO" dirty="0">
                <a:solidFill>
                  <a:schemeClr val="hlink"/>
                </a:solidFill>
                <a:uFill>
                  <a:noFill/>
                </a:uFill>
              </a:rPr>
              <a:t> le ofrecen una experiencia muy rica al usuario. Esto se debe a que el estándar visual de estilización sigue las tendencias de diseño utilizadas en este momento. Además, hay numerosos temas de </a:t>
            </a:r>
            <a:r>
              <a:rPr lang="es-BO" dirty="0" err="1">
                <a:solidFill>
                  <a:schemeClr val="hlink"/>
                </a:solidFill>
                <a:uFill>
                  <a:noFill/>
                </a:uFill>
              </a:rPr>
              <a:t>Bootstrap</a:t>
            </a:r>
            <a:r>
              <a:rPr lang="es-BO" dirty="0">
                <a:solidFill>
                  <a:schemeClr val="hlink"/>
                </a:solidFill>
                <a:uFill>
                  <a:noFill/>
                </a:uFill>
              </a:rPr>
              <a:t> gratuitos o pagos que se pueden descargar de Internet.</a:t>
            </a:r>
            <a:endParaRPr sz="1400" b="1" dirty="0">
              <a:solidFill>
                <a:schemeClr val="dk1"/>
              </a:solidFill>
            </a:endParaRPr>
          </a:p>
        </p:txBody>
      </p:sp>
      <p:sp>
        <p:nvSpPr>
          <p:cNvPr id="5948" name="Google Shape;5948;p76"/>
          <p:cNvSpPr/>
          <p:nvPr/>
        </p:nvSpPr>
        <p:spPr>
          <a:xfrm>
            <a:off x="8591500" y="2250225"/>
            <a:ext cx="312581" cy="321520"/>
          </a:xfrm>
          <a:custGeom>
            <a:avLst/>
            <a:gdLst/>
            <a:ahLst/>
            <a:cxnLst/>
            <a:rect l="l" t="t" r="r" b="b"/>
            <a:pathLst>
              <a:path w="10001" h="10287" extrusionOk="0">
                <a:moveTo>
                  <a:pt x="10001" y="3715"/>
                </a:moveTo>
                <a:lnTo>
                  <a:pt x="0" y="0"/>
                </a:lnTo>
                <a:lnTo>
                  <a:pt x="3857" y="10287"/>
                </a:lnTo>
                <a:lnTo>
                  <a:pt x="5810" y="5905"/>
                </a:lnTo>
                <a:close/>
              </a:path>
            </a:pathLst>
          </a:custGeom>
          <a:solidFill>
            <a:schemeClr val="accent6"/>
          </a:solidFill>
          <a:ln w="9525" cap="flat" cmpd="sng">
            <a:solidFill>
              <a:schemeClr val="dk1"/>
            </a:solidFill>
            <a:prstDash val="solid"/>
            <a:round/>
            <a:headEnd type="none" w="med" len="med"/>
            <a:tailEnd type="none" w="med" len="med"/>
          </a:ln>
        </p:spPr>
      </p:sp>
      <p:grpSp>
        <p:nvGrpSpPr>
          <p:cNvPr id="5949" name="Google Shape;5949;p76"/>
          <p:cNvGrpSpPr/>
          <p:nvPr/>
        </p:nvGrpSpPr>
        <p:grpSpPr>
          <a:xfrm>
            <a:off x="6898032" y="4082439"/>
            <a:ext cx="2006046" cy="375307"/>
            <a:chOff x="3667675" y="3227975"/>
            <a:chExt cx="1117450" cy="209050"/>
          </a:xfrm>
        </p:grpSpPr>
        <p:sp>
          <p:nvSpPr>
            <p:cNvPr id="5950" name="Google Shape;5950;p76"/>
            <p:cNvSpPr/>
            <p:nvPr/>
          </p:nvSpPr>
          <p:spPr>
            <a:xfrm>
              <a:off x="3677625" y="3238075"/>
              <a:ext cx="81550" cy="81525"/>
            </a:xfrm>
            <a:custGeom>
              <a:avLst/>
              <a:gdLst/>
              <a:ahLst/>
              <a:cxnLst/>
              <a:rect l="l" t="t" r="r" b="b"/>
              <a:pathLst>
                <a:path w="3262" h="3261" extrusionOk="0">
                  <a:moveTo>
                    <a:pt x="1630" y="0"/>
                  </a:moveTo>
                  <a:cubicBezTo>
                    <a:pt x="732" y="0"/>
                    <a:pt x="0" y="731"/>
                    <a:pt x="0" y="1630"/>
                  </a:cubicBezTo>
                  <a:cubicBezTo>
                    <a:pt x="0" y="2530"/>
                    <a:pt x="732" y="3260"/>
                    <a:pt x="1630" y="3260"/>
                  </a:cubicBezTo>
                  <a:cubicBezTo>
                    <a:pt x="2530" y="3260"/>
                    <a:pt x="3261" y="2530"/>
                    <a:pt x="3261" y="1630"/>
                  </a:cubicBezTo>
                  <a:cubicBezTo>
                    <a:pt x="3261" y="732"/>
                    <a:pt x="2530" y="0"/>
                    <a:pt x="1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76"/>
            <p:cNvSpPr/>
            <p:nvPr/>
          </p:nvSpPr>
          <p:spPr>
            <a:xfrm>
              <a:off x="3739475" y="3237975"/>
              <a:ext cx="973725" cy="189075"/>
            </a:xfrm>
            <a:custGeom>
              <a:avLst/>
              <a:gdLst/>
              <a:ahLst/>
              <a:cxnLst/>
              <a:rect l="l" t="t" r="r" b="b"/>
              <a:pathLst>
                <a:path w="38949" h="7563" extrusionOk="0">
                  <a:moveTo>
                    <a:pt x="12705" y="0"/>
                  </a:moveTo>
                  <a:cubicBezTo>
                    <a:pt x="10220" y="0"/>
                    <a:pt x="8959" y="1602"/>
                    <a:pt x="8038" y="2773"/>
                  </a:cubicBezTo>
                  <a:cubicBezTo>
                    <a:pt x="7226" y="3804"/>
                    <a:pt x="6798" y="4300"/>
                    <a:pt x="5936" y="4300"/>
                  </a:cubicBezTo>
                  <a:cubicBezTo>
                    <a:pt x="5074" y="4300"/>
                    <a:pt x="4645" y="3804"/>
                    <a:pt x="3834" y="2773"/>
                  </a:cubicBezTo>
                  <a:cubicBezTo>
                    <a:pt x="3108" y="1850"/>
                    <a:pt x="2169" y="660"/>
                    <a:pt x="587" y="197"/>
                  </a:cubicBezTo>
                  <a:lnTo>
                    <a:pt x="587" y="197"/>
                  </a:lnTo>
                  <a:cubicBezTo>
                    <a:pt x="956" y="564"/>
                    <a:pt x="1186" y="1073"/>
                    <a:pt x="1186" y="1634"/>
                  </a:cubicBezTo>
                  <a:cubicBezTo>
                    <a:pt x="1186" y="2452"/>
                    <a:pt x="699" y="3157"/>
                    <a:pt x="1" y="3478"/>
                  </a:cubicBezTo>
                  <a:cubicBezTo>
                    <a:pt x="406" y="3715"/>
                    <a:pt x="763" y="4149"/>
                    <a:pt x="1269" y="4791"/>
                  </a:cubicBezTo>
                  <a:cubicBezTo>
                    <a:pt x="2190" y="5962"/>
                    <a:pt x="3452" y="7563"/>
                    <a:pt x="5936" y="7563"/>
                  </a:cubicBezTo>
                  <a:cubicBezTo>
                    <a:pt x="8420" y="7563"/>
                    <a:pt x="9682" y="5962"/>
                    <a:pt x="10603" y="4791"/>
                  </a:cubicBezTo>
                  <a:cubicBezTo>
                    <a:pt x="11415" y="3760"/>
                    <a:pt x="11843" y="3264"/>
                    <a:pt x="12705" y="3264"/>
                  </a:cubicBezTo>
                  <a:cubicBezTo>
                    <a:pt x="13566" y="3264"/>
                    <a:pt x="13995" y="3760"/>
                    <a:pt x="14808" y="4791"/>
                  </a:cubicBezTo>
                  <a:cubicBezTo>
                    <a:pt x="15728" y="5962"/>
                    <a:pt x="16990" y="7563"/>
                    <a:pt x="19474" y="7563"/>
                  </a:cubicBezTo>
                  <a:cubicBezTo>
                    <a:pt x="21958" y="7563"/>
                    <a:pt x="23220" y="5962"/>
                    <a:pt x="24141" y="4791"/>
                  </a:cubicBezTo>
                  <a:cubicBezTo>
                    <a:pt x="24953" y="3760"/>
                    <a:pt x="25382" y="3264"/>
                    <a:pt x="26243" y="3264"/>
                  </a:cubicBezTo>
                  <a:cubicBezTo>
                    <a:pt x="27105" y="3264"/>
                    <a:pt x="27534" y="3760"/>
                    <a:pt x="28346" y="4791"/>
                  </a:cubicBezTo>
                  <a:cubicBezTo>
                    <a:pt x="29267" y="5962"/>
                    <a:pt x="30528" y="7563"/>
                    <a:pt x="33013" y="7563"/>
                  </a:cubicBezTo>
                  <a:cubicBezTo>
                    <a:pt x="35498" y="7563"/>
                    <a:pt x="36759" y="5962"/>
                    <a:pt x="37680" y="4791"/>
                  </a:cubicBezTo>
                  <a:cubicBezTo>
                    <a:pt x="38186" y="4149"/>
                    <a:pt x="38543" y="3715"/>
                    <a:pt x="38949" y="3478"/>
                  </a:cubicBezTo>
                  <a:cubicBezTo>
                    <a:pt x="38250" y="3157"/>
                    <a:pt x="37764" y="2451"/>
                    <a:pt x="37764" y="1632"/>
                  </a:cubicBezTo>
                  <a:cubicBezTo>
                    <a:pt x="37764" y="1073"/>
                    <a:pt x="37990" y="566"/>
                    <a:pt x="38357" y="199"/>
                  </a:cubicBezTo>
                  <a:lnTo>
                    <a:pt x="38357" y="199"/>
                  </a:lnTo>
                  <a:cubicBezTo>
                    <a:pt x="36778" y="662"/>
                    <a:pt x="35841" y="1851"/>
                    <a:pt x="35115" y="2773"/>
                  </a:cubicBezTo>
                  <a:cubicBezTo>
                    <a:pt x="34304" y="3804"/>
                    <a:pt x="33875" y="4300"/>
                    <a:pt x="33013" y="4300"/>
                  </a:cubicBezTo>
                  <a:cubicBezTo>
                    <a:pt x="32152" y="4300"/>
                    <a:pt x="31723" y="3804"/>
                    <a:pt x="30910" y="2773"/>
                  </a:cubicBezTo>
                  <a:cubicBezTo>
                    <a:pt x="29990" y="1602"/>
                    <a:pt x="28728" y="0"/>
                    <a:pt x="26243" y="0"/>
                  </a:cubicBezTo>
                  <a:cubicBezTo>
                    <a:pt x="23759" y="0"/>
                    <a:pt x="22498" y="1602"/>
                    <a:pt x="21576" y="2773"/>
                  </a:cubicBezTo>
                  <a:cubicBezTo>
                    <a:pt x="20765" y="3804"/>
                    <a:pt x="20336" y="4300"/>
                    <a:pt x="19474" y="4300"/>
                  </a:cubicBezTo>
                  <a:cubicBezTo>
                    <a:pt x="18612" y="4300"/>
                    <a:pt x="18183" y="3804"/>
                    <a:pt x="17372" y="2773"/>
                  </a:cubicBezTo>
                  <a:cubicBezTo>
                    <a:pt x="16450" y="1602"/>
                    <a:pt x="15190" y="0"/>
                    <a:pt x="127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76"/>
            <p:cNvSpPr/>
            <p:nvPr/>
          </p:nvSpPr>
          <p:spPr>
            <a:xfrm>
              <a:off x="4693475" y="3237950"/>
              <a:ext cx="81700" cy="81675"/>
            </a:xfrm>
            <a:custGeom>
              <a:avLst/>
              <a:gdLst/>
              <a:ahLst/>
              <a:cxnLst/>
              <a:rect l="l" t="t" r="r" b="b"/>
              <a:pathLst>
                <a:path w="3268" h="3267" extrusionOk="0">
                  <a:moveTo>
                    <a:pt x="1635" y="0"/>
                  </a:moveTo>
                  <a:cubicBezTo>
                    <a:pt x="1631" y="1"/>
                    <a:pt x="1627" y="1"/>
                    <a:pt x="1622" y="1"/>
                  </a:cubicBezTo>
                  <a:cubicBezTo>
                    <a:pt x="1615" y="1"/>
                    <a:pt x="1607" y="2"/>
                    <a:pt x="1600" y="2"/>
                  </a:cubicBezTo>
                  <a:cubicBezTo>
                    <a:pt x="715" y="20"/>
                    <a:pt x="1" y="744"/>
                    <a:pt x="1" y="1633"/>
                  </a:cubicBezTo>
                  <a:cubicBezTo>
                    <a:pt x="1" y="2534"/>
                    <a:pt x="733" y="3266"/>
                    <a:pt x="1634" y="3266"/>
                  </a:cubicBezTo>
                  <a:cubicBezTo>
                    <a:pt x="2534" y="3266"/>
                    <a:pt x="3267" y="2534"/>
                    <a:pt x="3267" y="1633"/>
                  </a:cubicBezTo>
                  <a:cubicBezTo>
                    <a:pt x="3267" y="733"/>
                    <a:pt x="2534" y="1"/>
                    <a:pt x="1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76"/>
            <p:cNvSpPr/>
            <p:nvPr/>
          </p:nvSpPr>
          <p:spPr>
            <a:xfrm>
              <a:off x="3718575" y="3319575"/>
              <a:ext cx="1015325" cy="117450"/>
            </a:xfrm>
            <a:custGeom>
              <a:avLst/>
              <a:gdLst/>
              <a:ahLst/>
              <a:cxnLst/>
              <a:rect l="l" t="t" r="r" b="b"/>
              <a:pathLst>
                <a:path w="40613" h="4698" extrusionOk="0">
                  <a:moveTo>
                    <a:pt x="13541" y="0"/>
                  </a:moveTo>
                  <a:cubicBezTo>
                    <a:pt x="12679" y="0"/>
                    <a:pt x="12250" y="496"/>
                    <a:pt x="11439" y="1527"/>
                  </a:cubicBezTo>
                  <a:cubicBezTo>
                    <a:pt x="10518" y="2698"/>
                    <a:pt x="9256" y="4299"/>
                    <a:pt x="6772" y="4299"/>
                  </a:cubicBezTo>
                  <a:cubicBezTo>
                    <a:pt x="4287" y="4299"/>
                    <a:pt x="3026" y="2698"/>
                    <a:pt x="2105" y="1527"/>
                  </a:cubicBezTo>
                  <a:cubicBezTo>
                    <a:pt x="1599" y="885"/>
                    <a:pt x="1242" y="451"/>
                    <a:pt x="837" y="214"/>
                  </a:cubicBezTo>
                  <a:cubicBezTo>
                    <a:pt x="582" y="331"/>
                    <a:pt x="298" y="397"/>
                    <a:pt x="1" y="399"/>
                  </a:cubicBezTo>
                  <a:lnTo>
                    <a:pt x="2" y="399"/>
                  </a:lnTo>
                  <a:cubicBezTo>
                    <a:pt x="626" y="399"/>
                    <a:pt x="927" y="675"/>
                    <a:pt x="1792" y="1774"/>
                  </a:cubicBezTo>
                  <a:cubicBezTo>
                    <a:pt x="2763" y="3008"/>
                    <a:pt x="4093" y="4697"/>
                    <a:pt x="6772" y="4697"/>
                  </a:cubicBezTo>
                  <a:cubicBezTo>
                    <a:pt x="9450" y="4697"/>
                    <a:pt x="10780" y="3008"/>
                    <a:pt x="11751" y="1774"/>
                  </a:cubicBezTo>
                  <a:cubicBezTo>
                    <a:pt x="12616" y="675"/>
                    <a:pt x="12917" y="399"/>
                    <a:pt x="13541" y="399"/>
                  </a:cubicBezTo>
                  <a:cubicBezTo>
                    <a:pt x="14164" y="399"/>
                    <a:pt x="14465" y="675"/>
                    <a:pt x="15330" y="1774"/>
                  </a:cubicBezTo>
                  <a:cubicBezTo>
                    <a:pt x="16302" y="3008"/>
                    <a:pt x="17633" y="4697"/>
                    <a:pt x="20310" y="4697"/>
                  </a:cubicBezTo>
                  <a:cubicBezTo>
                    <a:pt x="22988" y="4697"/>
                    <a:pt x="24318" y="3008"/>
                    <a:pt x="25290" y="1774"/>
                  </a:cubicBezTo>
                  <a:cubicBezTo>
                    <a:pt x="26154" y="675"/>
                    <a:pt x="26456" y="399"/>
                    <a:pt x="27079" y="399"/>
                  </a:cubicBezTo>
                  <a:cubicBezTo>
                    <a:pt x="27702" y="399"/>
                    <a:pt x="28004" y="675"/>
                    <a:pt x="28870" y="1774"/>
                  </a:cubicBezTo>
                  <a:cubicBezTo>
                    <a:pt x="29840" y="3008"/>
                    <a:pt x="31171" y="4697"/>
                    <a:pt x="33849" y="4697"/>
                  </a:cubicBezTo>
                  <a:cubicBezTo>
                    <a:pt x="36527" y="4697"/>
                    <a:pt x="37857" y="3008"/>
                    <a:pt x="38829" y="1774"/>
                  </a:cubicBezTo>
                  <a:cubicBezTo>
                    <a:pt x="39691" y="679"/>
                    <a:pt x="39993" y="401"/>
                    <a:pt x="40613" y="399"/>
                  </a:cubicBezTo>
                  <a:cubicBezTo>
                    <a:pt x="40318" y="396"/>
                    <a:pt x="40037" y="331"/>
                    <a:pt x="39785" y="214"/>
                  </a:cubicBezTo>
                  <a:cubicBezTo>
                    <a:pt x="39379" y="451"/>
                    <a:pt x="39022" y="885"/>
                    <a:pt x="38516" y="1527"/>
                  </a:cubicBezTo>
                  <a:cubicBezTo>
                    <a:pt x="37595" y="2698"/>
                    <a:pt x="36334" y="4299"/>
                    <a:pt x="33849" y="4299"/>
                  </a:cubicBezTo>
                  <a:cubicBezTo>
                    <a:pt x="31364" y="4299"/>
                    <a:pt x="30103" y="2698"/>
                    <a:pt x="29182" y="1527"/>
                  </a:cubicBezTo>
                  <a:cubicBezTo>
                    <a:pt x="28369" y="496"/>
                    <a:pt x="27941" y="0"/>
                    <a:pt x="27079" y="0"/>
                  </a:cubicBezTo>
                  <a:cubicBezTo>
                    <a:pt x="26217" y="0"/>
                    <a:pt x="25789" y="496"/>
                    <a:pt x="24977" y="1527"/>
                  </a:cubicBezTo>
                  <a:cubicBezTo>
                    <a:pt x="24056" y="2698"/>
                    <a:pt x="22794" y="4299"/>
                    <a:pt x="20310" y="4299"/>
                  </a:cubicBezTo>
                  <a:cubicBezTo>
                    <a:pt x="17826" y="4299"/>
                    <a:pt x="16564" y="2698"/>
                    <a:pt x="15643" y="1527"/>
                  </a:cubicBezTo>
                  <a:cubicBezTo>
                    <a:pt x="14831" y="496"/>
                    <a:pt x="14402" y="0"/>
                    <a:pt x="13541"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76"/>
            <p:cNvSpPr/>
            <p:nvPr/>
          </p:nvSpPr>
          <p:spPr>
            <a:xfrm>
              <a:off x="4733450" y="3237950"/>
              <a:ext cx="900" cy="75"/>
            </a:xfrm>
            <a:custGeom>
              <a:avLst/>
              <a:gdLst/>
              <a:ahLst/>
              <a:cxnLst/>
              <a:rect l="l" t="t" r="r" b="b"/>
              <a:pathLst>
                <a:path w="36" h="3" extrusionOk="0">
                  <a:moveTo>
                    <a:pt x="35" y="0"/>
                  </a:moveTo>
                  <a:cubicBezTo>
                    <a:pt x="25" y="0"/>
                    <a:pt x="15" y="2"/>
                    <a:pt x="5" y="2"/>
                  </a:cubicBezTo>
                  <a:lnTo>
                    <a:pt x="5" y="2"/>
                  </a:lnTo>
                  <a:cubicBezTo>
                    <a:pt x="11" y="2"/>
                    <a:pt x="17" y="1"/>
                    <a:pt x="23" y="1"/>
                  </a:cubicBezTo>
                  <a:cubicBezTo>
                    <a:pt x="28" y="1"/>
                    <a:pt x="32" y="0"/>
                    <a:pt x="36" y="0"/>
                  </a:cubicBezTo>
                  <a:close/>
                  <a:moveTo>
                    <a:pt x="5" y="2"/>
                  </a:moveTo>
                  <a:cubicBezTo>
                    <a:pt x="4" y="2"/>
                    <a:pt x="2" y="2"/>
                    <a:pt x="1" y="2"/>
                  </a:cubicBezTo>
                  <a:cubicBezTo>
                    <a:pt x="2" y="2"/>
                    <a:pt x="4" y="2"/>
                    <a:pt x="5" y="2"/>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76"/>
            <p:cNvSpPr/>
            <p:nvPr/>
          </p:nvSpPr>
          <p:spPr>
            <a:xfrm>
              <a:off x="3717575" y="3228025"/>
              <a:ext cx="1013950" cy="117450"/>
            </a:xfrm>
            <a:custGeom>
              <a:avLst/>
              <a:gdLst/>
              <a:ahLst/>
              <a:cxnLst/>
              <a:rect l="l" t="t" r="r" b="b"/>
              <a:pathLst>
                <a:path w="40558" h="4698" extrusionOk="0">
                  <a:moveTo>
                    <a:pt x="42" y="1"/>
                  </a:moveTo>
                  <a:cubicBezTo>
                    <a:pt x="28" y="1"/>
                    <a:pt x="14" y="2"/>
                    <a:pt x="1" y="5"/>
                  </a:cubicBezTo>
                  <a:cubicBezTo>
                    <a:pt x="11" y="5"/>
                    <a:pt x="22" y="4"/>
                    <a:pt x="32" y="4"/>
                  </a:cubicBezTo>
                  <a:cubicBezTo>
                    <a:pt x="590" y="4"/>
                    <a:pt x="1095" y="230"/>
                    <a:pt x="1462" y="595"/>
                  </a:cubicBezTo>
                  <a:cubicBezTo>
                    <a:pt x="3045" y="1058"/>
                    <a:pt x="3984" y="2248"/>
                    <a:pt x="4710" y="3171"/>
                  </a:cubicBezTo>
                  <a:cubicBezTo>
                    <a:pt x="5521" y="4202"/>
                    <a:pt x="5950" y="4698"/>
                    <a:pt x="6812" y="4698"/>
                  </a:cubicBezTo>
                  <a:cubicBezTo>
                    <a:pt x="7674" y="4698"/>
                    <a:pt x="8102" y="4202"/>
                    <a:pt x="8914" y="3171"/>
                  </a:cubicBezTo>
                  <a:cubicBezTo>
                    <a:pt x="9835" y="2000"/>
                    <a:pt x="11096" y="398"/>
                    <a:pt x="13581" y="398"/>
                  </a:cubicBezTo>
                  <a:cubicBezTo>
                    <a:pt x="16065" y="398"/>
                    <a:pt x="17326" y="2000"/>
                    <a:pt x="18248" y="3171"/>
                  </a:cubicBezTo>
                  <a:cubicBezTo>
                    <a:pt x="19059" y="4202"/>
                    <a:pt x="19488" y="4698"/>
                    <a:pt x="20350" y="4698"/>
                  </a:cubicBezTo>
                  <a:cubicBezTo>
                    <a:pt x="21212" y="4698"/>
                    <a:pt x="21641" y="4202"/>
                    <a:pt x="22452" y="3171"/>
                  </a:cubicBezTo>
                  <a:cubicBezTo>
                    <a:pt x="23374" y="2000"/>
                    <a:pt x="24634" y="398"/>
                    <a:pt x="27119" y="398"/>
                  </a:cubicBezTo>
                  <a:cubicBezTo>
                    <a:pt x="29604" y="398"/>
                    <a:pt x="30866" y="2000"/>
                    <a:pt x="31786" y="3171"/>
                  </a:cubicBezTo>
                  <a:cubicBezTo>
                    <a:pt x="32599" y="4202"/>
                    <a:pt x="33026" y="4698"/>
                    <a:pt x="33889" y="4698"/>
                  </a:cubicBezTo>
                  <a:cubicBezTo>
                    <a:pt x="34751" y="4698"/>
                    <a:pt x="35180" y="4202"/>
                    <a:pt x="35991" y="3171"/>
                  </a:cubicBezTo>
                  <a:cubicBezTo>
                    <a:pt x="36717" y="2249"/>
                    <a:pt x="37654" y="1061"/>
                    <a:pt x="39233" y="597"/>
                  </a:cubicBezTo>
                  <a:cubicBezTo>
                    <a:pt x="39576" y="253"/>
                    <a:pt x="40041" y="31"/>
                    <a:pt x="40557" y="3"/>
                  </a:cubicBezTo>
                  <a:lnTo>
                    <a:pt x="40557" y="3"/>
                  </a:lnTo>
                  <a:cubicBezTo>
                    <a:pt x="37947" y="46"/>
                    <a:pt x="36638" y="1706"/>
                    <a:pt x="35679" y="2924"/>
                  </a:cubicBezTo>
                  <a:cubicBezTo>
                    <a:pt x="34814" y="4023"/>
                    <a:pt x="34513" y="4299"/>
                    <a:pt x="33889" y="4299"/>
                  </a:cubicBezTo>
                  <a:cubicBezTo>
                    <a:pt x="33265" y="4299"/>
                    <a:pt x="32964" y="4023"/>
                    <a:pt x="32099" y="2924"/>
                  </a:cubicBezTo>
                  <a:cubicBezTo>
                    <a:pt x="31128" y="1690"/>
                    <a:pt x="29797" y="1"/>
                    <a:pt x="27119" y="1"/>
                  </a:cubicBezTo>
                  <a:cubicBezTo>
                    <a:pt x="24441" y="1"/>
                    <a:pt x="23112" y="1690"/>
                    <a:pt x="22140" y="2924"/>
                  </a:cubicBezTo>
                  <a:cubicBezTo>
                    <a:pt x="21275" y="4023"/>
                    <a:pt x="20974" y="4299"/>
                    <a:pt x="20350" y="4299"/>
                  </a:cubicBezTo>
                  <a:cubicBezTo>
                    <a:pt x="19726" y="4299"/>
                    <a:pt x="19426" y="4023"/>
                    <a:pt x="18560" y="2924"/>
                  </a:cubicBezTo>
                  <a:cubicBezTo>
                    <a:pt x="17589" y="1690"/>
                    <a:pt x="16258" y="1"/>
                    <a:pt x="13581" y="1"/>
                  </a:cubicBezTo>
                  <a:cubicBezTo>
                    <a:pt x="10903" y="1"/>
                    <a:pt x="9572" y="1690"/>
                    <a:pt x="8601" y="2924"/>
                  </a:cubicBezTo>
                  <a:cubicBezTo>
                    <a:pt x="7736" y="4023"/>
                    <a:pt x="7435" y="4299"/>
                    <a:pt x="6812" y="4299"/>
                  </a:cubicBezTo>
                  <a:cubicBezTo>
                    <a:pt x="6188" y="4299"/>
                    <a:pt x="5887" y="4023"/>
                    <a:pt x="5022" y="2924"/>
                  </a:cubicBezTo>
                  <a:cubicBezTo>
                    <a:pt x="4051" y="1690"/>
                    <a:pt x="2720" y="1"/>
                    <a:pt x="4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76"/>
            <p:cNvSpPr/>
            <p:nvPr/>
          </p:nvSpPr>
          <p:spPr>
            <a:xfrm>
              <a:off x="4683525" y="3227975"/>
              <a:ext cx="101600" cy="101600"/>
            </a:xfrm>
            <a:custGeom>
              <a:avLst/>
              <a:gdLst/>
              <a:ahLst/>
              <a:cxnLst/>
              <a:rect l="l" t="t" r="r" b="b"/>
              <a:pathLst>
                <a:path w="4064" h="4064" extrusionOk="0">
                  <a:moveTo>
                    <a:pt x="2033" y="399"/>
                  </a:moveTo>
                  <a:cubicBezTo>
                    <a:pt x="2933" y="400"/>
                    <a:pt x="3665" y="1132"/>
                    <a:pt x="3665" y="2032"/>
                  </a:cubicBezTo>
                  <a:cubicBezTo>
                    <a:pt x="3665" y="2933"/>
                    <a:pt x="2932" y="3665"/>
                    <a:pt x="2032" y="3665"/>
                  </a:cubicBezTo>
                  <a:cubicBezTo>
                    <a:pt x="1131" y="3665"/>
                    <a:pt x="399" y="2933"/>
                    <a:pt x="399" y="2032"/>
                  </a:cubicBezTo>
                  <a:cubicBezTo>
                    <a:pt x="399" y="1143"/>
                    <a:pt x="1113" y="419"/>
                    <a:pt x="1998" y="401"/>
                  </a:cubicBezTo>
                  <a:cubicBezTo>
                    <a:pt x="2010" y="400"/>
                    <a:pt x="2020" y="399"/>
                    <a:pt x="2032" y="399"/>
                  </a:cubicBezTo>
                  <a:close/>
                  <a:moveTo>
                    <a:pt x="2032" y="1"/>
                  </a:moveTo>
                  <a:cubicBezTo>
                    <a:pt x="1994" y="1"/>
                    <a:pt x="1957" y="3"/>
                    <a:pt x="1919" y="5"/>
                  </a:cubicBezTo>
                  <a:cubicBezTo>
                    <a:pt x="1403" y="33"/>
                    <a:pt x="938" y="255"/>
                    <a:pt x="595" y="599"/>
                  </a:cubicBezTo>
                  <a:cubicBezTo>
                    <a:pt x="228" y="966"/>
                    <a:pt x="1" y="1474"/>
                    <a:pt x="1" y="2032"/>
                  </a:cubicBezTo>
                  <a:cubicBezTo>
                    <a:pt x="1" y="2851"/>
                    <a:pt x="488" y="3557"/>
                    <a:pt x="1187" y="3879"/>
                  </a:cubicBezTo>
                  <a:cubicBezTo>
                    <a:pt x="1439" y="3995"/>
                    <a:pt x="1720" y="4060"/>
                    <a:pt x="2015" y="4063"/>
                  </a:cubicBezTo>
                  <a:cubicBezTo>
                    <a:pt x="2020" y="4063"/>
                    <a:pt x="2027" y="4064"/>
                    <a:pt x="2032" y="4064"/>
                  </a:cubicBezTo>
                  <a:cubicBezTo>
                    <a:pt x="3152" y="4064"/>
                    <a:pt x="4063" y="3153"/>
                    <a:pt x="4063" y="2032"/>
                  </a:cubicBezTo>
                  <a:cubicBezTo>
                    <a:pt x="4063" y="912"/>
                    <a:pt x="3152" y="1"/>
                    <a:pt x="2032" y="1"/>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76"/>
            <p:cNvSpPr/>
            <p:nvPr/>
          </p:nvSpPr>
          <p:spPr>
            <a:xfrm>
              <a:off x="3667675" y="3228125"/>
              <a:ext cx="101450" cy="101425"/>
            </a:xfrm>
            <a:custGeom>
              <a:avLst/>
              <a:gdLst/>
              <a:ahLst/>
              <a:cxnLst/>
              <a:rect l="l" t="t" r="r" b="b"/>
              <a:pathLst>
                <a:path w="4058" h="4057" extrusionOk="0">
                  <a:moveTo>
                    <a:pt x="2028" y="398"/>
                  </a:moveTo>
                  <a:cubicBezTo>
                    <a:pt x="2928" y="398"/>
                    <a:pt x="3659" y="1129"/>
                    <a:pt x="3659" y="2028"/>
                  </a:cubicBezTo>
                  <a:cubicBezTo>
                    <a:pt x="3659" y="2928"/>
                    <a:pt x="2928" y="3658"/>
                    <a:pt x="2028" y="3658"/>
                  </a:cubicBezTo>
                  <a:cubicBezTo>
                    <a:pt x="1130" y="3658"/>
                    <a:pt x="398" y="2928"/>
                    <a:pt x="398" y="2028"/>
                  </a:cubicBezTo>
                  <a:cubicBezTo>
                    <a:pt x="398" y="1130"/>
                    <a:pt x="1130" y="398"/>
                    <a:pt x="2028" y="398"/>
                  </a:cubicBezTo>
                  <a:close/>
                  <a:moveTo>
                    <a:pt x="2028" y="0"/>
                  </a:moveTo>
                  <a:cubicBezTo>
                    <a:pt x="2018" y="0"/>
                    <a:pt x="2007" y="1"/>
                    <a:pt x="1997" y="1"/>
                  </a:cubicBezTo>
                  <a:cubicBezTo>
                    <a:pt x="893" y="18"/>
                    <a:pt x="0" y="921"/>
                    <a:pt x="0" y="2028"/>
                  </a:cubicBezTo>
                  <a:cubicBezTo>
                    <a:pt x="0" y="3147"/>
                    <a:pt x="910" y="4057"/>
                    <a:pt x="2028" y="4057"/>
                  </a:cubicBezTo>
                  <a:lnTo>
                    <a:pt x="2037" y="4057"/>
                  </a:lnTo>
                  <a:cubicBezTo>
                    <a:pt x="2334" y="4054"/>
                    <a:pt x="2618" y="3989"/>
                    <a:pt x="2873" y="3872"/>
                  </a:cubicBezTo>
                  <a:cubicBezTo>
                    <a:pt x="3570" y="3551"/>
                    <a:pt x="4058" y="2846"/>
                    <a:pt x="4058" y="2028"/>
                  </a:cubicBezTo>
                  <a:cubicBezTo>
                    <a:pt x="4058" y="1467"/>
                    <a:pt x="3828" y="958"/>
                    <a:pt x="3458" y="591"/>
                  </a:cubicBezTo>
                  <a:cubicBezTo>
                    <a:pt x="3091" y="226"/>
                    <a:pt x="2586" y="0"/>
                    <a:pt x="2028" y="0"/>
                  </a:cubicBezTo>
                  <a:close/>
                </a:path>
              </a:pathLst>
            </a:custGeom>
            <a:solidFill>
              <a:srgbClr val="1215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8" name="Google Shape;5958;p76"/>
          <p:cNvSpPr/>
          <p:nvPr/>
        </p:nvSpPr>
        <p:spPr>
          <a:xfrm>
            <a:off x="563727" y="1710813"/>
            <a:ext cx="312549" cy="312549"/>
          </a:xfrm>
          <a:custGeom>
            <a:avLst/>
            <a:gdLst/>
            <a:ahLst/>
            <a:cxnLst/>
            <a:rect l="l" t="t" r="r" b="b"/>
            <a:pathLst>
              <a:path w="16815" h="16815" extrusionOk="0">
                <a:moveTo>
                  <a:pt x="3504" y="0"/>
                </a:moveTo>
                <a:lnTo>
                  <a:pt x="0" y="3506"/>
                </a:lnTo>
                <a:lnTo>
                  <a:pt x="4903" y="8407"/>
                </a:lnTo>
                <a:lnTo>
                  <a:pt x="0" y="13309"/>
                </a:lnTo>
                <a:lnTo>
                  <a:pt x="3504" y="16814"/>
                </a:lnTo>
                <a:lnTo>
                  <a:pt x="8407" y="11912"/>
                </a:lnTo>
                <a:lnTo>
                  <a:pt x="13309" y="16814"/>
                </a:lnTo>
                <a:lnTo>
                  <a:pt x="16814" y="13309"/>
                </a:lnTo>
                <a:lnTo>
                  <a:pt x="11911" y="8407"/>
                </a:lnTo>
                <a:lnTo>
                  <a:pt x="16814" y="3506"/>
                </a:lnTo>
                <a:lnTo>
                  <a:pt x="13309" y="0"/>
                </a:lnTo>
                <a:lnTo>
                  <a:pt x="8407" y="4903"/>
                </a:lnTo>
                <a:lnTo>
                  <a:pt x="3504" y="0"/>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0" y="411510"/>
            <a:ext cx="2054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ocial Studies Subject for Elementary - 4th Grade: Wants &amp; Needs by Slidesgo">
  <a:themeElements>
    <a:clrScheme name="Personalizado 4">
      <a:dk1>
        <a:srgbClr val="000000"/>
      </a:dk1>
      <a:lt1>
        <a:srgbClr val="FFFFFF"/>
      </a:lt1>
      <a:dk2>
        <a:srgbClr val="5D33A9"/>
      </a:dk2>
      <a:lt2>
        <a:srgbClr val="B49BE1"/>
      </a:lt2>
      <a:accent1>
        <a:srgbClr val="CDBDEA"/>
      </a:accent1>
      <a:accent2>
        <a:srgbClr val="835ACD"/>
      </a:accent2>
      <a:accent3>
        <a:srgbClr val="FFCC30"/>
      </a:accent3>
      <a:accent4>
        <a:srgbClr val="FFEA83"/>
      </a:accent4>
      <a:accent5>
        <a:srgbClr val="31EBFF"/>
      </a:accent5>
      <a:accent6>
        <a:srgbClr val="FFC2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1189</Words>
  <Application>Microsoft Office PowerPoint</Application>
  <PresentationFormat>Presentación en pantalla (16:9)</PresentationFormat>
  <Paragraphs>79</Paragraphs>
  <Slides>11</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Source Code Pro</vt:lpstr>
      <vt:lpstr>Source Code Pro SemiBold</vt:lpstr>
      <vt:lpstr>Roboto Mono</vt:lpstr>
      <vt:lpstr>Arial</vt:lpstr>
      <vt:lpstr>Social Studies Subject for Elementary - 4th Grade: Wants &amp; Needs by Slidesgo</vt:lpstr>
      <vt:lpstr>BOOTSTRAP</vt:lpstr>
      <vt:lpstr>¿QUÉ ES? </vt:lpstr>
      <vt:lpstr>¿CÓMO FUNCIONA BOOTSTRAP?</vt:lpstr>
      <vt:lpstr>Bootstrap ofrece una serie de características que se pueden implementar en un sitio web. A continuación hablaremos de las posibilidades de esta herramienta.</vt:lpstr>
      <vt:lpstr>Una de las características principales de Bootstrap es permitir que la adaptación de la página se realice según el tipo de dispositivo utilizado. Para garantizar la responsividad, el framework funciona con:  la estilización del elemento &lt;div&gt;; el uso del class container. En la práctica, el elemento &lt;div&gt;, funciona para crear una serie de notas, similar a una tabla, capaz de estructurar la página de forma adaptable.  Ya hubo un intento de utilizar tablas para crear diseños responsivos, sin embargo existían limitaciones para definir la longitud de las columnas lo que hizo imposible su uso en dispositivos más pequeños, como smartphones.  El elemento &lt;div&gt; es más flexible, ya que permite definir y cambiar el tamaño de la longitud fácilmente.  Bootstrap le ha asignado al elemento &lt;div&gt; una característica de class container, que funciona para determinar las dimensiones apropiadas para los elementos insertados en ese espacio.  Básicamente, o framework funciona con tres tipos de containers:  Container: como un conjunto con una propiedad de ancho máximo, que determina qué tamaño de tela es ideal para crear el diseño de página. Container-fluid: considera la longitud total de la tela del dispositivo para definir el diseño. Para esto, se considera la propiedad width —100% en todos los límites de tamaño de tela—. Container-{ breakpoint}: considera width —100% hasta alcanzar un cierto tamaño—.</vt:lpstr>
      <vt:lpstr>Otra interesante función de este framework es la cantidad de componentes que pueden ser usados para proporcionar una mejor interacción y perfeccionar la comunicación con el usuario.  Enseguida mencionaremos los principales.  Alertas O Bootstrap permite una configuración simple y rápida de diferentes tipos de alertas, con colores específicos, según la situación.  Para mostrarle al usuario un alerta que indique atención, por ejemplo, simplemente debemos usar .alert-danger y aparecerá un cuadro de texto con un fondo rojo:  ¡Atención! ¡Cuidado mensaje de alerta! Carrusel Un componente ampliamente utilizado en Bootstrap es el Carrusel, una presentación de diapositivas, es decir, una herramienta que permite la visualización de imágenes de manera receptiva.  También permite la inclusión de efectos especiales para la transición de imágenes y controles de visualización, como por ejemplo los indicadores de “siguiente” y “anterior”.  Barra de navegación Otro poderoso componente de la estructura es la NavBar (barra de navegación), que permite la construcción de un sistema de navegación sensible.  Es posible configurar diferentes formas de presentar el menú, elegir entre posicionamiento lateral o superior y, también, definir una forma de visualización que se pueda extender o contraer.  También es posible determinar cómo mostrar los enlaces del menú, que pueden ser en forma de botón, enlace, menú suspenso, entre otras configuraciones, para facilitar la implementación de la navegación del sitio.</vt:lpstr>
      <vt:lpstr>¿CÓMO DESCARGAR BOOTSTRAP?</vt:lpstr>
      <vt:lpstr>Presentación de PowerPoint</vt:lpstr>
      <vt:lpstr>¿Cuáles son las razones para usar Bootstrap?</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RODRIGO</dc:creator>
  <cp:lastModifiedBy>Intel i7</cp:lastModifiedBy>
  <cp:revision>12</cp:revision>
  <dcterms:modified xsi:type="dcterms:W3CDTF">2022-04-25T12:53:10Z</dcterms:modified>
</cp:coreProperties>
</file>